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1" r:id="rId26"/>
    <p:sldId id="282" r:id="rId27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Trebuchet MS"/>
      </a:defRPr>
    </a:lvl1pPr>
    <a:lvl2pPr marL="0" marR="0" indent="457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Trebuchet MS"/>
      </a:defRPr>
    </a:lvl2pPr>
    <a:lvl3pPr marL="0" marR="0" indent="914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Trebuchet MS"/>
      </a:defRPr>
    </a:lvl3pPr>
    <a:lvl4pPr marL="0" marR="0" indent="1371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Trebuchet MS"/>
      </a:defRPr>
    </a:lvl4pPr>
    <a:lvl5pPr marL="0" marR="0" indent="18288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Trebuchet MS"/>
      </a:defRPr>
    </a:lvl5pPr>
    <a:lvl6pPr marL="0" marR="0" indent="22860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Trebuchet MS"/>
      </a:defRPr>
    </a:lvl6pPr>
    <a:lvl7pPr marL="0" marR="0" indent="2743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Trebuchet MS"/>
      </a:defRPr>
    </a:lvl7pPr>
    <a:lvl8pPr marL="0" marR="0" indent="3200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Trebuchet MS"/>
      </a:defRPr>
    </a:lvl8pPr>
    <a:lvl9pPr marL="0" marR="0" indent="3657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Trebuchet M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01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8F44A2F1-9E1F-4B54-A3A2-5F16C0AD49E2}" styleName="">
    <a:wholeTbl>
      <a:tcTxStyle b="on" i="on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D0DEEF"/>
          </a:solidFill>
        </a:fill>
      </a:tcStyle>
    </a:wholeTbl>
    <a:band2H>
      <a:tcTxStyle/>
      <a:tcStyle>
        <a:tcBdr/>
        <a:fill>
          <a:solidFill>
            <a:srgbClr val="E9EFF7"/>
          </a:solidFill>
        </a:fill>
      </a:tcStyle>
    </a:band2H>
    <a:firstCol>
      <a:tcTxStyle b="on" i="on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381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5B9BD5"/>
          </a:solidFill>
        </a:fill>
      </a:tcStyle>
    </a:firstCol>
    <a:lastRow>
      <a:tcTxStyle b="on" i="on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381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5B9BD5"/>
          </a:solidFill>
        </a:fill>
      </a:tcStyle>
    </a:lastRow>
    <a:firstRow>
      <a:tcTxStyle b="on" i="on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381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5B9BD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>
        <p:scale>
          <a:sx n="33" d="100"/>
          <a:sy n="33" d="100"/>
        </p:scale>
        <p:origin x="858" y="2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9625199999999999E-2"/>
          <c:y val="5.4051700000000001E-2"/>
          <c:w val="0.95537499999999997"/>
          <c:h val="0.8601889999999999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404040"/>
            </a:solidFill>
            <a:ln w="12700" cap="flat">
              <a:noFill/>
              <a:miter lim="400000"/>
            </a:ln>
            <a:effectLst/>
          </c:spPr>
          <c:invertIfNegative val="0"/>
          <c:dLbls>
            <c:numFmt formatCode="0.#" sourceLinked="0"/>
            <c:spPr>
              <a:noFill/>
              <a:ln>
                <a:noFill/>
              </a:ln>
              <a:effectLst/>
            </c:spPr>
            <c:txPr>
              <a:bodyPr rot="0" spcFirstLastPara="0" vertOverflow="ellipsis" horzOverflow="overflow" vert="horz" wrap="square" anchor="ctr" anchorCtr="1"/>
              <a:lstStyle/>
              <a:p>
                <a:pPr>
                  <a:defRPr sz="2200" b="0" i="0" u="none" strike="noStrike">
                    <a:solidFill>
                      <a:srgbClr val="000000"/>
                    </a:solidFill>
                    <a:latin typeface="Trebuchet M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Sheet1!$B$1:$F$1</c:f>
              <c:numCache>
                <c:formatCode>General</c:formatCode>
                <c:ptCount val="5"/>
                <c:pt idx="0">
                  <c:v>2011</c:v>
                </c:pt>
                <c:pt idx="1">
                  <c:v>2012</c:v>
                </c:pt>
                <c:pt idx="2">
                  <c:v>2010</c:v>
                </c:pt>
                <c:pt idx="3">
                  <c:v>2013</c:v>
                </c:pt>
                <c:pt idx="4">
                  <c:v>2014</c:v>
                </c:pt>
              </c:numCache>
            </c:numRef>
          </c:cat>
          <c:val>
            <c:numRef>
              <c:f>Sheet1!$B$2:$F$2</c:f>
              <c:numCache>
                <c:formatCode>General</c:formatCode>
                <c:ptCount val="5"/>
                <c:pt idx="0">
                  <c:v>2.5</c:v>
                </c:pt>
                <c:pt idx="1">
                  <c:v>3.5</c:v>
                </c:pt>
                <c:pt idx="2">
                  <c:v>4.3</c:v>
                </c:pt>
                <c:pt idx="3">
                  <c:v>4.5</c:v>
                </c:pt>
                <c:pt idx="4">
                  <c:v>5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rgbClr val="ED7D31"/>
            </a:solidFill>
            <a:ln w="12700" cap="flat">
              <a:noFill/>
              <a:miter lim="400000"/>
            </a:ln>
            <a:effectLst/>
          </c:spPr>
          <c:invertIfNegative val="0"/>
          <c:cat>
            <c:numRef>
              <c:f>Sheet1!$B$1:$F$1</c:f>
              <c:numCache>
                <c:formatCode>General</c:formatCode>
                <c:ptCount val="5"/>
                <c:pt idx="0">
                  <c:v>2011</c:v>
                </c:pt>
                <c:pt idx="1">
                  <c:v>2012</c:v>
                </c:pt>
                <c:pt idx="2">
                  <c:v>2010</c:v>
                </c:pt>
                <c:pt idx="3">
                  <c:v>2013</c:v>
                </c:pt>
                <c:pt idx="4">
                  <c:v>2014</c:v>
                </c:pt>
              </c:numCache>
            </c:numRef>
          </c:cat>
          <c:val>
            <c:numRef>
              <c:f>Sheet1!$B$3:$F$3</c:f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列2</c:v>
                </c:pt>
              </c:strCache>
            </c:strRef>
          </c:tx>
          <c:spPr>
            <a:solidFill>
              <a:srgbClr val="A5A5A5"/>
            </a:solidFill>
            <a:ln w="12700" cap="flat">
              <a:noFill/>
              <a:miter lim="400000"/>
            </a:ln>
            <a:effectLst/>
          </c:spPr>
          <c:invertIfNegative val="0"/>
          <c:cat>
            <c:numRef>
              <c:f>Sheet1!$B$1:$F$1</c:f>
              <c:numCache>
                <c:formatCode>General</c:formatCode>
                <c:ptCount val="5"/>
                <c:pt idx="0">
                  <c:v>2011</c:v>
                </c:pt>
                <c:pt idx="1">
                  <c:v>2012</c:v>
                </c:pt>
                <c:pt idx="2">
                  <c:v>2010</c:v>
                </c:pt>
                <c:pt idx="3">
                  <c:v>2013</c:v>
                </c:pt>
                <c:pt idx="4">
                  <c:v>2014</c:v>
                </c:pt>
              </c:numCache>
            </c:numRef>
          </c:cat>
          <c:val>
            <c:numRef>
              <c:f>Sheet1!$B$4:$F$4</c:f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6"/>
        <c:overlap val="-27"/>
        <c:axId val="-1670255904"/>
        <c:axId val="-1670278752"/>
      </c:barChart>
      <c:catAx>
        <c:axId val="-1670255904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low"/>
        <c:spPr>
          <a:noFill/>
          <a:ln w="12700" cap="flat">
            <a:solidFill>
              <a:srgbClr val="000000"/>
            </a:solidFill>
            <a:prstDash val="solid"/>
            <a:miter lim="400000"/>
          </a:ln>
          <a:effectLst/>
        </c:spPr>
        <c:txPr>
          <a:bodyPr rot="0" spcFirstLastPara="0" vertOverflow="ellipsis" horzOverflow="overflow" vert="horz" wrap="square" anchor="ctr" anchorCtr="1"/>
          <a:lstStyle/>
          <a:p>
            <a:pPr>
              <a:defRPr sz="2200" b="0" i="0" u="none" strike="noStrike">
                <a:solidFill>
                  <a:srgbClr val="595959"/>
                </a:solidFill>
                <a:latin typeface="Trebuchet MS"/>
              </a:defRPr>
            </a:pPr>
            <a:endParaRPr lang="zh-CN"/>
          </a:p>
        </c:txPr>
        <c:crossAx val="-1670278752"/>
        <c:crosses val="autoZero"/>
        <c:auto val="1"/>
        <c:lblAlgn val="ctr"/>
        <c:lblOffset val="100"/>
        <c:tickMarkSkip val="1"/>
        <c:noMultiLvlLbl val="1"/>
      </c:catAx>
      <c:valAx>
        <c:axId val="-1670278752"/>
        <c:scaling>
          <c:orientation val="minMax"/>
        </c:scaling>
        <c:delete val="0"/>
        <c:axPos val="l"/>
        <c:majorGridlines>
          <c:spPr>
            <a:ln w="12700" cap="flat">
              <a:solidFill>
                <a:srgbClr val="D9D9D9"/>
              </a:solidFill>
              <a:prstDash val="solid"/>
              <a:round/>
            </a:ln>
            <a:effectLst/>
          </c:spPr>
        </c:majorGridlines>
        <c:numFmt formatCode="0.#" sourceLinked="0"/>
        <c:majorTickMark val="none"/>
        <c:minorTickMark val="none"/>
        <c:tickLblPos val="nextTo"/>
        <c:spPr>
          <a:noFill/>
          <a:ln w="12700" cap="flat">
            <a:noFill/>
            <a:prstDash val="solid"/>
            <a:miter lim="400000"/>
          </a:ln>
          <a:effectLst/>
        </c:spPr>
        <c:txPr>
          <a:bodyPr rot="0" spcFirstLastPara="0" vertOverflow="ellipsis" horzOverflow="overflow" vert="horz" wrap="square" anchor="ctr" anchorCtr="1"/>
          <a:lstStyle/>
          <a:p>
            <a:pPr>
              <a:defRPr sz="2200" b="0" i="0" u="none" strike="noStrike">
                <a:solidFill>
                  <a:srgbClr val="595959"/>
                </a:solidFill>
                <a:latin typeface="Trebuchet MS"/>
              </a:defRPr>
            </a:pPr>
            <a:endParaRPr lang="zh-CN"/>
          </a:p>
        </c:txPr>
        <c:crossAx val="-1670255904"/>
        <c:crosses val="autoZero"/>
        <c:crossBetween val="between"/>
        <c:majorUnit val="1.25"/>
        <c:minorUnit val="0.625"/>
      </c:valAx>
      <c:spPr>
        <a:noFill/>
        <a:ln w="12700" cap="flat">
          <a:noFill/>
          <a:miter lim="400000"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0000000000000001E-3"/>
          <c:y val="5.0000000000000001E-3"/>
          <c:w val="0.99"/>
          <c:h val="0.98750000000000004"/>
        </c:manualLayout>
      </c:layout>
      <c:pieChart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B41700"/>
            </a:solidFill>
            <a:effectLst/>
          </c:spPr>
          <c:dPt>
            <c:idx val="1"/>
            <c:bubble3D val="0"/>
            <c:spPr>
              <a:solidFill>
                <a:srgbClr val="808080"/>
              </a:solidFill>
              <a:ln w="12700" cap="flat">
                <a:noFill/>
                <a:miter lim="400000"/>
              </a:ln>
              <a:effectLst/>
            </c:spPr>
          </c:dPt>
          <c:cat>
            <c:strRef>
              <c:f>Sheet1!$B$1:$C$1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8.1999999999999993</c:v>
                </c:pt>
                <c:pt idx="1">
                  <c:v>3.2</c:v>
                </c:pt>
              </c:numCache>
            </c:numRef>
          </c:val>
        </c:ser>
        <c:dLbls>
          <c:dLblPos val="bestFit"/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 w="12700" cap="flat">
          <a:noFill/>
          <a:miter lim="400000"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/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Shape 10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07" name="Shape 10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168645959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defRPr sz="2200">
        <a:latin typeface="Lucida Grande"/>
        <a:ea typeface="Lucida Grande"/>
        <a:cs typeface="Lucida Grande"/>
        <a:sym typeface="Lucida Grande"/>
      </a:defRPr>
    </a:lvl1pPr>
    <a:lvl2pPr indent="228600" defTabSz="457200" latinLnBrk="0">
      <a:defRPr sz="2200">
        <a:latin typeface="Lucida Grande"/>
        <a:ea typeface="Lucida Grande"/>
        <a:cs typeface="Lucida Grande"/>
        <a:sym typeface="Lucida Grande"/>
      </a:defRPr>
    </a:lvl2pPr>
    <a:lvl3pPr indent="457200" defTabSz="457200" latinLnBrk="0">
      <a:defRPr sz="2200">
        <a:latin typeface="Lucida Grande"/>
        <a:ea typeface="Lucida Grande"/>
        <a:cs typeface="Lucida Grande"/>
        <a:sym typeface="Lucida Grande"/>
      </a:defRPr>
    </a:lvl3pPr>
    <a:lvl4pPr indent="685800" defTabSz="457200" latinLnBrk="0">
      <a:defRPr sz="2200">
        <a:latin typeface="Lucida Grande"/>
        <a:ea typeface="Lucida Grande"/>
        <a:cs typeface="Lucida Grande"/>
        <a:sym typeface="Lucida Grande"/>
      </a:defRPr>
    </a:lvl4pPr>
    <a:lvl5pPr indent="914400" defTabSz="457200" latinLnBrk="0">
      <a:defRPr sz="2200">
        <a:latin typeface="Lucida Grande"/>
        <a:ea typeface="Lucida Grande"/>
        <a:cs typeface="Lucida Grande"/>
        <a:sym typeface="Lucida Grande"/>
      </a:defRPr>
    </a:lvl5pPr>
    <a:lvl6pPr indent="1143000" defTabSz="457200" latinLnBrk="0">
      <a:defRPr sz="2200">
        <a:latin typeface="Lucida Grande"/>
        <a:ea typeface="Lucida Grande"/>
        <a:cs typeface="Lucida Grande"/>
        <a:sym typeface="Lucida Grande"/>
      </a:defRPr>
    </a:lvl6pPr>
    <a:lvl7pPr indent="1371600" defTabSz="457200" latinLnBrk="0">
      <a:defRPr sz="2200">
        <a:latin typeface="Lucida Grande"/>
        <a:ea typeface="Lucida Grande"/>
        <a:cs typeface="Lucida Grande"/>
        <a:sym typeface="Lucida Grande"/>
      </a:defRPr>
    </a:lvl7pPr>
    <a:lvl8pPr indent="1600200" defTabSz="457200" latinLnBrk="0">
      <a:defRPr sz="2200">
        <a:latin typeface="Lucida Grande"/>
        <a:ea typeface="Lucida Grande"/>
        <a:cs typeface="Lucida Grande"/>
        <a:sym typeface="Lucida Grande"/>
      </a:defRPr>
    </a:lvl8pPr>
    <a:lvl9pPr indent="1828800" defTabSz="457200" latinLnBrk="0">
      <a:defRPr sz="2200">
        <a:latin typeface="Lucida Grande"/>
        <a:ea typeface="Lucida Grande"/>
        <a:cs typeface="Lucida Grande"/>
        <a:sym typeface="Lucida Grand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>
            <a:spLocks noGrp="1"/>
          </p:cNvSpPr>
          <p:nvPr>
            <p:ph type="title" hasCustomPrompt="1"/>
          </p:nvPr>
        </p:nvSpPr>
        <p:spPr>
          <a:xfrm>
            <a:off x="3048000" y="0"/>
            <a:ext cx="18288000" cy="7019926"/>
          </a:xfrm>
          <a:prstGeom prst="rect">
            <a:avLst/>
          </a:prstGeom>
        </p:spPr>
        <p:txBody>
          <a:bodyPr anchor="b"/>
          <a:lstStyle>
            <a:lvl1pPr algn="ctr">
              <a:defRPr sz="12000"/>
            </a:lvl1pPr>
          </a:lstStyle>
          <a:p>
            <a:r>
              <a:t>标题文本</a:t>
            </a:r>
          </a:p>
        </p:txBody>
      </p:sp>
      <p:sp>
        <p:nvSpPr>
          <p:cNvPr id="12" name="Shape 12"/>
          <p:cNvSpPr>
            <a:spLocks noGrp="1"/>
          </p:cNvSpPr>
          <p:nvPr>
            <p:ph type="body" sz="half" idx="1" hasCustomPrompt="1"/>
          </p:nvPr>
        </p:nvSpPr>
        <p:spPr>
          <a:xfrm>
            <a:off x="3048000" y="7204075"/>
            <a:ext cx="18288000" cy="6511925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FontTx/>
              <a:buNone/>
              <a:defRPr sz="4800"/>
            </a:lvl1pPr>
            <a:lvl2pPr marL="0" indent="457200" algn="ctr">
              <a:buSzTx/>
              <a:buFontTx/>
              <a:buNone/>
              <a:defRPr sz="4800"/>
            </a:lvl2pPr>
            <a:lvl3pPr marL="0" indent="914400" algn="ctr">
              <a:buSzTx/>
              <a:buFontTx/>
              <a:buNone/>
              <a:defRPr sz="4800"/>
            </a:lvl3pPr>
            <a:lvl4pPr marL="0" indent="1371600" algn="ctr">
              <a:buSzTx/>
              <a:buFontTx/>
              <a:buNone/>
              <a:defRPr sz="4800"/>
            </a:lvl4pPr>
            <a:lvl5pPr marL="0" indent="1828800" algn="ctr">
              <a:buSzTx/>
              <a:buFontTx/>
              <a:buNone/>
              <a:defRPr sz="4800"/>
            </a:lvl5pPr>
          </a:lstStyle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13" name="Shape 13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垂直排列标题与 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Shape 98"/>
          <p:cNvSpPr>
            <a:spLocks noGrp="1"/>
          </p:cNvSpPr>
          <p:nvPr>
            <p:ph type="title" hasCustomPrompt="1"/>
          </p:nvPr>
        </p:nvSpPr>
        <p:spPr>
          <a:xfrm>
            <a:off x="17449800" y="0"/>
            <a:ext cx="5257800" cy="13084175"/>
          </a:xfrm>
          <a:prstGeom prst="rect">
            <a:avLst/>
          </a:prstGeom>
        </p:spPr>
        <p:txBody>
          <a:bodyPr/>
          <a:lstStyle/>
          <a:p>
            <a:r>
              <a:t>标题文本</a:t>
            </a:r>
          </a:p>
        </p:txBody>
      </p:sp>
      <p:sp>
        <p:nvSpPr>
          <p:cNvPr id="99" name="Shape 99"/>
          <p:cNvSpPr>
            <a:spLocks noGrp="1"/>
          </p:cNvSpPr>
          <p:nvPr>
            <p:ph type="body" idx="1" hasCustomPrompt="1"/>
          </p:nvPr>
        </p:nvSpPr>
        <p:spPr>
          <a:xfrm>
            <a:off x="1676400" y="730250"/>
            <a:ext cx="15468600" cy="12985750"/>
          </a:xfrm>
          <a:prstGeom prst="rect">
            <a:avLst/>
          </a:prstGeom>
        </p:spPr>
        <p:txBody>
          <a:bodyPr/>
          <a:lstStyle/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100" name="Shape 100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>
            <a:spLocks noGrp="1"/>
          </p:cNvSpPr>
          <p:nvPr>
            <p:ph type="title" hasCustomPrompt="1"/>
          </p:nvPr>
        </p:nvSpPr>
        <p:spPr>
          <a:xfrm>
            <a:off x="1663700" y="0"/>
            <a:ext cx="21031200" cy="9124950"/>
          </a:xfrm>
          <a:prstGeom prst="rect">
            <a:avLst/>
          </a:prstGeom>
        </p:spPr>
        <p:txBody>
          <a:bodyPr anchor="b"/>
          <a:lstStyle>
            <a:lvl1pPr>
              <a:defRPr sz="12000"/>
            </a:lvl1pPr>
          </a:lstStyle>
          <a:p>
            <a:r>
              <a:t>标题文本</a:t>
            </a:r>
          </a:p>
        </p:txBody>
      </p:sp>
      <p:sp>
        <p:nvSpPr>
          <p:cNvPr id="30" name="Shape 30"/>
          <p:cNvSpPr>
            <a:spLocks noGrp="1"/>
          </p:cNvSpPr>
          <p:nvPr>
            <p:ph type="body" sz="half" idx="1" hasCustomPrompt="1"/>
          </p:nvPr>
        </p:nvSpPr>
        <p:spPr>
          <a:xfrm>
            <a:off x="1663700" y="9178925"/>
            <a:ext cx="21031200" cy="4537075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4800">
                <a:solidFill>
                  <a:srgbClr val="888888"/>
                </a:solidFill>
              </a:defRPr>
            </a:lvl1pPr>
            <a:lvl2pPr marL="0" indent="457200">
              <a:buSzTx/>
              <a:buFontTx/>
              <a:buNone/>
              <a:defRPr sz="4800">
                <a:solidFill>
                  <a:srgbClr val="888888"/>
                </a:solidFill>
              </a:defRPr>
            </a:lvl2pPr>
            <a:lvl3pPr marL="0" indent="914400">
              <a:buSzTx/>
              <a:buFontTx/>
              <a:buNone/>
              <a:defRPr sz="4800">
                <a:solidFill>
                  <a:srgbClr val="888888"/>
                </a:solidFill>
              </a:defRPr>
            </a:lvl3pPr>
            <a:lvl4pPr marL="0" indent="1371600">
              <a:buSzTx/>
              <a:buFontTx/>
              <a:buNone/>
              <a:defRPr sz="4800">
                <a:solidFill>
                  <a:srgbClr val="888888"/>
                </a:solidFill>
              </a:defRPr>
            </a:lvl4pPr>
            <a:lvl5pPr marL="0" indent="1828800">
              <a:buSzTx/>
              <a:buFontTx/>
              <a:buNone/>
              <a:defRPr sz="4800">
                <a:solidFill>
                  <a:srgbClr val="888888"/>
                </a:solidFill>
              </a:defRPr>
            </a:lvl5pPr>
          </a:lstStyle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31" name="Shape 31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Shape 38"/>
          <p:cNvSpPr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标题文本</a:t>
            </a:r>
          </a:p>
        </p:txBody>
      </p:sp>
      <p:sp>
        <p:nvSpPr>
          <p:cNvPr id="39" name="Shape 39"/>
          <p:cNvSpPr>
            <a:spLocks noGrp="1"/>
          </p:cNvSpPr>
          <p:nvPr>
            <p:ph type="body" sz="half" idx="1" hasCustomPrompt="1"/>
          </p:nvPr>
        </p:nvSpPr>
        <p:spPr>
          <a:xfrm>
            <a:off x="1676400" y="3651250"/>
            <a:ext cx="10363200" cy="10064750"/>
          </a:xfrm>
          <a:prstGeom prst="rect">
            <a:avLst/>
          </a:prstGeom>
        </p:spPr>
        <p:txBody>
          <a:bodyPr/>
          <a:lstStyle/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40" name="Shape 40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Shape 47"/>
          <p:cNvSpPr>
            <a:spLocks noGrp="1"/>
          </p:cNvSpPr>
          <p:nvPr>
            <p:ph type="title" hasCustomPrompt="1"/>
          </p:nvPr>
        </p:nvSpPr>
        <p:spPr>
          <a:xfrm>
            <a:off x="1679575" y="730250"/>
            <a:ext cx="21031201" cy="2651126"/>
          </a:xfrm>
          <a:prstGeom prst="rect">
            <a:avLst/>
          </a:prstGeom>
        </p:spPr>
        <p:txBody>
          <a:bodyPr/>
          <a:lstStyle/>
          <a:p>
            <a:r>
              <a:t>标题文本</a:t>
            </a:r>
          </a:p>
        </p:txBody>
      </p:sp>
      <p:sp>
        <p:nvSpPr>
          <p:cNvPr id="48" name="Shape 48"/>
          <p:cNvSpPr>
            <a:spLocks noGrp="1"/>
          </p:cNvSpPr>
          <p:nvPr>
            <p:ph type="body" sz="quarter" idx="1" hasCustomPrompt="1"/>
          </p:nvPr>
        </p:nvSpPr>
        <p:spPr>
          <a:xfrm>
            <a:off x="1679575" y="3362326"/>
            <a:ext cx="10315576" cy="1647825"/>
          </a:xfrm>
          <a:prstGeom prst="rect">
            <a:avLst/>
          </a:prstGeom>
        </p:spPr>
        <p:txBody>
          <a:bodyPr anchor="b"/>
          <a:lstStyle>
            <a:lvl1pPr marL="0" indent="0">
              <a:buSzTx/>
              <a:buFontTx/>
              <a:buNone/>
              <a:defRPr sz="4800" b="1"/>
            </a:lvl1pPr>
            <a:lvl2pPr marL="0" indent="457200">
              <a:buSzTx/>
              <a:buFontTx/>
              <a:buNone/>
              <a:defRPr sz="4800" b="1"/>
            </a:lvl2pPr>
            <a:lvl3pPr marL="0" indent="914400">
              <a:buSzTx/>
              <a:buFontTx/>
              <a:buNone/>
              <a:defRPr sz="4800" b="1"/>
            </a:lvl3pPr>
            <a:lvl4pPr marL="0" indent="1371600">
              <a:buSzTx/>
              <a:buFontTx/>
              <a:buNone/>
              <a:defRPr sz="4800" b="1"/>
            </a:lvl4pPr>
            <a:lvl5pPr marL="0" indent="1828800">
              <a:buSzTx/>
              <a:buFontTx/>
              <a:buNone/>
              <a:defRPr sz="4800" b="1"/>
            </a:lvl5pPr>
          </a:lstStyle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49" name="Shape 49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>
            <a:spLocks noGrp="1"/>
          </p:cNvSpPr>
          <p:nvPr>
            <p:ph type="title" hasCustomPrompt="1"/>
          </p:nvPr>
        </p:nvSpPr>
        <p:spPr>
          <a:xfrm>
            <a:off x="1676400" y="730250"/>
            <a:ext cx="21031200" cy="2651126"/>
          </a:xfrm>
          <a:prstGeom prst="rect">
            <a:avLst/>
          </a:prstGeom>
        </p:spPr>
        <p:txBody>
          <a:bodyPr/>
          <a:lstStyle/>
          <a:p>
            <a:r>
              <a:t>标题文本</a:t>
            </a:r>
          </a:p>
        </p:txBody>
      </p:sp>
      <p:sp>
        <p:nvSpPr>
          <p:cNvPr id="57" name="Shape 57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Shape 64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Shape 71"/>
          <p:cNvSpPr>
            <a:spLocks noGrp="1"/>
          </p:cNvSpPr>
          <p:nvPr>
            <p:ph type="title" hasCustomPrompt="1"/>
          </p:nvPr>
        </p:nvSpPr>
        <p:spPr>
          <a:xfrm>
            <a:off x="1679575" y="0"/>
            <a:ext cx="7864476" cy="4114800"/>
          </a:xfrm>
          <a:prstGeom prst="rect">
            <a:avLst/>
          </a:prstGeom>
        </p:spPr>
        <p:txBody>
          <a:bodyPr anchor="b"/>
          <a:lstStyle>
            <a:lvl1pPr>
              <a:defRPr sz="6400"/>
            </a:lvl1pPr>
          </a:lstStyle>
          <a:p>
            <a:r>
              <a:t>标题文本</a:t>
            </a:r>
          </a:p>
        </p:txBody>
      </p:sp>
      <p:sp>
        <p:nvSpPr>
          <p:cNvPr id="72" name="Shape 72"/>
          <p:cNvSpPr>
            <a:spLocks noGrp="1"/>
          </p:cNvSpPr>
          <p:nvPr>
            <p:ph type="body" idx="1" hasCustomPrompt="1"/>
          </p:nvPr>
        </p:nvSpPr>
        <p:spPr>
          <a:xfrm>
            <a:off x="10366375" y="1974850"/>
            <a:ext cx="12344401" cy="11741150"/>
          </a:xfrm>
          <a:prstGeom prst="rect">
            <a:avLst/>
          </a:prstGeom>
        </p:spPr>
        <p:txBody>
          <a:bodyPr/>
          <a:lstStyle>
            <a:lvl1pPr>
              <a:defRPr sz="6400"/>
            </a:lvl1pPr>
            <a:lvl2pPr marL="979805" indent="-522605">
              <a:defRPr sz="6400"/>
            </a:lvl2pPr>
            <a:lvl3pPr marL="1524000" indent="-609600">
              <a:defRPr sz="6400"/>
            </a:lvl3pPr>
            <a:lvl4pPr marL="2103120" indent="-731520">
              <a:defRPr sz="6400"/>
            </a:lvl4pPr>
            <a:lvl5pPr marL="2560320" indent="-731520">
              <a:defRPr sz="6400"/>
            </a:lvl5pPr>
          </a:lstStyle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73" name="Shape 73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Shape 80"/>
          <p:cNvSpPr>
            <a:spLocks noGrp="1"/>
          </p:cNvSpPr>
          <p:nvPr>
            <p:ph type="title" hasCustomPrompt="1"/>
          </p:nvPr>
        </p:nvSpPr>
        <p:spPr>
          <a:xfrm>
            <a:off x="1679575" y="0"/>
            <a:ext cx="7864476" cy="4114800"/>
          </a:xfrm>
          <a:prstGeom prst="rect">
            <a:avLst/>
          </a:prstGeom>
        </p:spPr>
        <p:txBody>
          <a:bodyPr anchor="b"/>
          <a:lstStyle>
            <a:lvl1pPr>
              <a:defRPr sz="6400"/>
            </a:lvl1pPr>
          </a:lstStyle>
          <a:p>
            <a:r>
              <a:t>标题文本</a:t>
            </a:r>
          </a:p>
        </p:txBody>
      </p:sp>
      <p:sp>
        <p:nvSpPr>
          <p:cNvPr id="81" name="Shape 81"/>
          <p:cNvSpPr>
            <a:spLocks noGrp="1"/>
          </p:cNvSpPr>
          <p:nvPr>
            <p:ph type="body" sz="half" idx="1" hasCustomPrompt="1"/>
          </p:nvPr>
        </p:nvSpPr>
        <p:spPr>
          <a:xfrm>
            <a:off x="1679575" y="4114800"/>
            <a:ext cx="7864476" cy="9601200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3200"/>
            </a:lvl1pPr>
            <a:lvl2pPr marL="0" indent="457200">
              <a:buSzTx/>
              <a:buFontTx/>
              <a:buNone/>
              <a:defRPr sz="3200"/>
            </a:lvl2pPr>
            <a:lvl3pPr marL="0" indent="914400">
              <a:buSzTx/>
              <a:buFontTx/>
              <a:buNone/>
              <a:defRPr sz="3200"/>
            </a:lvl3pPr>
            <a:lvl4pPr marL="0" indent="1371600">
              <a:buSzTx/>
              <a:buFontTx/>
              <a:buNone/>
              <a:defRPr sz="3200"/>
            </a:lvl4pPr>
            <a:lvl5pPr marL="0" indent="1828800">
              <a:buSzTx/>
              <a:buFontTx/>
              <a:buNone/>
              <a:defRPr sz="3200"/>
            </a:lvl5pPr>
          </a:lstStyle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82" name="Shape 82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Shape 89"/>
          <p:cNvSpPr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标题文本</a:t>
            </a:r>
          </a:p>
        </p:txBody>
      </p:sp>
      <p:sp>
        <p:nvSpPr>
          <p:cNvPr id="90" name="Shape 90"/>
          <p:cNvSpPr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91" name="Shape 91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/>
          </p:cNvSpPr>
          <p:nvPr>
            <p:ph type="title"/>
          </p:nvPr>
        </p:nvSpPr>
        <p:spPr>
          <a:xfrm>
            <a:off x="1676400" y="460375"/>
            <a:ext cx="21031200" cy="3190876"/>
          </a:xfrm>
          <a:prstGeom prst="rect">
            <a:avLst/>
          </a:prstGeom>
          <a:ln w="12700">
            <a:miter lim="400000"/>
          </a:ln>
        </p:spPr>
        <p:txBody>
          <a:bodyPr tIns="91439" bIns="91439" anchor="ctr">
            <a:normAutofit/>
          </a:bodyPr>
          <a:lstStyle/>
          <a:p>
            <a:r>
              <a:t>标题文本</a:t>
            </a:r>
          </a:p>
        </p:txBody>
      </p:sp>
      <p:sp>
        <p:nvSpPr>
          <p:cNvPr id="3" name="Shape 3"/>
          <p:cNvSpPr>
            <a:spLocks noGrp="1"/>
          </p:cNvSpPr>
          <p:nvPr>
            <p:ph type="body" idx="1"/>
          </p:nvPr>
        </p:nvSpPr>
        <p:spPr>
          <a:xfrm>
            <a:off x="1676400" y="3651250"/>
            <a:ext cx="21031200" cy="10064750"/>
          </a:xfrm>
          <a:prstGeom prst="rect">
            <a:avLst/>
          </a:prstGeom>
          <a:ln w="12700">
            <a:miter lim="400000"/>
          </a:ln>
        </p:spPr>
        <p:txBody>
          <a:bodyPr tIns="91439" bIns="91439">
            <a:normAutofit/>
          </a:bodyPr>
          <a:lstStyle/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4" name="Shape 4"/>
          <p:cNvSpPr>
            <a:spLocks noGrp="1"/>
          </p:cNvSpPr>
          <p:nvPr>
            <p:ph type="sldNum" sz="quarter" idx="2"/>
          </p:nvPr>
        </p:nvSpPr>
        <p:spPr>
          <a:xfrm>
            <a:off x="17221200" y="12539344"/>
            <a:ext cx="5486400" cy="538481"/>
          </a:xfrm>
          <a:prstGeom prst="rect">
            <a:avLst/>
          </a:prstGeom>
          <a:ln w="12700">
            <a:miter lim="400000"/>
          </a:ln>
        </p:spPr>
        <p:txBody>
          <a:bodyPr tIns="91439" bIns="91439" anchor="ctr">
            <a:spAutoFit/>
          </a:bodyPr>
          <a:lstStyle>
            <a:lvl1pPr algn="r">
              <a:defRPr sz="2400">
                <a:solidFill>
                  <a:srgbClr val="888888"/>
                </a:solidFill>
              </a:defRPr>
            </a:lvl1pPr>
          </a:lstStyle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</p:sldLayoutIdLst>
  <p:transition spd="med"/>
  <p:txStyles>
    <p:titleStyle>
      <a:lvl1pPr marL="0" marR="0" indent="0" algn="l" defTabSz="9144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defRPr sz="88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Helvetica"/>
        </a:defRPr>
      </a:lvl1pPr>
      <a:lvl2pPr marL="0" marR="0" indent="228600" algn="l" defTabSz="9144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defRPr sz="88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Helvetica"/>
        </a:defRPr>
      </a:lvl2pPr>
      <a:lvl3pPr marL="0" marR="0" indent="457200" algn="l" defTabSz="9144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defRPr sz="88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Helvetica"/>
        </a:defRPr>
      </a:lvl3pPr>
      <a:lvl4pPr marL="0" marR="0" indent="685800" algn="l" defTabSz="9144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defRPr sz="88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Helvetica"/>
        </a:defRPr>
      </a:lvl4pPr>
      <a:lvl5pPr marL="0" marR="0" indent="914400" algn="l" defTabSz="9144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defRPr sz="88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Helvetica"/>
        </a:defRPr>
      </a:lvl5pPr>
      <a:lvl6pPr marL="0" marR="0" indent="1143000" algn="l" defTabSz="9144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defRPr sz="88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Helvetica"/>
        </a:defRPr>
      </a:lvl6pPr>
      <a:lvl7pPr marL="0" marR="0" indent="1371600" algn="l" defTabSz="9144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defRPr sz="88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Helvetica"/>
        </a:defRPr>
      </a:lvl7pPr>
      <a:lvl8pPr marL="0" marR="0" indent="1600200" algn="l" defTabSz="9144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defRPr sz="88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Helvetica"/>
        </a:defRPr>
      </a:lvl8pPr>
      <a:lvl9pPr marL="0" marR="0" indent="1828800" algn="l" defTabSz="9144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defRPr sz="88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Helvetica"/>
        </a:defRPr>
      </a:lvl9pPr>
    </p:titleStyle>
    <p:bodyStyle>
      <a:lvl1pPr marL="457200" marR="0" indent="-4572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defRPr sz="56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Trebuchet MS"/>
        </a:defRPr>
      </a:lvl1pPr>
      <a:lvl2pPr marL="990600" marR="0" indent="-5334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defRPr sz="56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Trebuchet MS"/>
        </a:defRPr>
      </a:lvl2pPr>
      <a:lvl3pPr marL="1554480" marR="0" indent="-64008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defRPr sz="56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Trebuchet MS"/>
        </a:defRPr>
      </a:lvl3pPr>
      <a:lvl4pPr marL="2082800" marR="0" indent="-7112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defRPr sz="56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Trebuchet MS"/>
        </a:defRPr>
      </a:lvl4pPr>
      <a:lvl5pPr marL="2540000" marR="0" indent="-7112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defRPr sz="56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Trebuchet MS"/>
        </a:defRPr>
      </a:lvl5pPr>
      <a:lvl6pPr marL="2997200" marR="0" indent="-7112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defRPr sz="56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Trebuchet MS"/>
        </a:defRPr>
      </a:lvl6pPr>
      <a:lvl7pPr marL="3454400" marR="0" indent="-7112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defRPr sz="56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Trebuchet MS"/>
        </a:defRPr>
      </a:lvl7pPr>
      <a:lvl8pPr marL="3911600" marR="0" indent="-7112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defRPr sz="56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Trebuchet MS"/>
        </a:defRPr>
      </a:lvl8pPr>
      <a:lvl9pPr marL="4368800" marR="0" indent="-7112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defRPr sz="56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Trebuchet MS"/>
        </a:defRPr>
      </a:lvl9pPr>
    </p:bodyStyle>
    <p:otherStyle>
      <a:lvl1pPr marL="0" marR="0" indent="0" algn="r" defTabSz="9144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1pPr>
      <a:lvl2pPr marL="0" marR="0" indent="228600" algn="r" defTabSz="9144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2pPr>
      <a:lvl3pPr marL="0" marR="0" indent="457200" algn="r" defTabSz="9144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3pPr>
      <a:lvl4pPr marL="0" marR="0" indent="685800" algn="r" defTabSz="9144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4pPr>
      <a:lvl5pPr marL="0" marR="0" indent="914400" algn="r" defTabSz="9144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5pPr>
      <a:lvl6pPr marL="0" marR="0" indent="1143000" algn="r" defTabSz="9144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6pPr>
      <a:lvl7pPr marL="0" marR="0" indent="1371600" algn="r" defTabSz="9144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7pPr>
      <a:lvl8pPr marL="0" marR="0" indent="1600200" algn="r" defTabSz="9144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8pPr>
      <a:lvl9pPr marL="0" marR="0" indent="1828800" algn="r" defTabSz="9144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3" name="Group 193"/>
          <p:cNvGrpSpPr/>
          <p:nvPr/>
        </p:nvGrpSpPr>
        <p:grpSpPr>
          <a:xfrm>
            <a:off x="2656130" y="1253632"/>
            <a:ext cx="19917280" cy="8714980"/>
            <a:chOff x="-1" y="0"/>
            <a:chExt cx="19917279" cy="8714979"/>
          </a:xfrm>
        </p:grpSpPr>
        <p:sp>
          <p:nvSpPr>
            <p:cNvPr id="109" name="Shape 109"/>
            <p:cNvSpPr/>
            <p:nvPr/>
          </p:nvSpPr>
          <p:spPr>
            <a:xfrm>
              <a:off x="251502" y="1070559"/>
              <a:ext cx="5778631" cy="76444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76" h="21550" extrusionOk="0">
                  <a:moveTo>
                    <a:pt x="14178" y="21468"/>
                  </a:moveTo>
                  <a:cubicBezTo>
                    <a:pt x="14178" y="21468"/>
                    <a:pt x="14322" y="21522"/>
                    <a:pt x="14322" y="21468"/>
                  </a:cubicBezTo>
                  <a:cubicBezTo>
                    <a:pt x="14341" y="21414"/>
                    <a:pt x="14322" y="21346"/>
                    <a:pt x="14250" y="21333"/>
                  </a:cubicBezTo>
                  <a:cubicBezTo>
                    <a:pt x="14178" y="21319"/>
                    <a:pt x="14015" y="21292"/>
                    <a:pt x="13816" y="21198"/>
                  </a:cubicBezTo>
                  <a:cubicBezTo>
                    <a:pt x="13616" y="21090"/>
                    <a:pt x="13254" y="21076"/>
                    <a:pt x="13309" y="20968"/>
                  </a:cubicBezTo>
                  <a:cubicBezTo>
                    <a:pt x="13345" y="20874"/>
                    <a:pt x="13164" y="20753"/>
                    <a:pt x="13200" y="20604"/>
                  </a:cubicBezTo>
                  <a:cubicBezTo>
                    <a:pt x="13236" y="20456"/>
                    <a:pt x="13218" y="20442"/>
                    <a:pt x="13381" y="20429"/>
                  </a:cubicBezTo>
                  <a:cubicBezTo>
                    <a:pt x="13526" y="20415"/>
                    <a:pt x="13562" y="20280"/>
                    <a:pt x="13634" y="20253"/>
                  </a:cubicBezTo>
                  <a:cubicBezTo>
                    <a:pt x="13707" y="20213"/>
                    <a:pt x="14033" y="20091"/>
                    <a:pt x="14033" y="20051"/>
                  </a:cubicBezTo>
                  <a:cubicBezTo>
                    <a:pt x="14033" y="20024"/>
                    <a:pt x="14033" y="19957"/>
                    <a:pt x="13960" y="19943"/>
                  </a:cubicBezTo>
                  <a:cubicBezTo>
                    <a:pt x="13888" y="19943"/>
                    <a:pt x="13743" y="19916"/>
                    <a:pt x="13725" y="19876"/>
                  </a:cubicBezTo>
                  <a:cubicBezTo>
                    <a:pt x="13707" y="19849"/>
                    <a:pt x="13797" y="19714"/>
                    <a:pt x="13834" y="19687"/>
                  </a:cubicBezTo>
                  <a:cubicBezTo>
                    <a:pt x="13888" y="19660"/>
                    <a:pt x="14196" y="19660"/>
                    <a:pt x="14196" y="19660"/>
                  </a:cubicBezTo>
                  <a:cubicBezTo>
                    <a:pt x="14196" y="19660"/>
                    <a:pt x="14196" y="19403"/>
                    <a:pt x="14250" y="19390"/>
                  </a:cubicBezTo>
                  <a:cubicBezTo>
                    <a:pt x="14286" y="19376"/>
                    <a:pt x="14504" y="19268"/>
                    <a:pt x="14558" y="19255"/>
                  </a:cubicBezTo>
                  <a:cubicBezTo>
                    <a:pt x="14612" y="19255"/>
                    <a:pt x="14630" y="19147"/>
                    <a:pt x="14522" y="19134"/>
                  </a:cubicBezTo>
                  <a:cubicBezTo>
                    <a:pt x="14431" y="19120"/>
                    <a:pt x="14268" y="19039"/>
                    <a:pt x="14341" y="18985"/>
                  </a:cubicBezTo>
                  <a:cubicBezTo>
                    <a:pt x="14431" y="18918"/>
                    <a:pt x="14884" y="18972"/>
                    <a:pt x="14938" y="18931"/>
                  </a:cubicBezTo>
                  <a:cubicBezTo>
                    <a:pt x="14974" y="18891"/>
                    <a:pt x="15065" y="18688"/>
                    <a:pt x="15300" y="18648"/>
                  </a:cubicBezTo>
                  <a:cubicBezTo>
                    <a:pt x="15536" y="18607"/>
                    <a:pt x="16568" y="18257"/>
                    <a:pt x="16224" y="18054"/>
                  </a:cubicBezTo>
                  <a:cubicBezTo>
                    <a:pt x="15880" y="17838"/>
                    <a:pt x="16224" y="17919"/>
                    <a:pt x="16224" y="17919"/>
                  </a:cubicBezTo>
                  <a:cubicBezTo>
                    <a:pt x="16224" y="17919"/>
                    <a:pt x="16568" y="18068"/>
                    <a:pt x="16767" y="17973"/>
                  </a:cubicBezTo>
                  <a:cubicBezTo>
                    <a:pt x="16948" y="17892"/>
                    <a:pt x="17744" y="17353"/>
                    <a:pt x="17781" y="17231"/>
                  </a:cubicBezTo>
                  <a:cubicBezTo>
                    <a:pt x="17817" y="17110"/>
                    <a:pt x="17926" y="17096"/>
                    <a:pt x="18034" y="17083"/>
                  </a:cubicBezTo>
                  <a:cubicBezTo>
                    <a:pt x="18125" y="17083"/>
                    <a:pt x="18270" y="17042"/>
                    <a:pt x="18270" y="16961"/>
                  </a:cubicBezTo>
                  <a:cubicBezTo>
                    <a:pt x="18251" y="16880"/>
                    <a:pt x="18179" y="16692"/>
                    <a:pt x="18288" y="16624"/>
                  </a:cubicBezTo>
                  <a:cubicBezTo>
                    <a:pt x="18396" y="16570"/>
                    <a:pt x="19048" y="16260"/>
                    <a:pt x="19320" y="16260"/>
                  </a:cubicBezTo>
                  <a:cubicBezTo>
                    <a:pt x="19591" y="16260"/>
                    <a:pt x="19772" y="16233"/>
                    <a:pt x="20044" y="15882"/>
                  </a:cubicBezTo>
                  <a:cubicBezTo>
                    <a:pt x="20315" y="15531"/>
                    <a:pt x="20207" y="15545"/>
                    <a:pt x="20315" y="15518"/>
                  </a:cubicBezTo>
                  <a:cubicBezTo>
                    <a:pt x="20406" y="15477"/>
                    <a:pt x="20424" y="14924"/>
                    <a:pt x="20424" y="14924"/>
                  </a:cubicBezTo>
                  <a:cubicBezTo>
                    <a:pt x="20424" y="14924"/>
                    <a:pt x="20533" y="14870"/>
                    <a:pt x="20605" y="14870"/>
                  </a:cubicBezTo>
                  <a:cubicBezTo>
                    <a:pt x="20678" y="14870"/>
                    <a:pt x="20877" y="14654"/>
                    <a:pt x="20877" y="14654"/>
                  </a:cubicBezTo>
                  <a:cubicBezTo>
                    <a:pt x="21112" y="14546"/>
                    <a:pt x="21112" y="14546"/>
                    <a:pt x="21112" y="14546"/>
                  </a:cubicBezTo>
                  <a:cubicBezTo>
                    <a:pt x="21112" y="14546"/>
                    <a:pt x="21185" y="14438"/>
                    <a:pt x="21257" y="14411"/>
                  </a:cubicBezTo>
                  <a:cubicBezTo>
                    <a:pt x="21329" y="14371"/>
                    <a:pt x="21438" y="13980"/>
                    <a:pt x="21329" y="13912"/>
                  </a:cubicBezTo>
                  <a:cubicBezTo>
                    <a:pt x="21239" y="13858"/>
                    <a:pt x="21022" y="13885"/>
                    <a:pt x="20913" y="13831"/>
                  </a:cubicBezTo>
                  <a:cubicBezTo>
                    <a:pt x="20804" y="13764"/>
                    <a:pt x="20352" y="13575"/>
                    <a:pt x="20261" y="13575"/>
                  </a:cubicBezTo>
                  <a:cubicBezTo>
                    <a:pt x="20153" y="13589"/>
                    <a:pt x="19772" y="13602"/>
                    <a:pt x="19646" y="13548"/>
                  </a:cubicBezTo>
                  <a:cubicBezTo>
                    <a:pt x="19519" y="13508"/>
                    <a:pt x="19664" y="13386"/>
                    <a:pt x="19501" y="13386"/>
                  </a:cubicBezTo>
                  <a:cubicBezTo>
                    <a:pt x="19356" y="13373"/>
                    <a:pt x="19048" y="13319"/>
                    <a:pt x="18958" y="13305"/>
                  </a:cubicBezTo>
                  <a:cubicBezTo>
                    <a:pt x="18849" y="13292"/>
                    <a:pt x="18686" y="13386"/>
                    <a:pt x="18668" y="13400"/>
                  </a:cubicBezTo>
                  <a:cubicBezTo>
                    <a:pt x="18632" y="13413"/>
                    <a:pt x="18903" y="13305"/>
                    <a:pt x="18686" y="13251"/>
                  </a:cubicBezTo>
                  <a:cubicBezTo>
                    <a:pt x="18469" y="13197"/>
                    <a:pt x="18523" y="13130"/>
                    <a:pt x="18559" y="13116"/>
                  </a:cubicBezTo>
                  <a:cubicBezTo>
                    <a:pt x="18595" y="13103"/>
                    <a:pt x="18740" y="12995"/>
                    <a:pt x="18595" y="12927"/>
                  </a:cubicBezTo>
                  <a:cubicBezTo>
                    <a:pt x="18451" y="12873"/>
                    <a:pt x="18306" y="12806"/>
                    <a:pt x="18342" y="12739"/>
                  </a:cubicBezTo>
                  <a:cubicBezTo>
                    <a:pt x="18360" y="12671"/>
                    <a:pt x="18088" y="12523"/>
                    <a:pt x="18034" y="12523"/>
                  </a:cubicBezTo>
                  <a:cubicBezTo>
                    <a:pt x="17980" y="12509"/>
                    <a:pt x="17817" y="12469"/>
                    <a:pt x="17654" y="12482"/>
                  </a:cubicBezTo>
                  <a:cubicBezTo>
                    <a:pt x="17473" y="12482"/>
                    <a:pt x="17201" y="12442"/>
                    <a:pt x="17201" y="12388"/>
                  </a:cubicBezTo>
                  <a:cubicBezTo>
                    <a:pt x="17219" y="12334"/>
                    <a:pt x="17056" y="12212"/>
                    <a:pt x="16984" y="12199"/>
                  </a:cubicBezTo>
                  <a:cubicBezTo>
                    <a:pt x="16893" y="12172"/>
                    <a:pt x="16821" y="12172"/>
                    <a:pt x="16731" y="12091"/>
                  </a:cubicBezTo>
                  <a:cubicBezTo>
                    <a:pt x="16658" y="12010"/>
                    <a:pt x="16658" y="11970"/>
                    <a:pt x="16549" y="11956"/>
                  </a:cubicBezTo>
                  <a:cubicBezTo>
                    <a:pt x="16423" y="11956"/>
                    <a:pt x="16368" y="11929"/>
                    <a:pt x="16350" y="11875"/>
                  </a:cubicBezTo>
                  <a:cubicBezTo>
                    <a:pt x="16350" y="11808"/>
                    <a:pt x="16224" y="11767"/>
                    <a:pt x="16061" y="11848"/>
                  </a:cubicBezTo>
                  <a:cubicBezTo>
                    <a:pt x="15916" y="11916"/>
                    <a:pt x="15789" y="11943"/>
                    <a:pt x="15735" y="11889"/>
                  </a:cubicBezTo>
                  <a:cubicBezTo>
                    <a:pt x="15662" y="11848"/>
                    <a:pt x="15662" y="11835"/>
                    <a:pt x="15445" y="11835"/>
                  </a:cubicBezTo>
                  <a:cubicBezTo>
                    <a:pt x="15228" y="11835"/>
                    <a:pt x="15119" y="11835"/>
                    <a:pt x="15173" y="11740"/>
                  </a:cubicBezTo>
                  <a:cubicBezTo>
                    <a:pt x="15246" y="11646"/>
                    <a:pt x="15047" y="11605"/>
                    <a:pt x="14902" y="11673"/>
                  </a:cubicBezTo>
                  <a:cubicBezTo>
                    <a:pt x="14775" y="11754"/>
                    <a:pt x="14721" y="11821"/>
                    <a:pt x="14648" y="11808"/>
                  </a:cubicBezTo>
                  <a:cubicBezTo>
                    <a:pt x="14558" y="11808"/>
                    <a:pt x="14848" y="11740"/>
                    <a:pt x="14775" y="11659"/>
                  </a:cubicBezTo>
                  <a:cubicBezTo>
                    <a:pt x="14721" y="11578"/>
                    <a:pt x="14721" y="11592"/>
                    <a:pt x="14504" y="11673"/>
                  </a:cubicBezTo>
                  <a:cubicBezTo>
                    <a:pt x="14286" y="11754"/>
                    <a:pt x="14196" y="11794"/>
                    <a:pt x="14015" y="11794"/>
                  </a:cubicBezTo>
                  <a:cubicBezTo>
                    <a:pt x="13834" y="11794"/>
                    <a:pt x="13906" y="11848"/>
                    <a:pt x="13797" y="11956"/>
                  </a:cubicBezTo>
                  <a:cubicBezTo>
                    <a:pt x="13707" y="12064"/>
                    <a:pt x="13580" y="12266"/>
                    <a:pt x="13490" y="12199"/>
                  </a:cubicBezTo>
                  <a:cubicBezTo>
                    <a:pt x="13381" y="12131"/>
                    <a:pt x="13309" y="11943"/>
                    <a:pt x="13146" y="11983"/>
                  </a:cubicBezTo>
                  <a:cubicBezTo>
                    <a:pt x="13001" y="12037"/>
                    <a:pt x="12965" y="12158"/>
                    <a:pt x="12856" y="12104"/>
                  </a:cubicBezTo>
                  <a:cubicBezTo>
                    <a:pt x="12747" y="12037"/>
                    <a:pt x="12602" y="11996"/>
                    <a:pt x="12584" y="11943"/>
                  </a:cubicBezTo>
                  <a:cubicBezTo>
                    <a:pt x="12584" y="11889"/>
                    <a:pt x="12512" y="11848"/>
                    <a:pt x="12512" y="11848"/>
                  </a:cubicBezTo>
                  <a:cubicBezTo>
                    <a:pt x="12512" y="11848"/>
                    <a:pt x="12421" y="11835"/>
                    <a:pt x="12530" y="11551"/>
                  </a:cubicBezTo>
                  <a:cubicBezTo>
                    <a:pt x="12639" y="11254"/>
                    <a:pt x="12675" y="11174"/>
                    <a:pt x="12258" y="11174"/>
                  </a:cubicBezTo>
                  <a:cubicBezTo>
                    <a:pt x="11860" y="11187"/>
                    <a:pt x="11679" y="11241"/>
                    <a:pt x="11715" y="11147"/>
                  </a:cubicBezTo>
                  <a:cubicBezTo>
                    <a:pt x="11733" y="11052"/>
                    <a:pt x="11842" y="11079"/>
                    <a:pt x="11860" y="10971"/>
                  </a:cubicBezTo>
                  <a:cubicBezTo>
                    <a:pt x="11878" y="10877"/>
                    <a:pt x="12005" y="10701"/>
                    <a:pt x="12059" y="10647"/>
                  </a:cubicBezTo>
                  <a:cubicBezTo>
                    <a:pt x="12114" y="10580"/>
                    <a:pt x="12258" y="10431"/>
                    <a:pt x="12132" y="10431"/>
                  </a:cubicBezTo>
                  <a:cubicBezTo>
                    <a:pt x="12023" y="10445"/>
                    <a:pt x="11679" y="10391"/>
                    <a:pt x="11534" y="10485"/>
                  </a:cubicBezTo>
                  <a:cubicBezTo>
                    <a:pt x="11389" y="10593"/>
                    <a:pt x="11226" y="10809"/>
                    <a:pt x="11118" y="10823"/>
                  </a:cubicBezTo>
                  <a:cubicBezTo>
                    <a:pt x="10991" y="10850"/>
                    <a:pt x="10593" y="10904"/>
                    <a:pt x="10520" y="10823"/>
                  </a:cubicBezTo>
                  <a:cubicBezTo>
                    <a:pt x="10466" y="10742"/>
                    <a:pt x="10194" y="10728"/>
                    <a:pt x="10213" y="10458"/>
                  </a:cubicBezTo>
                  <a:cubicBezTo>
                    <a:pt x="10231" y="10202"/>
                    <a:pt x="10213" y="10067"/>
                    <a:pt x="10339" y="10000"/>
                  </a:cubicBezTo>
                  <a:cubicBezTo>
                    <a:pt x="10448" y="9932"/>
                    <a:pt x="10430" y="9946"/>
                    <a:pt x="10448" y="9824"/>
                  </a:cubicBezTo>
                  <a:cubicBezTo>
                    <a:pt x="10466" y="9689"/>
                    <a:pt x="10593" y="9514"/>
                    <a:pt x="10774" y="9474"/>
                  </a:cubicBezTo>
                  <a:cubicBezTo>
                    <a:pt x="10937" y="9447"/>
                    <a:pt x="11118" y="9285"/>
                    <a:pt x="11226" y="9285"/>
                  </a:cubicBezTo>
                  <a:cubicBezTo>
                    <a:pt x="11335" y="9271"/>
                    <a:pt x="11770" y="9487"/>
                    <a:pt x="11860" y="9420"/>
                  </a:cubicBezTo>
                  <a:cubicBezTo>
                    <a:pt x="11951" y="9366"/>
                    <a:pt x="11987" y="9217"/>
                    <a:pt x="12240" y="9244"/>
                  </a:cubicBezTo>
                  <a:cubicBezTo>
                    <a:pt x="12494" y="9285"/>
                    <a:pt x="12946" y="9231"/>
                    <a:pt x="13037" y="9325"/>
                  </a:cubicBezTo>
                  <a:cubicBezTo>
                    <a:pt x="13128" y="9420"/>
                    <a:pt x="13309" y="9676"/>
                    <a:pt x="13290" y="9784"/>
                  </a:cubicBezTo>
                  <a:cubicBezTo>
                    <a:pt x="13254" y="9905"/>
                    <a:pt x="13309" y="9986"/>
                    <a:pt x="13417" y="9959"/>
                  </a:cubicBezTo>
                  <a:cubicBezTo>
                    <a:pt x="13508" y="9932"/>
                    <a:pt x="13580" y="9797"/>
                    <a:pt x="13562" y="9730"/>
                  </a:cubicBezTo>
                  <a:cubicBezTo>
                    <a:pt x="13544" y="9662"/>
                    <a:pt x="13544" y="9393"/>
                    <a:pt x="13544" y="9285"/>
                  </a:cubicBezTo>
                  <a:cubicBezTo>
                    <a:pt x="13526" y="9163"/>
                    <a:pt x="13381" y="9082"/>
                    <a:pt x="13616" y="8974"/>
                  </a:cubicBezTo>
                  <a:cubicBezTo>
                    <a:pt x="13870" y="8866"/>
                    <a:pt x="14648" y="8529"/>
                    <a:pt x="14648" y="8394"/>
                  </a:cubicBezTo>
                  <a:cubicBezTo>
                    <a:pt x="14648" y="8259"/>
                    <a:pt x="14576" y="8124"/>
                    <a:pt x="14630" y="8084"/>
                  </a:cubicBezTo>
                  <a:cubicBezTo>
                    <a:pt x="14685" y="8030"/>
                    <a:pt x="14685" y="8178"/>
                    <a:pt x="14775" y="8138"/>
                  </a:cubicBezTo>
                  <a:cubicBezTo>
                    <a:pt x="14884" y="8097"/>
                    <a:pt x="14992" y="7841"/>
                    <a:pt x="15083" y="7801"/>
                  </a:cubicBezTo>
                  <a:cubicBezTo>
                    <a:pt x="15173" y="7760"/>
                    <a:pt x="15246" y="7639"/>
                    <a:pt x="15282" y="7585"/>
                  </a:cubicBezTo>
                  <a:cubicBezTo>
                    <a:pt x="15318" y="7517"/>
                    <a:pt x="15463" y="7490"/>
                    <a:pt x="15536" y="7517"/>
                  </a:cubicBezTo>
                  <a:cubicBezTo>
                    <a:pt x="15626" y="7544"/>
                    <a:pt x="15771" y="7517"/>
                    <a:pt x="15807" y="7463"/>
                  </a:cubicBezTo>
                  <a:cubicBezTo>
                    <a:pt x="15843" y="7409"/>
                    <a:pt x="15789" y="7301"/>
                    <a:pt x="15807" y="7247"/>
                  </a:cubicBezTo>
                  <a:cubicBezTo>
                    <a:pt x="15825" y="7207"/>
                    <a:pt x="16097" y="7099"/>
                    <a:pt x="16205" y="7018"/>
                  </a:cubicBezTo>
                  <a:cubicBezTo>
                    <a:pt x="16332" y="6937"/>
                    <a:pt x="16459" y="6924"/>
                    <a:pt x="16513" y="6937"/>
                  </a:cubicBezTo>
                  <a:cubicBezTo>
                    <a:pt x="16568" y="6964"/>
                    <a:pt x="16694" y="6816"/>
                    <a:pt x="16676" y="6924"/>
                  </a:cubicBezTo>
                  <a:cubicBezTo>
                    <a:pt x="16658" y="7032"/>
                    <a:pt x="16694" y="7207"/>
                    <a:pt x="16803" y="7113"/>
                  </a:cubicBezTo>
                  <a:cubicBezTo>
                    <a:pt x="16930" y="7005"/>
                    <a:pt x="17328" y="6910"/>
                    <a:pt x="17400" y="6910"/>
                  </a:cubicBezTo>
                  <a:cubicBezTo>
                    <a:pt x="17455" y="6910"/>
                    <a:pt x="17563" y="6829"/>
                    <a:pt x="17600" y="6789"/>
                  </a:cubicBezTo>
                  <a:cubicBezTo>
                    <a:pt x="17636" y="6735"/>
                    <a:pt x="17781" y="6748"/>
                    <a:pt x="17853" y="6735"/>
                  </a:cubicBezTo>
                  <a:cubicBezTo>
                    <a:pt x="17944" y="6721"/>
                    <a:pt x="17944" y="6667"/>
                    <a:pt x="17853" y="6586"/>
                  </a:cubicBezTo>
                  <a:cubicBezTo>
                    <a:pt x="17763" y="6519"/>
                    <a:pt x="17962" y="6330"/>
                    <a:pt x="17799" y="6397"/>
                  </a:cubicBezTo>
                  <a:cubicBezTo>
                    <a:pt x="17618" y="6478"/>
                    <a:pt x="17654" y="6586"/>
                    <a:pt x="17491" y="6573"/>
                  </a:cubicBezTo>
                  <a:cubicBezTo>
                    <a:pt x="17328" y="6546"/>
                    <a:pt x="17147" y="6505"/>
                    <a:pt x="17147" y="6478"/>
                  </a:cubicBezTo>
                  <a:cubicBezTo>
                    <a:pt x="17165" y="6451"/>
                    <a:pt x="17147" y="6317"/>
                    <a:pt x="17075" y="6384"/>
                  </a:cubicBezTo>
                  <a:cubicBezTo>
                    <a:pt x="17002" y="6451"/>
                    <a:pt x="16984" y="6330"/>
                    <a:pt x="17111" y="6276"/>
                  </a:cubicBezTo>
                  <a:cubicBezTo>
                    <a:pt x="17237" y="6209"/>
                    <a:pt x="17237" y="6128"/>
                    <a:pt x="17147" y="6074"/>
                  </a:cubicBezTo>
                  <a:cubicBezTo>
                    <a:pt x="17056" y="6020"/>
                    <a:pt x="16930" y="6006"/>
                    <a:pt x="16839" y="6006"/>
                  </a:cubicBezTo>
                  <a:cubicBezTo>
                    <a:pt x="16749" y="6020"/>
                    <a:pt x="16658" y="5871"/>
                    <a:pt x="16912" y="5885"/>
                  </a:cubicBezTo>
                  <a:cubicBezTo>
                    <a:pt x="17147" y="5898"/>
                    <a:pt x="17219" y="5885"/>
                    <a:pt x="17237" y="5912"/>
                  </a:cubicBezTo>
                  <a:cubicBezTo>
                    <a:pt x="17256" y="5939"/>
                    <a:pt x="17419" y="6182"/>
                    <a:pt x="17509" y="6128"/>
                  </a:cubicBezTo>
                  <a:cubicBezTo>
                    <a:pt x="17582" y="6060"/>
                    <a:pt x="17781" y="6047"/>
                    <a:pt x="17654" y="5993"/>
                  </a:cubicBezTo>
                  <a:cubicBezTo>
                    <a:pt x="17545" y="5939"/>
                    <a:pt x="17400" y="5898"/>
                    <a:pt x="17455" y="5871"/>
                  </a:cubicBezTo>
                  <a:cubicBezTo>
                    <a:pt x="17509" y="5844"/>
                    <a:pt x="17835" y="5912"/>
                    <a:pt x="17926" y="5885"/>
                  </a:cubicBezTo>
                  <a:cubicBezTo>
                    <a:pt x="17998" y="5844"/>
                    <a:pt x="18342" y="5601"/>
                    <a:pt x="18396" y="5615"/>
                  </a:cubicBezTo>
                  <a:cubicBezTo>
                    <a:pt x="18451" y="5628"/>
                    <a:pt x="18469" y="5777"/>
                    <a:pt x="18414" y="5844"/>
                  </a:cubicBezTo>
                  <a:cubicBezTo>
                    <a:pt x="18360" y="5925"/>
                    <a:pt x="17944" y="6155"/>
                    <a:pt x="17980" y="6209"/>
                  </a:cubicBezTo>
                  <a:cubicBezTo>
                    <a:pt x="18034" y="6263"/>
                    <a:pt x="18052" y="6371"/>
                    <a:pt x="18052" y="6371"/>
                  </a:cubicBezTo>
                  <a:cubicBezTo>
                    <a:pt x="18052" y="6371"/>
                    <a:pt x="18378" y="6222"/>
                    <a:pt x="18614" y="6371"/>
                  </a:cubicBezTo>
                  <a:cubicBezTo>
                    <a:pt x="18849" y="6532"/>
                    <a:pt x="19048" y="6600"/>
                    <a:pt x="19084" y="6519"/>
                  </a:cubicBezTo>
                  <a:cubicBezTo>
                    <a:pt x="19139" y="6424"/>
                    <a:pt x="19247" y="6371"/>
                    <a:pt x="19175" y="6222"/>
                  </a:cubicBezTo>
                  <a:cubicBezTo>
                    <a:pt x="19084" y="6060"/>
                    <a:pt x="18994" y="5979"/>
                    <a:pt x="18885" y="5952"/>
                  </a:cubicBezTo>
                  <a:cubicBezTo>
                    <a:pt x="18776" y="5925"/>
                    <a:pt x="18595" y="5885"/>
                    <a:pt x="18632" y="5804"/>
                  </a:cubicBezTo>
                  <a:cubicBezTo>
                    <a:pt x="18668" y="5723"/>
                    <a:pt x="18686" y="5750"/>
                    <a:pt x="18776" y="5601"/>
                  </a:cubicBezTo>
                  <a:cubicBezTo>
                    <a:pt x="18849" y="5453"/>
                    <a:pt x="18885" y="5075"/>
                    <a:pt x="18795" y="5075"/>
                  </a:cubicBezTo>
                  <a:cubicBezTo>
                    <a:pt x="18722" y="5075"/>
                    <a:pt x="18614" y="5116"/>
                    <a:pt x="18614" y="5048"/>
                  </a:cubicBezTo>
                  <a:cubicBezTo>
                    <a:pt x="18614" y="4981"/>
                    <a:pt x="18686" y="4913"/>
                    <a:pt x="18541" y="4900"/>
                  </a:cubicBezTo>
                  <a:cubicBezTo>
                    <a:pt x="18396" y="4873"/>
                    <a:pt x="18324" y="4832"/>
                    <a:pt x="18270" y="4792"/>
                  </a:cubicBezTo>
                  <a:cubicBezTo>
                    <a:pt x="18197" y="4752"/>
                    <a:pt x="18161" y="4617"/>
                    <a:pt x="18052" y="4576"/>
                  </a:cubicBezTo>
                  <a:cubicBezTo>
                    <a:pt x="17962" y="4536"/>
                    <a:pt x="17835" y="4576"/>
                    <a:pt x="17926" y="4509"/>
                  </a:cubicBezTo>
                  <a:cubicBezTo>
                    <a:pt x="18016" y="4441"/>
                    <a:pt x="17998" y="4266"/>
                    <a:pt x="17944" y="4171"/>
                  </a:cubicBezTo>
                  <a:cubicBezTo>
                    <a:pt x="17889" y="4063"/>
                    <a:pt x="17763" y="3942"/>
                    <a:pt x="17744" y="3794"/>
                  </a:cubicBezTo>
                  <a:cubicBezTo>
                    <a:pt x="17726" y="3659"/>
                    <a:pt x="17726" y="3551"/>
                    <a:pt x="17654" y="3578"/>
                  </a:cubicBezTo>
                  <a:cubicBezTo>
                    <a:pt x="17563" y="3618"/>
                    <a:pt x="17491" y="3699"/>
                    <a:pt x="17419" y="3821"/>
                  </a:cubicBezTo>
                  <a:cubicBezTo>
                    <a:pt x="17346" y="3929"/>
                    <a:pt x="17256" y="3996"/>
                    <a:pt x="17201" y="3996"/>
                  </a:cubicBezTo>
                  <a:cubicBezTo>
                    <a:pt x="17165" y="4009"/>
                    <a:pt x="17165" y="4131"/>
                    <a:pt x="17056" y="4050"/>
                  </a:cubicBezTo>
                  <a:cubicBezTo>
                    <a:pt x="16966" y="3983"/>
                    <a:pt x="16857" y="3902"/>
                    <a:pt x="16821" y="3875"/>
                  </a:cubicBezTo>
                  <a:cubicBezTo>
                    <a:pt x="16785" y="3834"/>
                    <a:pt x="16694" y="3780"/>
                    <a:pt x="16803" y="3632"/>
                  </a:cubicBezTo>
                  <a:cubicBezTo>
                    <a:pt x="16912" y="3483"/>
                    <a:pt x="16912" y="3375"/>
                    <a:pt x="16857" y="3362"/>
                  </a:cubicBezTo>
                  <a:cubicBezTo>
                    <a:pt x="16803" y="3335"/>
                    <a:pt x="16676" y="3483"/>
                    <a:pt x="16568" y="3308"/>
                  </a:cubicBezTo>
                  <a:cubicBezTo>
                    <a:pt x="16477" y="3133"/>
                    <a:pt x="16495" y="3079"/>
                    <a:pt x="16350" y="3052"/>
                  </a:cubicBezTo>
                  <a:cubicBezTo>
                    <a:pt x="16187" y="3011"/>
                    <a:pt x="16205" y="3052"/>
                    <a:pt x="16006" y="3011"/>
                  </a:cubicBezTo>
                  <a:cubicBezTo>
                    <a:pt x="15789" y="2971"/>
                    <a:pt x="15825" y="2863"/>
                    <a:pt x="15662" y="2944"/>
                  </a:cubicBezTo>
                  <a:cubicBezTo>
                    <a:pt x="15499" y="3011"/>
                    <a:pt x="15355" y="2957"/>
                    <a:pt x="15427" y="3119"/>
                  </a:cubicBezTo>
                  <a:cubicBezTo>
                    <a:pt x="15517" y="3281"/>
                    <a:pt x="15517" y="3362"/>
                    <a:pt x="15445" y="3362"/>
                  </a:cubicBezTo>
                  <a:cubicBezTo>
                    <a:pt x="15355" y="3375"/>
                    <a:pt x="15282" y="3443"/>
                    <a:pt x="15336" y="3510"/>
                  </a:cubicBezTo>
                  <a:cubicBezTo>
                    <a:pt x="15391" y="3578"/>
                    <a:pt x="15608" y="3537"/>
                    <a:pt x="15427" y="3699"/>
                  </a:cubicBezTo>
                  <a:cubicBezTo>
                    <a:pt x="15246" y="3848"/>
                    <a:pt x="15173" y="4009"/>
                    <a:pt x="15264" y="4050"/>
                  </a:cubicBezTo>
                  <a:cubicBezTo>
                    <a:pt x="15355" y="4104"/>
                    <a:pt x="15481" y="4198"/>
                    <a:pt x="15427" y="4306"/>
                  </a:cubicBezTo>
                  <a:cubicBezTo>
                    <a:pt x="15373" y="4414"/>
                    <a:pt x="15391" y="4657"/>
                    <a:pt x="15119" y="4779"/>
                  </a:cubicBezTo>
                  <a:cubicBezTo>
                    <a:pt x="14848" y="4913"/>
                    <a:pt x="14829" y="4994"/>
                    <a:pt x="14829" y="5035"/>
                  </a:cubicBezTo>
                  <a:cubicBezTo>
                    <a:pt x="14811" y="5075"/>
                    <a:pt x="14775" y="5251"/>
                    <a:pt x="14848" y="5332"/>
                  </a:cubicBezTo>
                  <a:cubicBezTo>
                    <a:pt x="14920" y="5413"/>
                    <a:pt x="14956" y="5453"/>
                    <a:pt x="14884" y="5480"/>
                  </a:cubicBezTo>
                  <a:cubicBezTo>
                    <a:pt x="14829" y="5507"/>
                    <a:pt x="14721" y="5669"/>
                    <a:pt x="14630" y="5628"/>
                  </a:cubicBezTo>
                  <a:cubicBezTo>
                    <a:pt x="14558" y="5588"/>
                    <a:pt x="14485" y="5561"/>
                    <a:pt x="14413" y="5507"/>
                  </a:cubicBezTo>
                  <a:cubicBezTo>
                    <a:pt x="14359" y="5453"/>
                    <a:pt x="14232" y="5345"/>
                    <a:pt x="14341" y="5345"/>
                  </a:cubicBezTo>
                  <a:cubicBezTo>
                    <a:pt x="14431" y="5359"/>
                    <a:pt x="14594" y="5305"/>
                    <a:pt x="14504" y="5251"/>
                  </a:cubicBezTo>
                  <a:cubicBezTo>
                    <a:pt x="14431" y="5210"/>
                    <a:pt x="14377" y="5197"/>
                    <a:pt x="14395" y="5089"/>
                  </a:cubicBezTo>
                  <a:cubicBezTo>
                    <a:pt x="14413" y="4994"/>
                    <a:pt x="14322" y="4765"/>
                    <a:pt x="14250" y="4765"/>
                  </a:cubicBezTo>
                  <a:cubicBezTo>
                    <a:pt x="14178" y="4765"/>
                    <a:pt x="13978" y="4765"/>
                    <a:pt x="13978" y="4671"/>
                  </a:cubicBezTo>
                  <a:cubicBezTo>
                    <a:pt x="13960" y="4576"/>
                    <a:pt x="13526" y="4482"/>
                    <a:pt x="13399" y="4428"/>
                  </a:cubicBezTo>
                  <a:cubicBezTo>
                    <a:pt x="13290" y="4360"/>
                    <a:pt x="13236" y="4279"/>
                    <a:pt x="13019" y="4293"/>
                  </a:cubicBezTo>
                  <a:cubicBezTo>
                    <a:pt x="12784" y="4306"/>
                    <a:pt x="12784" y="4374"/>
                    <a:pt x="12802" y="4185"/>
                  </a:cubicBezTo>
                  <a:cubicBezTo>
                    <a:pt x="12802" y="3983"/>
                    <a:pt x="12928" y="3983"/>
                    <a:pt x="12765" y="3929"/>
                  </a:cubicBezTo>
                  <a:cubicBezTo>
                    <a:pt x="12584" y="3875"/>
                    <a:pt x="12440" y="3902"/>
                    <a:pt x="12566" y="3740"/>
                  </a:cubicBezTo>
                  <a:cubicBezTo>
                    <a:pt x="12711" y="3578"/>
                    <a:pt x="12512" y="3524"/>
                    <a:pt x="12765" y="3402"/>
                  </a:cubicBezTo>
                  <a:cubicBezTo>
                    <a:pt x="13019" y="3267"/>
                    <a:pt x="13236" y="2917"/>
                    <a:pt x="13254" y="2903"/>
                  </a:cubicBezTo>
                  <a:cubicBezTo>
                    <a:pt x="13290" y="2876"/>
                    <a:pt x="13435" y="2890"/>
                    <a:pt x="13508" y="2782"/>
                  </a:cubicBezTo>
                  <a:cubicBezTo>
                    <a:pt x="13562" y="2674"/>
                    <a:pt x="13472" y="2606"/>
                    <a:pt x="13707" y="2593"/>
                  </a:cubicBezTo>
                  <a:cubicBezTo>
                    <a:pt x="13942" y="2593"/>
                    <a:pt x="13978" y="2620"/>
                    <a:pt x="14087" y="2458"/>
                  </a:cubicBezTo>
                  <a:cubicBezTo>
                    <a:pt x="14214" y="2310"/>
                    <a:pt x="14377" y="2242"/>
                    <a:pt x="14178" y="2188"/>
                  </a:cubicBezTo>
                  <a:cubicBezTo>
                    <a:pt x="13997" y="2148"/>
                    <a:pt x="13834" y="2094"/>
                    <a:pt x="13906" y="2094"/>
                  </a:cubicBezTo>
                  <a:cubicBezTo>
                    <a:pt x="13997" y="2094"/>
                    <a:pt x="14268" y="2121"/>
                    <a:pt x="14322" y="2094"/>
                  </a:cubicBezTo>
                  <a:cubicBezTo>
                    <a:pt x="14359" y="2080"/>
                    <a:pt x="14667" y="1999"/>
                    <a:pt x="14576" y="1932"/>
                  </a:cubicBezTo>
                  <a:cubicBezTo>
                    <a:pt x="14467" y="1864"/>
                    <a:pt x="14395" y="1851"/>
                    <a:pt x="14485" y="1837"/>
                  </a:cubicBezTo>
                  <a:cubicBezTo>
                    <a:pt x="14558" y="1824"/>
                    <a:pt x="14648" y="1905"/>
                    <a:pt x="14721" y="1891"/>
                  </a:cubicBezTo>
                  <a:cubicBezTo>
                    <a:pt x="14793" y="1878"/>
                    <a:pt x="14775" y="1729"/>
                    <a:pt x="14848" y="1743"/>
                  </a:cubicBezTo>
                  <a:cubicBezTo>
                    <a:pt x="14938" y="1756"/>
                    <a:pt x="15011" y="1837"/>
                    <a:pt x="15119" y="1770"/>
                  </a:cubicBezTo>
                  <a:cubicBezTo>
                    <a:pt x="15228" y="1716"/>
                    <a:pt x="15463" y="1756"/>
                    <a:pt x="15427" y="1621"/>
                  </a:cubicBezTo>
                  <a:cubicBezTo>
                    <a:pt x="15391" y="1500"/>
                    <a:pt x="15192" y="1514"/>
                    <a:pt x="15300" y="1433"/>
                  </a:cubicBezTo>
                  <a:cubicBezTo>
                    <a:pt x="15427" y="1352"/>
                    <a:pt x="15445" y="1311"/>
                    <a:pt x="15373" y="1257"/>
                  </a:cubicBezTo>
                  <a:cubicBezTo>
                    <a:pt x="15300" y="1203"/>
                    <a:pt x="15373" y="1149"/>
                    <a:pt x="15264" y="1122"/>
                  </a:cubicBezTo>
                  <a:cubicBezTo>
                    <a:pt x="15173" y="1082"/>
                    <a:pt x="14884" y="1122"/>
                    <a:pt x="14866" y="1176"/>
                  </a:cubicBezTo>
                  <a:cubicBezTo>
                    <a:pt x="14848" y="1230"/>
                    <a:pt x="14721" y="1311"/>
                    <a:pt x="14612" y="1433"/>
                  </a:cubicBezTo>
                  <a:cubicBezTo>
                    <a:pt x="14504" y="1554"/>
                    <a:pt x="14485" y="1594"/>
                    <a:pt x="14413" y="1581"/>
                  </a:cubicBezTo>
                  <a:cubicBezTo>
                    <a:pt x="14341" y="1568"/>
                    <a:pt x="14304" y="1689"/>
                    <a:pt x="14341" y="1554"/>
                  </a:cubicBezTo>
                  <a:cubicBezTo>
                    <a:pt x="14377" y="1406"/>
                    <a:pt x="14413" y="1419"/>
                    <a:pt x="14395" y="1365"/>
                  </a:cubicBezTo>
                  <a:cubicBezTo>
                    <a:pt x="14359" y="1325"/>
                    <a:pt x="14268" y="1244"/>
                    <a:pt x="14196" y="1230"/>
                  </a:cubicBezTo>
                  <a:cubicBezTo>
                    <a:pt x="14141" y="1217"/>
                    <a:pt x="14087" y="1203"/>
                    <a:pt x="14015" y="1284"/>
                  </a:cubicBezTo>
                  <a:cubicBezTo>
                    <a:pt x="13960" y="1365"/>
                    <a:pt x="13960" y="1136"/>
                    <a:pt x="13888" y="1095"/>
                  </a:cubicBezTo>
                  <a:cubicBezTo>
                    <a:pt x="13834" y="1068"/>
                    <a:pt x="13978" y="1041"/>
                    <a:pt x="13834" y="933"/>
                  </a:cubicBezTo>
                  <a:cubicBezTo>
                    <a:pt x="13689" y="825"/>
                    <a:pt x="13761" y="677"/>
                    <a:pt x="13653" y="650"/>
                  </a:cubicBezTo>
                  <a:cubicBezTo>
                    <a:pt x="13544" y="623"/>
                    <a:pt x="13526" y="623"/>
                    <a:pt x="13562" y="542"/>
                  </a:cubicBezTo>
                  <a:cubicBezTo>
                    <a:pt x="13598" y="448"/>
                    <a:pt x="13381" y="353"/>
                    <a:pt x="13653" y="394"/>
                  </a:cubicBezTo>
                  <a:cubicBezTo>
                    <a:pt x="13924" y="434"/>
                    <a:pt x="13924" y="461"/>
                    <a:pt x="14033" y="367"/>
                  </a:cubicBezTo>
                  <a:cubicBezTo>
                    <a:pt x="14160" y="286"/>
                    <a:pt x="14431" y="205"/>
                    <a:pt x="14304" y="137"/>
                  </a:cubicBezTo>
                  <a:cubicBezTo>
                    <a:pt x="14160" y="56"/>
                    <a:pt x="13960" y="29"/>
                    <a:pt x="13888" y="2"/>
                  </a:cubicBezTo>
                  <a:cubicBezTo>
                    <a:pt x="13834" y="-11"/>
                    <a:pt x="13508" y="43"/>
                    <a:pt x="13508" y="43"/>
                  </a:cubicBezTo>
                  <a:cubicBezTo>
                    <a:pt x="13508" y="43"/>
                    <a:pt x="13345" y="340"/>
                    <a:pt x="13327" y="353"/>
                  </a:cubicBezTo>
                  <a:cubicBezTo>
                    <a:pt x="13309" y="380"/>
                    <a:pt x="13453" y="407"/>
                    <a:pt x="13327" y="569"/>
                  </a:cubicBezTo>
                  <a:cubicBezTo>
                    <a:pt x="13218" y="731"/>
                    <a:pt x="13109" y="677"/>
                    <a:pt x="13091" y="825"/>
                  </a:cubicBezTo>
                  <a:cubicBezTo>
                    <a:pt x="13055" y="960"/>
                    <a:pt x="13073" y="1109"/>
                    <a:pt x="13073" y="1109"/>
                  </a:cubicBezTo>
                  <a:cubicBezTo>
                    <a:pt x="13073" y="1109"/>
                    <a:pt x="13309" y="1203"/>
                    <a:pt x="13290" y="1203"/>
                  </a:cubicBezTo>
                  <a:cubicBezTo>
                    <a:pt x="13254" y="1203"/>
                    <a:pt x="13435" y="1338"/>
                    <a:pt x="13363" y="1365"/>
                  </a:cubicBezTo>
                  <a:cubicBezTo>
                    <a:pt x="13290" y="1392"/>
                    <a:pt x="13417" y="1460"/>
                    <a:pt x="13218" y="1460"/>
                  </a:cubicBezTo>
                  <a:cubicBezTo>
                    <a:pt x="13019" y="1460"/>
                    <a:pt x="12838" y="1406"/>
                    <a:pt x="12892" y="1392"/>
                  </a:cubicBezTo>
                  <a:cubicBezTo>
                    <a:pt x="12946" y="1379"/>
                    <a:pt x="13146" y="1338"/>
                    <a:pt x="13091" y="1284"/>
                  </a:cubicBezTo>
                  <a:cubicBezTo>
                    <a:pt x="13037" y="1230"/>
                    <a:pt x="12838" y="1082"/>
                    <a:pt x="12747" y="1136"/>
                  </a:cubicBezTo>
                  <a:cubicBezTo>
                    <a:pt x="12675" y="1190"/>
                    <a:pt x="12367" y="1271"/>
                    <a:pt x="12421" y="1284"/>
                  </a:cubicBezTo>
                  <a:cubicBezTo>
                    <a:pt x="12476" y="1311"/>
                    <a:pt x="12747" y="1365"/>
                    <a:pt x="12657" y="1406"/>
                  </a:cubicBezTo>
                  <a:cubicBezTo>
                    <a:pt x="12548" y="1446"/>
                    <a:pt x="12476" y="1568"/>
                    <a:pt x="12349" y="1554"/>
                  </a:cubicBezTo>
                  <a:cubicBezTo>
                    <a:pt x="12222" y="1554"/>
                    <a:pt x="11896" y="1541"/>
                    <a:pt x="11770" y="1514"/>
                  </a:cubicBezTo>
                  <a:cubicBezTo>
                    <a:pt x="11643" y="1500"/>
                    <a:pt x="11498" y="1419"/>
                    <a:pt x="11661" y="1365"/>
                  </a:cubicBezTo>
                  <a:cubicBezTo>
                    <a:pt x="11824" y="1325"/>
                    <a:pt x="11100" y="1325"/>
                    <a:pt x="11009" y="1406"/>
                  </a:cubicBezTo>
                  <a:cubicBezTo>
                    <a:pt x="10919" y="1487"/>
                    <a:pt x="10919" y="1527"/>
                    <a:pt x="10774" y="1514"/>
                  </a:cubicBezTo>
                  <a:cubicBezTo>
                    <a:pt x="10611" y="1514"/>
                    <a:pt x="9869" y="1514"/>
                    <a:pt x="9869" y="1514"/>
                  </a:cubicBezTo>
                  <a:cubicBezTo>
                    <a:pt x="9869" y="1514"/>
                    <a:pt x="10122" y="1419"/>
                    <a:pt x="9905" y="1325"/>
                  </a:cubicBezTo>
                  <a:cubicBezTo>
                    <a:pt x="9669" y="1244"/>
                    <a:pt x="9506" y="1271"/>
                    <a:pt x="9470" y="1271"/>
                  </a:cubicBezTo>
                  <a:cubicBezTo>
                    <a:pt x="9434" y="1271"/>
                    <a:pt x="9380" y="1271"/>
                    <a:pt x="9253" y="1217"/>
                  </a:cubicBezTo>
                  <a:cubicBezTo>
                    <a:pt x="9126" y="1176"/>
                    <a:pt x="8999" y="1136"/>
                    <a:pt x="8963" y="1122"/>
                  </a:cubicBezTo>
                  <a:cubicBezTo>
                    <a:pt x="8927" y="1095"/>
                    <a:pt x="8710" y="1082"/>
                    <a:pt x="8655" y="1109"/>
                  </a:cubicBezTo>
                  <a:cubicBezTo>
                    <a:pt x="8601" y="1122"/>
                    <a:pt x="8601" y="1203"/>
                    <a:pt x="8565" y="1203"/>
                  </a:cubicBezTo>
                  <a:cubicBezTo>
                    <a:pt x="8511" y="1217"/>
                    <a:pt x="8456" y="1217"/>
                    <a:pt x="8456" y="1109"/>
                  </a:cubicBezTo>
                  <a:cubicBezTo>
                    <a:pt x="8456" y="1001"/>
                    <a:pt x="8330" y="1068"/>
                    <a:pt x="8330" y="1068"/>
                  </a:cubicBezTo>
                  <a:cubicBezTo>
                    <a:pt x="8257" y="1176"/>
                    <a:pt x="8257" y="1176"/>
                    <a:pt x="8257" y="1176"/>
                  </a:cubicBezTo>
                  <a:cubicBezTo>
                    <a:pt x="8257" y="1176"/>
                    <a:pt x="8185" y="1176"/>
                    <a:pt x="8148" y="1122"/>
                  </a:cubicBezTo>
                  <a:cubicBezTo>
                    <a:pt x="8130" y="1082"/>
                    <a:pt x="8130" y="1041"/>
                    <a:pt x="8076" y="1014"/>
                  </a:cubicBezTo>
                  <a:cubicBezTo>
                    <a:pt x="8022" y="987"/>
                    <a:pt x="8112" y="974"/>
                    <a:pt x="7967" y="974"/>
                  </a:cubicBezTo>
                  <a:cubicBezTo>
                    <a:pt x="7841" y="987"/>
                    <a:pt x="7841" y="1095"/>
                    <a:pt x="7768" y="1082"/>
                  </a:cubicBezTo>
                  <a:cubicBezTo>
                    <a:pt x="7678" y="1082"/>
                    <a:pt x="7804" y="920"/>
                    <a:pt x="7497" y="1028"/>
                  </a:cubicBezTo>
                  <a:cubicBezTo>
                    <a:pt x="7171" y="1149"/>
                    <a:pt x="6754" y="1190"/>
                    <a:pt x="6555" y="1271"/>
                  </a:cubicBezTo>
                  <a:cubicBezTo>
                    <a:pt x="6356" y="1338"/>
                    <a:pt x="6302" y="1271"/>
                    <a:pt x="5885" y="1136"/>
                  </a:cubicBezTo>
                  <a:cubicBezTo>
                    <a:pt x="5451" y="1001"/>
                    <a:pt x="4980" y="1109"/>
                    <a:pt x="4147" y="947"/>
                  </a:cubicBezTo>
                  <a:cubicBezTo>
                    <a:pt x="3314" y="798"/>
                    <a:pt x="3188" y="893"/>
                    <a:pt x="2916" y="947"/>
                  </a:cubicBezTo>
                  <a:cubicBezTo>
                    <a:pt x="2644" y="1001"/>
                    <a:pt x="2409" y="947"/>
                    <a:pt x="2210" y="1095"/>
                  </a:cubicBezTo>
                  <a:cubicBezTo>
                    <a:pt x="2011" y="1244"/>
                    <a:pt x="2047" y="1311"/>
                    <a:pt x="1793" y="1338"/>
                  </a:cubicBezTo>
                  <a:cubicBezTo>
                    <a:pt x="1540" y="1352"/>
                    <a:pt x="1341" y="1406"/>
                    <a:pt x="1377" y="1446"/>
                  </a:cubicBezTo>
                  <a:cubicBezTo>
                    <a:pt x="1413" y="1487"/>
                    <a:pt x="1612" y="1514"/>
                    <a:pt x="1667" y="1541"/>
                  </a:cubicBezTo>
                  <a:cubicBezTo>
                    <a:pt x="1721" y="1568"/>
                    <a:pt x="1703" y="1729"/>
                    <a:pt x="1848" y="1770"/>
                  </a:cubicBezTo>
                  <a:cubicBezTo>
                    <a:pt x="2011" y="1810"/>
                    <a:pt x="2282" y="1783"/>
                    <a:pt x="2210" y="1851"/>
                  </a:cubicBezTo>
                  <a:cubicBezTo>
                    <a:pt x="2156" y="1905"/>
                    <a:pt x="1974" y="2094"/>
                    <a:pt x="1902" y="2040"/>
                  </a:cubicBezTo>
                  <a:cubicBezTo>
                    <a:pt x="1812" y="1986"/>
                    <a:pt x="1721" y="1905"/>
                    <a:pt x="1612" y="1905"/>
                  </a:cubicBezTo>
                  <a:cubicBezTo>
                    <a:pt x="1504" y="1905"/>
                    <a:pt x="1268" y="1959"/>
                    <a:pt x="1178" y="1999"/>
                  </a:cubicBezTo>
                  <a:cubicBezTo>
                    <a:pt x="1087" y="2040"/>
                    <a:pt x="924" y="2053"/>
                    <a:pt x="942" y="2134"/>
                  </a:cubicBezTo>
                  <a:cubicBezTo>
                    <a:pt x="961" y="2215"/>
                    <a:pt x="1087" y="2175"/>
                    <a:pt x="1069" y="2242"/>
                  </a:cubicBezTo>
                  <a:cubicBezTo>
                    <a:pt x="1051" y="2323"/>
                    <a:pt x="888" y="2256"/>
                    <a:pt x="888" y="2350"/>
                  </a:cubicBezTo>
                  <a:cubicBezTo>
                    <a:pt x="906" y="2444"/>
                    <a:pt x="1250" y="2512"/>
                    <a:pt x="1413" y="2471"/>
                  </a:cubicBezTo>
                  <a:cubicBezTo>
                    <a:pt x="1576" y="2431"/>
                    <a:pt x="1685" y="2296"/>
                    <a:pt x="1775" y="2390"/>
                  </a:cubicBezTo>
                  <a:cubicBezTo>
                    <a:pt x="1866" y="2485"/>
                    <a:pt x="1920" y="2701"/>
                    <a:pt x="1721" y="2741"/>
                  </a:cubicBezTo>
                  <a:cubicBezTo>
                    <a:pt x="1522" y="2782"/>
                    <a:pt x="997" y="2876"/>
                    <a:pt x="942" y="2971"/>
                  </a:cubicBezTo>
                  <a:cubicBezTo>
                    <a:pt x="906" y="3079"/>
                    <a:pt x="743" y="3254"/>
                    <a:pt x="671" y="3267"/>
                  </a:cubicBezTo>
                  <a:cubicBezTo>
                    <a:pt x="598" y="3267"/>
                    <a:pt x="598" y="3416"/>
                    <a:pt x="671" y="3470"/>
                  </a:cubicBezTo>
                  <a:cubicBezTo>
                    <a:pt x="725" y="3524"/>
                    <a:pt x="653" y="3510"/>
                    <a:pt x="689" y="3618"/>
                  </a:cubicBezTo>
                  <a:cubicBezTo>
                    <a:pt x="725" y="3726"/>
                    <a:pt x="779" y="3848"/>
                    <a:pt x="906" y="3767"/>
                  </a:cubicBezTo>
                  <a:cubicBezTo>
                    <a:pt x="1033" y="3699"/>
                    <a:pt x="1196" y="3767"/>
                    <a:pt x="1105" y="3861"/>
                  </a:cubicBezTo>
                  <a:cubicBezTo>
                    <a:pt x="1015" y="3969"/>
                    <a:pt x="834" y="4023"/>
                    <a:pt x="1105" y="4023"/>
                  </a:cubicBezTo>
                  <a:cubicBezTo>
                    <a:pt x="1377" y="4023"/>
                    <a:pt x="1341" y="3929"/>
                    <a:pt x="1558" y="3983"/>
                  </a:cubicBezTo>
                  <a:cubicBezTo>
                    <a:pt x="1775" y="4050"/>
                    <a:pt x="1830" y="3969"/>
                    <a:pt x="1775" y="4090"/>
                  </a:cubicBezTo>
                  <a:cubicBezTo>
                    <a:pt x="1703" y="4225"/>
                    <a:pt x="1522" y="4401"/>
                    <a:pt x="1250" y="4495"/>
                  </a:cubicBezTo>
                  <a:cubicBezTo>
                    <a:pt x="979" y="4590"/>
                    <a:pt x="924" y="4576"/>
                    <a:pt x="707" y="4671"/>
                  </a:cubicBezTo>
                  <a:cubicBezTo>
                    <a:pt x="490" y="4765"/>
                    <a:pt x="-162" y="5021"/>
                    <a:pt x="37" y="5008"/>
                  </a:cubicBezTo>
                  <a:cubicBezTo>
                    <a:pt x="254" y="5008"/>
                    <a:pt x="617" y="4819"/>
                    <a:pt x="707" y="4792"/>
                  </a:cubicBezTo>
                  <a:cubicBezTo>
                    <a:pt x="816" y="4765"/>
                    <a:pt x="852" y="4873"/>
                    <a:pt x="1015" y="4792"/>
                  </a:cubicBezTo>
                  <a:cubicBezTo>
                    <a:pt x="1160" y="4711"/>
                    <a:pt x="1775" y="4374"/>
                    <a:pt x="1974" y="4279"/>
                  </a:cubicBezTo>
                  <a:cubicBezTo>
                    <a:pt x="2174" y="4185"/>
                    <a:pt x="2463" y="4131"/>
                    <a:pt x="2481" y="3996"/>
                  </a:cubicBezTo>
                  <a:cubicBezTo>
                    <a:pt x="2500" y="3861"/>
                    <a:pt x="2500" y="3740"/>
                    <a:pt x="2644" y="3713"/>
                  </a:cubicBezTo>
                  <a:cubicBezTo>
                    <a:pt x="2807" y="3672"/>
                    <a:pt x="2844" y="3578"/>
                    <a:pt x="3006" y="3497"/>
                  </a:cubicBezTo>
                  <a:cubicBezTo>
                    <a:pt x="3169" y="3402"/>
                    <a:pt x="3332" y="3281"/>
                    <a:pt x="3405" y="3308"/>
                  </a:cubicBezTo>
                  <a:cubicBezTo>
                    <a:pt x="3477" y="3335"/>
                    <a:pt x="3332" y="3389"/>
                    <a:pt x="3206" y="3456"/>
                  </a:cubicBezTo>
                  <a:cubicBezTo>
                    <a:pt x="3061" y="3510"/>
                    <a:pt x="2934" y="3591"/>
                    <a:pt x="2916" y="3713"/>
                  </a:cubicBezTo>
                  <a:cubicBezTo>
                    <a:pt x="2898" y="3848"/>
                    <a:pt x="2662" y="3983"/>
                    <a:pt x="2862" y="3915"/>
                  </a:cubicBezTo>
                  <a:cubicBezTo>
                    <a:pt x="3043" y="3848"/>
                    <a:pt x="3169" y="3753"/>
                    <a:pt x="3296" y="3699"/>
                  </a:cubicBezTo>
                  <a:cubicBezTo>
                    <a:pt x="3441" y="3645"/>
                    <a:pt x="3532" y="3726"/>
                    <a:pt x="3586" y="3605"/>
                  </a:cubicBezTo>
                  <a:cubicBezTo>
                    <a:pt x="3640" y="3483"/>
                    <a:pt x="3568" y="3375"/>
                    <a:pt x="3713" y="3443"/>
                  </a:cubicBezTo>
                  <a:cubicBezTo>
                    <a:pt x="3839" y="3497"/>
                    <a:pt x="4020" y="3618"/>
                    <a:pt x="4183" y="3672"/>
                  </a:cubicBezTo>
                  <a:cubicBezTo>
                    <a:pt x="4346" y="3726"/>
                    <a:pt x="4346" y="3605"/>
                    <a:pt x="4745" y="3740"/>
                  </a:cubicBezTo>
                  <a:cubicBezTo>
                    <a:pt x="5161" y="3875"/>
                    <a:pt x="5143" y="3794"/>
                    <a:pt x="5197" y="4023"/>
                  </a:cubicBezTo>
                  <a:cubicBezTo>
                    <a:pt x="5233" y="4239"/>
                    <a:pt x="5396" y="4036"/>
                    <a:pt x="5505" y="4077"/>
                  </a:cubicBezTo>
                  <a:cubicBezTo>
                    <a:pt x="5632" y="4117"/>
                    <a:pt x="5759" y="4117"/>
                    <a:pt x="5777" y="4293"/>
                  </a:cubicBezTo>
                  <a:cubicBezTo>
                    <a:pt x="5813" y="4482"/>
                    <a:pt x="5849" y="4549"/>
                    <a:pt x="5813" y="4671"/>
                  </a:cubicBezTo>
                  <a:cubicBezTo>
                    <a:pt x="5777" y="4792"/>
                    <a:pt x="6012" y="4752"/>
                    <a:pt x="6030" y="4886"/>
                  </a:cubicBezTo>
                  <a:cubicBezTo>
                    <a:pt x="6030" y="5008"/>
                    <a:pt x="6012" y="5170"/>
                    <a:pt x="6030" y="5210"/>
                  </a:cubicBezTo>
                  <a:cubicBezTo>
                    <a:pt x="6048" y="5237"/>
                    <a:pt x="6320" y="5264"/>
                    <a:pt x="6247" y="5359"/>
                  </a:cubicBezTo>
                  <a:cubicBezTo>
                    <a:pt x="6193" y="5453"/>
                    <a:pt x="6211" y="5548"/>
                    <a:pt x="6265" y="5642"/>
                  </a:cubicBezTo>
                  <a:cubicBezTo>
                    <a:pt x="6338" y="5723"/>
                    <a:pt x="6410" y="5750"/>
                    <a:pt x="6573" y="5871"/>
                  </a:cubicBezTo>
                  <a:cubicBezTo>
                    <a:pt x="6736" y="5993"/>
                    <a:pt x="7062" y="6209"/>
                    <a:pt x="6954" y="6236"/>
                  </a:cubicBezTo>
                  <a:cubicBezTo>
                    <a:pt x="6863" y="6276"/>
                    <a:pt x="6754" y="6209"/>
                    <a:pt x="6646" y="6303"/>
                  </a:cubicBezTo>
                  <a:cubicBezTo>
                    <a:pt x="6537" y="6397"/>
                    <a:pt x="6610" y="6424"/>
                    <a:pt x="6519" y="6681"/>
                  </a:cubicBezTo>
                  <a:cubicBezTo>
                    <a:pt x="6428" y="6924"/>
                    <a:pt x="6447" y="6937"/>
                    <a:pt x="6356" y="7126"/>
                  </a:cubicBezTo>
                  <a:cubicBezTo>
                    <a:pt x="6247" y="7328"/>
                    <a:pt x="6193" y="7382"/>
                    <a:pt x="6157" y="7544"/>
                  </a:cubicBezTo>
                  <a:cubicBezTo>
                    <a:pt x="6121" y="7706"/>
                    <a:pt x="6030" y="7814"/>
                    <a:pt x="6193" y="7963"/>
                  </a:cubicBezTo>
                  <a:cubicBezTo>
                    <a:pt x="6356" y="8111"/>
                    <a:pt x="6103" y="8124"/>
                    <a:pt x="6320" y="8340"/>
                  </a:cubicBezTo>
                  <a:cubicBezTo>
                    <a:pt x="6537" y="8556"/>
                    <a:pt x="6646" y="8502"/>
                    <a:pt x="6754" y="8637"/>
                  </a:cubicBezTo>
                  <a:cubicBezTo>
                    <a:pt x="6881" y="8772"/>
                    <a:pt x="7207" y="8732"/>
                    <a:pt x="7116" y="8907"/>
                  </a:cubicBezTo>
                  <a:cubicBezTo>
                    <a:pt x="7026" y="9082"/>
                    <a:pt x="7062" y="9177"/>
                    <a:pt x="7225" y="9312"/>
                  </a:cubicBezTo>
                  <a:cubicBezTo>
                    <a:pt x="7406" y="9447"/>
                    <a:pt x="7424" y="9487"/>
                    <a:pt x="7352" y="9541"/>
                  </a:cubicBezTo>
                  <a:cubicBezTo>
                    <a:pt x="7279" y="9595"/>
                    <a:pt x="7171" y="9649"/>
                    <a:pt x="7243" y="9676"/>
                  </a:cubicBezTo>
                  <a:cubicBezTo>
                    <a:pt x="7298" y="9703"/>
                    <a:pt x="7388" y="9689"/>
                    <a:pt x="7479" y="9797"/>
                  </a:cubicBezTo>
                  <a:cubicBezTo>
                    <a:pt x="7569" y="9919"/>
                    <a:pt x="7569" y="10013"/>
                    <a:pt x="7623" y="10054"/>
                  </a:cubicBezTo>
                  <a:cubicBezTo>
                    <a:pt x="7678" y="10094"/>
                    <a:pt x="7823" y="10175"/>
                    <a:pt x="7804" y="10216"/>
                  </a:cubicBezTo>
                  <a:cubicBezTo>
                    <a:pt x="7804" y="10270"/>
                    <a:pt x="8004" y="10324"/>
                    <a:pt x="8004" y="10256"/>
                  </a:cubicBezTo>
                  <a:cubicBezTo>
                    <a:pt x="8004" y="10189"/>
                    <a:pt x="8130" y="10270"/>
                    <a:pt x="8004" y="10054"/>
                  </a:cubicBezTo>
                  <a:cubicBezTo>
                    <a:pt x="7859" y="9838"/>
                    <a:pt x="7642" y="9662"/>
                    <a:pt x="7569" y="9528"/>
                  </a:cubicBezTo>
                  <a:cubicBezTo>
                    <a:pt x="7515" y="9393"/>
                    <a:pt x="7424" y="9204"/>
                    <a:pt x="7460" y="9150"/>
                  </a:cubicBezTo>
                  <a:cubicBezTo>
                    <a:pt x="7479" y="9096"/>
                    <a:pt x="7515" y="8947"/>
                    <a:pt x="7642" y="9028"/>
                  </a:cubicBezTo>
                  <a:cubicBezTo>
                    <a:pt x="7768" y="9109"/>
                    <a:pt x="7660" y="9258"/>
                    <a:pt x="7786" y="9433"/>
                  </a:cubicBezTo>
                  <a:cubicBezTo>
                    <a:pt x="7913" y="9608"/>
                    <a:pt x="8366" y="9986"/>
                    <a:pt x="8438" y="10054"/>
                  </a:cubicBezTo>
                  <a:cubicBezTo>
                    <a:pt x="8492" y="10121"/>
                    <a:pt x="8746" y="10391"/>
                    <a:pt x="8674" y="10526"/>
                  </a:cubicBezTo>
                  <a:cubicBezTo>
                    <a:pt x="8583" y="10661"/>
                    <a:pt x="8547" y="10674"/>
                    <a:pt x="8674" y="10728"/>
                  </a:cubicBezTo>
                  <a:cubicBezTo>
                    <a:pt x="8800" y="10782"/>
                    <a:pt x="9869" y="11200"/>
                    <a:pt x="10013" y="11200"/>
                  </a:cubicBezTo>
                  <a:cubicBezTo>
                    <a:pt x="10158" y="11214"/>
                    <a:pt x="10448" y="11106"/>
                    <a:pt x="10557" y="11160"/>
                  </a:cubicBezTo>
                  <a:cubicBezTo>
                    <a:pt x="10683" y="11200"/>
                    <a:pt x="10901" y="11430"/>
                    <a:pt x="11027" y="11430"/>
                  </a:cubicBezTo>
                  <a:cubicBezTo>
                    <a:pt x="11136" y="11430"/>
                    <a:pt x="11353" y="11389"/>
                    <a:pt x="11335" y="11484"/>
                  </a:cubicBezTo>
                  <a:cubicBezTo>
                    <a:pt x="11299" y="11578"/>
                    <a:pt x="11190" y="11713"/>
                    <a:pt x="11317" y="11659"/>
                  </a:cubicBezTo>
                  <a:cubicBezTo>
                    <a:pt x="11444" y="11605"/>
                    <a:pt x="11516" y="11497"/>
                    <a:pt x="11625" y="11551"/>
                  </a:cubicBezTo>
                  <a:cubicBezTo>
                    <a:pt x="11733" y="11605"/>
                    <a:pt x="11914" y="11740"/>
                    <a:pt x="11933" y="11848"/>
                  </a:cubicBezTo>
                  <a:cubicBezTo>
                    <a:pt x="11969" y="11956"/>
                    <a:pt x="12077" y="12023"/>
                    <a:pt x="12168" y="11983"/>
                  </a:cubicBezTo>
                  <a:cubicBezTo>
                    <a:pt x="12258" y="11943"/>
                    <a:pt x="12403" y="12037"/>
                    <a:pt x="12421" y="12104"/>
                  </a:cubicBezTo>
                  <a:cubicBezTo>
                    <a:pt x="12458" y="12172"/>
                    <a:pt x="12512" y="12226"/>
                    <a:pt x="12602" y="12212"/>
                  </a:cubicBezTo>
                  <a:cubicBezTo>
                    <a:pt x="12693" y="12185"/>
                    <a:pt x="12765" y="12212"/>
                    <a:pt x="12765" y="12266"/>
                  </a:cubicBezTo>
                  <a:cubicBezTo>
                    <a:pt x="12765" y="12307"/>
                    <a:pt x="12820" y="12374"/>
                    <a:pt x="12892" y="12307"/>
                  </a:cubicBezTo>
                  <a:cubicBezTo>
                    <a:pt x="12983" y="12239"/>
                    <a:pt x="12965" y="12172"/>
                    <a:pt x="13001" y="12172"/>
                  </a:cubicBezTo>
                  <a:cubicBezTo>
                    <a:pt x="13037" y="12172"/>
                    <a:pt x="13182" y="12118"/>
                    <a:pt x="13200" y="12199"/>
                  </a:cubicBezTo>
                  <a:cubicBezTo>
                    <a:pt x="13218" y="12280"/>
                    <a:pt x="13381" y="12415"/>
                    <a:pt x="13327" y="12550"/>
                  </a:cubicBezTo>
                  <a:cubicBezTo>
                    <a:pt x="13254" y="12671"/>
                    <a:pt x="13345" y="12860"/>
                    <a:pt x="13146" y="12873"/>
                  </a:cubicBezTo>
                  <a:cubicBezTo>
                    <a:pt x="12928" y="12887"/>
                    <a:pt x="12874" y="12981"/>
                    <a:pt x="12946" y="13049"/>
                  </a:cubicBezTo>
                  <a:cubicBezTo>
                    <a:pt x="13019" y="13103"/>
                    <a:pt x="12892" y="13062"/>
                    <a:pt x="12765" y="13130"/>
                  </a:cubicBezTo>
                  <a:cubicBezTo>
                    <a:pt x="12657" y="13197"/>
                    <a:pt x="12440" y="13143"/>
                    <a:pt x="12494" y="13278"/>
                  </a:cubicBezTo>
                  <a:cubicBezTo>
                    <a:pt x="12566" y="13413"/>
                    <a:pt x="12476" y="13589"/>
                    <a:pt x="12476" y="13589"/>
                  </a:cubicBezTo>
                  <a:cubicBezTo>
                    <a:pt x="12476" y="13589"/>
                    <a:pt x="12711" y="13669"/>
                    <a:pt x="12566" y="13683"/>
                  </a:cubicBezTo>
                  <a:cubicBezTo>
                    <a:pt x="12403" y="13696"/>
                    <a:pt x="12421" y="13723"/>
                    <a:pt x="12367" y="13845"/>
                  </a:cubicBezTo>
                  <a:cubicBezTo>
                    <a:pt x="12331" y="13966"/>
                    <a:pt x="12331" y="14128"/>
                    <a:pt x="12385" y="14128"/>
                  </a:cubicBezTo>
                  <a:cubicBezTo>
                    <a:pt x="12440" y="14115"/>
                    <a:pt x="12747" y="14385"/>
                    <a:pt x="12784" y="14546"/>
                  </a:cubicBezTo>
                  <a:cubicBezTo>
                    <a:pt x="12820" y="14708"/>
                    <a:pt x="12946" y="14924"/>
                    <a:pt x="12983" y="15086"/>
                  </a:cubicBezTo>
                  <a:cubicBezTo>
                    <a:pt x="13001" y="15248"/>
                    <a:pt x="13290" y="15302"/>
                    <a:pt x="13417" y="15342"/>
                  </a:cubicBezTo>
                  <a:cubicBezTo>
                    <a:pt x="13526" y="15383"/>
                    <a:pt x="13797" y="15450"/>
                    <a:pt x="13816" y="15545"/>
                  </a:cubicBezTo>
                  <a:cubicBezTo>
                    <a:pt x="13852" y="15626"/>
                    <a:pt x="13978" y="15531"/>
                    <a:pt x="13942" y="15761"/>
                  </a:cubicBezTo>
                  <a:cubicBezTo>
                    <a:pt x="13924" y="15990"/>
                    <a:pt x="13816" y="16354"/>
                    <a:pt x="13707" y="16516"/>
                  </a:cubicBezTo>
                  <a:cubicBezTo>
                    <a:pt x="13598" y="16692"/>
                    <a:pt x="13598" y="16732"/>
                    <a:pt x="13508" y="16988"/>
                  </a:cubicBezTo>
                  <a:cubicBezTo>
                    <a:pt x="13417" y="17245"/>
                    <a:pt x="13453" y="17312"/>
                    <a:pt x="13399" y="17407"/>
                  </a:cubicBezTo>
                  <a:cubicBezTo>
                    <a:pt x="13345" y="17501"/>
                    <a:pt x="13218" y="17892"/>
                    <a:pt x="13055" y="18041"/>
                  </a:cubicBezTo>
                  <a:cubicBezTo>
                    <a:pt x="12874" y="18189"/>
                    <a:pt x="12711" y="18203"/>
                    <a:pt x="12693" y="18432"/>
                  </a:cubicBezTo>
                  <a:cubicBezTo>
                    <a:pt x="12657" y="18661"/>
                    <a:pt x="12530" y="18783"/>
                    <a:pt x="12476" y="18931"/>
                  </a:cubicBezTo>
                  <a:cubicBezTo>
                    <a:pt x="12421" y="19093"/>
                    <a:pt x="12295" y="19295"/>
                    <a:pt x="12313" y="19363"/>
                  </a:cubicBezTo>
                  <a:cubicBezTo>
                    <a:pt x="12313" y="19444"/>
                    <a:pt x="12458" y="19349"/>
                    <a:pt x="12458" y="19349"/>
                  </a:cubicBezTo>
                  <a:cubicBezTo>
                    <a:pt x="12458" y="19349"/>
                    <a:pt x="12639" y="19080"/>
                    <a:pt x="12693" y="19093"/>
                  </a:cubicBezTo>
                  <a:cubicBezTo>
                    <a:pt x="12747" y="19093"/>
                    <a:pt x="12729" y="19039"/>
                    <a:pt x="12729" y="19188"/>
                  </a:cubicBezTo>
                  <a:cubicBezTo>
                    <a:pt x="12729" y="19336"/>
                    <a:pt x="12566" y="19511"/>
                    <a:pt x="12458" y="19565"/>
                  </a:cubicBezTo>
                  <a:cubicBezTo>
                    <a:pt x="12367" y="19633"/>
                    <a:pt x="12367" y="19633"/>
                    <a:pt x="12186" y="19727"/>
                  </a:cubicBezTo>
                  <a:cubicBezTo>
                    <a:pt x="12005" y="19822"/>
                    <a:pt x="12005" y="19903"/>
                    <a:pt x="12005" y="19943"/>
                  </a:cubicBezTo>
                  <a:cubicBezTo>
                    <a:pt x="12005" y="19970"/>
                    <a:pt x="12150" y="20010"/>
                    <a:pt x="12077" y="20037"/>
                  </a:cubicBezTo>
                  <a:cubicBezTo>
                    <a:pt x="12005" y="20064"/>
                    <a:pt x="12041" y="20091"/>
                    <a:pt x="11969" y="20132"/>
                  </a:cubicBezTo>
                  <a:cubicBezTo>
                    <a:pt x="11914" y="20159"/>
                    <a:pt x="11788" y="20199"/>
                    <a:pt x="11842" y="20253"/>
                  </a:cubicBezTo>
                  <a:cubicBezTo>
                    <a:pt x="11896" y="20321"/>
                    <a:pt x="11770" y="20456"/>
                    <a:pt x="11788" y="20550"/>
                  </a:cubicBezTo>
                  <a:cubicBezTo>
                    <a:pt x="11788" y="20631"/>
                    <a:pt x="11896" y="20780"/>
                    <a:pt x="11896" y="20780"/>
                  </a:cubicBezTo>
                  <a:cubicBezTo>
                    <a:pt x="11896" y="20780"/>
                    <a:pt x="12041" y="21076"/>
                    <a:pt x="12114" y="21117"/>
                  </a:cubicBezTo>
                  <a:cubicBezTo>
                    <a:pt x="12186" y="21171"/>
                    <a:pt x="12349" y="21198"/>
                    <a:pt x="12331" y="21252"/>
                  </a:cubicBezTo>
                  <a:cubicBezTo>
                    <a:pt x="12313" y="21319"/>
                    <a:pt x="12476" y="21279"/>
                    <a:pt x="12639" y="21333"/>
                  </a:cubicBezTo>
                  <a:cubicBezTo>
                    <a:pt x="12802" y="21387"/>
                    <a:pt x="12693" y="21589"/>
                    <a:pt x="13001" y="21535"/>
                  </a:cubicBezTo>
                  <a:cubicBezTo>
                    <a:pt x="13309" y="21495"/>
                    <a:pt x="13580" y="21508"/>
                    <a:pt x="13580" y="21508"/>
                  </a:cubicBezTo>
                  <a:cubicBezTo>
                    <a:pt x="13580" y="21508"/>
                    <a:pt x="13616" y="21535"/>
                    <a:pt x="13725" y="21549"/>
                  </a:cubicBezTo>
                  <a:cubicBezTo>
                    <a:pt x="13834" y="21562"/>
                    <a:pt x="14141" y="21508"/>
                    <a:pt x="14141" y="21508"/>
                  </a:cubicBezTo>
                  <a:lnTo>
                    <a:pt x="14178" y="21468"/>
                  </a:lnTo>
                  <a:close/>
                </a:path>
              </a:pathLst>
            </a:custGeom>
            <a:solidFill>
              <a:srgbClr val="000000">
                <a:alpha val="9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10" name="Shape 110"/>
            <p:cNvSpPr/>
            <p:nvPr/>
          </p:nvSpPr>
          <p:spPr>
            <a:xfrm>
              <a:off x="4883789" y="0"/>
              <a:ext cx="2659190" cy="23679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43" h="21512" extrusionOk="0">
                  <a:moveTo>
                    <a:pt x="2534" y="4303"/>
                  </a:moveTo>
                  <a:cubicBezTo>
                    <a:pt x="2338" y="4346"/>
                    <a:pt x="2259" y="4781"/>
                    <a:pt x="2338" y="4781"/>
                  </a:cubicBezTo>
                  <a:cubicBezTo>
                    <a:pt x="2416" y="4824"/>
                    <a:pt x="2770" y="4607"/>
                    <a:pt x="3202" y="4781"/>
                  </a:cubicBezTo>
                  <a:cubicBezTo>
                    <a:pt x="3634" y="4998"/>
                    <a:pt x="3320" y="5302"/>
                    <a:pt x="3084" y="5346"/>
                  </a:cubicBezTo>
                  <a:cubicBezTo>
                    <a:pt x="2888" y="5433"/>
                    <a:pt x="2691" y="5259"/>
                    <a:pt x="2102" y="5606"/>
                  </a:cubicBezTo>
                  <a:cubicBezTo>
                    <a:pt x="1552" y="5954"/>
                    <a:pt x="1278" y="6345"/>
                    <a:pt x="963" y="6215"/>
                  </a:cubicBezTo>
                  <a:cubicBezTo>
                    <a:pt x="688" y="6041"/>
                    <a:pt x="99" y="6258"/>
                    <a:pt x="21" y="6432"/>
                  </a:cubicBezTo>
                  <a:cubicBezTo>
                    <a:pt x="-97" y="6606"/>
                    <a:pt x="335" y="7128"/>
                    <a:pt x="335" y="7128"/>
                  </a:cubicBezTo>
                  <a:cubicBezTo>
                    <a:pt x="846" y="7084"/>
                    <a:pt x="846" y="7084"/>
                    <a:pt x="846" y="7084"/>
                  </a:cubicBezTo>
                  <a:cubicBezTo>
                    <a:pt x="846" y="7084"/>
                    <a:pt x="1356" y="7606"/>
                    <a:pt x="1160" y="7736"/>
                  </a:cubicBezTo>
                  <a:cubicBezTo>
                    <a:pt x="1003" y="7866"/>
                    <a:pt x="649" y="7779"/>
                    <a:pt x="1081" y="7997"/>
                  </a:cubicBezTo>
                  <a:cubicBezTo>
                    <a:pt x="1513" y="8214"/>
                    <a:pt x="1042" y="8040"/>
                    <a:pt x="2063" y="8127"/>
                  </a:cubicBezTo>
                  <a:cubicBezTo>
                    <a:pt x="3084" y="8214"/>
                    <a:pt x="2731" y="8127"/>
                    <a:pt x="3202" y="8214"/>
                  </a:cubicBezTo>
                  <a:cubicBezTo>
                    <a:pt x="3712" y="8258"/>
                    <a:pt x="4459" y="8823"/>
                    <a:pt x="4576" y="8866"/>
                  </a:cubicBezTo>
                  <a:cubicBezTo>
                    <a:pt x="4734" y="8866"/>
                    <a:pt x="5323" y="8909"/>
                    <a:pt x="5362" y="9431"/>
                  </a:cubicBezTo>
                  <a:cubicBezTo>
                    <a:pt x="5401" y="9953"/>
                    <a:pt x="5912" y="11430"/>
                    <a:pt x="5676" y="11778"/>
                  </a:cubicBezTo>
                  <a:cubicBezTo>
                    <a:pt x="5440" y="12126"/>
                    <a:pt x="6226" y="12473"/>
                    <a:pt x="6147" y="12299"/>
                  </a:cubicBezTo>
                  <a:cubicBezTo>
                    <a:pt x="6108" y="12169"/>
                    <a:pt x="6187" y="11647"/>
                    <a:pt x="6344" y="11734"/>
                  </a:cubicBezTo>
                  <a:cubicBezTo>
                    <a:pt x="6501" y="11821"/>
                    <a:pt x="6894" y="13082"/>
                    <a:pt x="6854" y="13169"/>
                  </a:cubicBezTo>
                  <a:cubicBezTo>
                    <a:pt x="6815" y="13256"/>
                    <a:pt x="6894" y="13256"/>
                    <a:pt x="6697" y="13603"/>
                  </a:cubicBezTo>
                  <a:cubicBezTo>
                    <a:pt x="6540" y="13951"/>
                    <a:pt x="6344" y="14299"/>
                    <a:pt x="6265" y="14299"/>
                  </a:cubicBezTo>
                  <a:cubicBezTo>
                    <a:pt x="6147" y="14299"/>
                    <a:pt x="5951" y="14386"/>
                    <a:pt x="5912" y="14516"/>
                  </a:cubicBezTo>
                  <a:cubicBezTo>
                    <a:pt x="5872" y="14603"/>
                    <a:pt x="5951" y="14733"/>
                    <a:pt x="5912" y="15081"/>
                  </a:cubicBezTo>
                  <a:cubicBezTo>
                    <a:pt x="5872" y="15429"/>
                    <a:pt x="5676" y="15472"/>
                    <a:pt x="5794" y="15820"/>
                  </a:cubicBezTo>
                  <a:cubicBezTo>
                    <a:pt x="5951" y="16167"/>
                    <a:pt x="5833" y="16167"/>
                    <a:pt x="5872" y="16472"/>
                  </a:cubicBezTo>
                  <a:cubicBezTo>
                    <a:pt x="5872" y="16776"/>
                    <a:pt x="6265" y="17341"/>
                    <a:pt x="6069" y="17428"/>
                  </a:cubicBezTo>
                  <a:cubicBezTo>
                    <a:pt x="5872" y="17471"/>
                    <a:pt x="5833" y="17819"/>
                    <a:pt x="6108" y="17602"/>
                  </a:cubicBezTo>
                  <a:cubicBezTo>
                    <a:pt x="6344" y="17428"/>
                    <a:pt x="6854" y="17167"/>
                    <a:pt x="6854" y="17167"/>
                  </a:cubicBezTo>
                  <a:cubicBezTo>
                    <a:pt x="6854" y="17167"/>
                    <a:pt x="7011" y="17254"/>
                    <a:pt x="6815" y="17341"/>
                  </a:cubicBezTo>
                  <a:cubicBezTo>
                    <a:pt x="6619" y="17384"/>
                    <a:pt x="6069" y="18080"/>
                    <a:pt x="6187" y="18297"/>
                  </a:cubicBezTo>
                  <a:cubicBezTo>
                    <a:pt x="6344" y="18514"/>
                    <a:pt x="6540" y="18601"/>
                    <a:pt x="6619" y="18949"/>
                  </a:cubicBezTo>
                  <a:cubicBezTo>
                    <a:pt x="6697" y="19340"/>
                    <a:pt x="7090" y="19297"/>
                    <a:pt x="6933" y="19731"/>
                  </a:cubicBezTo>
                  <a:cubicBezTo>
                    <a:pt x="6776" y="20209"/>
                    <a:pt x="7208" y="20340"/>
                    <a:pt x="7208" y="20600"/>
                  </a:cubicBezTo>
                  <a:cubicBezTo>
                    <a:pt x="7208" y="20861"/>
                    <a:pt x="7640" y="20383"/>
                    <a:pt x="7993" y="20774"/>
                  </a:cubicBezTo>
                  <a:cubicBezTo>
                    <a:pt x="8347" y="21165"/>
                    <a:pt x="8072" y="21252"/>
                    <a:pt x="8386" y="21426"/>
                  </a:cubicBezTo>
                  <a:cubicBezTo>
                    <a:pt x="8700" y="21600"/>
                    <a:pt x="8739" y="21470"/>
                    <a:pt x="8818" y="21383"/>
                  </a:cubicBezTo>
                  <a:cubicBezTo>
                    <a:pt x="8896" y="21296"/>
                    <a:pt x="8936" y="20644"/>
                    <a:pt x="9211" y="20166"/>
                  </a:cubicBezTo>
                  <a:cubicBezTo>
                    <a:pt x="9486" y="19688"/>
                    <a:pt x="9721" y="19688"/>
                    <a:pt x="9721" y="19384"/>
                  </a:cubicBezTo>
                  <a:cubicBezTo>
                    <a:pt x="9721" y="19079"/>
                    <a:pt x="10114" y="18514"/>
                    <a:pt x="10232" y="18297"/>
                  </a:cubicBezTo>
                  <a:cubicBezTo>
                    <a:pt x="10310" y="18123"/>
                    <a:pt x="10624" y="17906"/>
                    <a:pt x="10389" y="17732"/>
                  </a:cubicBezTo>
                  <a:cubicBezTo>
                    <a:pt x="10153" y="17558"/>
                    <a:pt x="10546" y="17384"/>
                    <a:pt x="10939" y="17080"/>
                  </a:cubicBezTo>
                  <a:cubicBezTo>
                    <a:pt x="11292" y="16776"/>
                    <a:pt x="11214" y="16428"/>
                    <a:pt x="11528" y="16341"/>
                  </a:cubicBezTo>
                  <a:cubicBezTo>
                    <a:pt x="11881" y="16254"/>
                    <a:pt x="11606" y="16080"/>
                    <a:pt x="12117" y="15907"/>
                  </a:cubicBezTo>
                  <a:cubicBezTo>
                    <a:pt x="12627" y="15689"/>
                    <a:pt x="13099" y="15255"/>
                    <a:pt x="13452" y="14994"/>
                  </a:cubicBezTo>
                  <a:cubicBezTo>
                    <a:pt x="13766" y="14733"/>
                    <a:pt x="13648" y="14603"/>
                    <a:pt x="14277" y="14429"/>
                  </a:cubicBezTo>
                  <a:cubicBezTo>
                    <a:pt x="14944" y="14255"/>
                    <a:pt x="17301" y="12951"/>
                    <a:pt x="17301" y="12951"/>
                  </a:cubicBezTo>
                  <a:cubicBezTo>
                    <a:pt x="17301" y="12951"/>
                    <a:pt x="16830" y="12864"/>
                    <a:pt x="16437" y="12821"/>
                  </a:cubicBezTo>
                  <a:cubicBezTo>
                    <a:pt x="16083" y="12821"/>
                    <a:pt x="15494" y="12734"/>
                    <a:pt x="15651" y="12604"/>
                  </a:cubicBezTo>
                  <a:cubicBezTo>
                    <a:pt x="15808" y="12473"/>
                    <a:pt x="16005" y="12082"/>
                    <a:pt x="16123" y="12039"/>
                  </a:cubicBezTo>
                  <a:cubicBezTo>
                    <a:pt x="16240" y="11995"/>
                    <a:pt x="16672" y="12473"/>
                    <a:pt x="16672" y="12473"/>
                  </a:cubicBezTo>
                  <a:cubicBezTo>
                    <a:pt x="16672" y="12473"/>
                    <a:pt x="17458" y="12647"/>
                    <a:pt x="17379" y="12560"/>
                  </a:cubicBezTo>
                  <a:cubicBezTo>
                    <a:pt x="17340" y="12473"/>
                    <a:pt x="17615" y="12343"/>
                    <a:pt x="17615" y="12212"/>
                  </a:cubicBezTo>
                  <a:cubicBezTo>
                    <a:pt x="17615" y="12082"/>
                    <a:pt x="17379" y="11734"/>
                    <a:pt x="16869" y="11474"/>
                  </a:cubicBezTo>
                  <a:cubicBezTo>
                    <a:pt x="16398" y="11213"/>
                    <a:pt x="16515" y="11343"/>
                    <a:pt x="16044" y="11082"/>
                  </a:cubicBezTo>
                  <a:cubicBezTo>
                    <a:pt x="15534" y="10778"/>
                    <a:pt x="15102" y="10735"/>
                    <a:pt x="15494" y="10648"/>
                  </a:cubicBezTo>
                  <a:cubicBezTo>
                    <a:pt x="15848" y="10518"/>
                    <a:pt x="16712" y="10431"/>
                    <a:pt x="16830" y="10257"/>
                  </a:cubicBezTo>
                  <a:cubicBezTo>
                    <a:pt x="16908" y="10083"/>
                    <a:pt x="16633" y="9866"/>
                    <a:pt x="16908" y="10083"/>
                  </a:cubicBezTo>
                  <a:cubicBezTo>
                    <a:pt x="17222" y="10300"/>
                    <a:pt x="17340" y="10300"/>
                    <a:pt x="17694" y="10344"/>
                  </a:cubicBezTo>
                  <a:cubicBezTo>
                    <a:pt x="18047" y="10387"/>
                    <a:pt x="18204" y="10474"/>
                    <a:pt x="18086" y="10257"/>
                  </a:cubicBezTo>
                  <a:cubicBezTo>
                    <a:pt x="17929" y="10039"/>
                    <a:pt x="17536" y="10387"/>
                    <a:pt x="17694" y="9779"/>
                  </a:cubicBezTo>
                  <a:cubicBezTo>
                    <a:pt x="17890" y="9170"/>
                    <a:pt x="18597" y="8953"/>
                    <a:pt x="18597" y="8953"/>
                  </a:cubicBezTo>
                  <a:cubicBezTo>
                    <a:pt x="18597" y="8953"/>
                    <a:pt x="19029" y="9170"/>
                    <a:pt x="18675" y="8605"/>
                  </a:cubicBezTo>
                  <a:cubicBezTo>
                    <a:pt x="18322" y="8084"/>
                    <a:pt x="18361" y="8127"/>
                    <a:pt x="18204" y="7953"/>
                  </a:cubicBezTo>
                  <a:cubicBezTo>
                    <a:pt x="18047" y="7823"/>
                    <a:pt x="18047" y="7823"/>
                    <a:pt x="18047" y="7823"/>
                  </a:cubicBezTo>
                  <a:cubicBezTo>
                    <a:pt x="18047" y="7823"/>
                    <a:pt x="19264" y="7606"/>
                    <a:pt x="19147" y="7475"/>
                  </a:cubicBezTo>
                  <a:cubicBezTo>
                    <a:pt x="19068" y="7301"/>
                    <a:pt x="18911" y="7041"/>
                    <a:pt x="18911" y="7041"/>
                  </a:cubicBezTo>
                  <a:cubicBezTo>
                    <a:pt x="18911" y="7041"/>
                    <a:pt x="18911" y="6997"/>
                    <a:pt x="18440" y="6736"/>
                  </a:cubicBezTo>
                  <a:cubicBezTo>
                    <a:pt x="17968" y="6476"/>
                    <a:pt x="17968" y="6693"/>
                    <a:pt x="17968" y="6476"/>
                  </a:cubicBezTo>
                  <a:cubicBezTo>
                    <a:pt x="17929" y="6258"/>
                    <a:pt x="18361" y="5954"/>
                    <a:pt x="18400" y="5780"/>
                  </a:cubicBezTo>
                  <a:cubicBezTo>
                    <a:pt x="18479" y="5606"/>
                    <a:pt x="18597" y="5476"/>
                    <a:pt x="18597" y="5389"/>
                  </a:cubicBezTo>
                  <a:cubicBezTo>
                    <a:pt x="18597" y="5302"/>
                    <a:pt x="18636" y="5041"/>
                    <a:pt x="18715" y="4998"/>
                  </a:cubicBezTo>
                  <a:cubicBezTo>
                    <a:pt x="18793" y="4955"/>
                    <a:pt x="19107" y="4868"/>
                    <a:pt x="19461" y="4520"/>
                  </a:cubicBezTo>
                  <a:cubicBezTo>
                    <a:pt x="19814" y="4129"/>
                    <a:pt x="20128" y="3607"/>
                    <a:pt x="20246" y="3607"/>
                  </a:cubicBezTo>
                  <a:cubicBezTo>
                    <a:pt x="20403" y="3607"/>
                    <a:pt x="21071" y="3260"/>
                    <a:pt x="21228" y="3173"/>
                  </a:cubicBezTo>
                  <a:cubicBezTo>
                    <a:pt x="21346" y="3086"/>
                    <a:pt x="21503" y="2781"/>
                    <a:pt x="20953" y="2738"/>
                  </a:cubicBezTo>
                  <a:cubicBezTo>
                    <a:pt x="20364" y="2651"/>
                    <a:pt x="19147" y="2434"/>
                    <a:pt x="18990" y="2651"/>
                  </a:cubicBezTo>
                  <a:cubicBezTo>
                    <a:pt x="18793" y="2912"/>
                    <a:pt x="18400" y="3173"/>
                    <a:pt x="18283" y="3433"/>
                  </a:cubicBezTo>
                  <a:cubicBezTo>
                    <a:pt x="18165" y="3694"/>
                    <a:pt x="17497" y="3477"/>
                    <a:pt x="17262" y="3433"/>
                  </a:cubicBezTo>
                  <a:cubicBezTo>
                    <a:pt x="17026" y="3346"/>
                    <a:pt x="18204" y="2999"/>
                    <a:pt x="17929" y="2738"/>
                  </a:cubicBezTo>
                  <a:cubicBezTo>
                    <a:pt x="17654" y="2434"/>
                    <a:pt x="17694" y="2347"/>
                    <a:pt x="17144" y="2608"/>
                  </a:cubicBezTo>
                  <a:cubicBezTo>
                    <a:pt x="16594" y="2868"/>
                    <a:pt x="16633" y="3086"/>
                    <a:pt x="16358" y="3129"/>
                  </a:cubicBezTo>
                  <a:cubicBezTo>
                    <a:pt x="16083" y="3173"/>
                    <a:pt x="15651" y="2608"/>
                    <a:pt x="16240" y="2303"/>
                  </a:cubicBezTo>
                  <a:cubicBezTo>
                    <a:pt x="16830" y="1999"/>
                    <a:pt x="18322" y="2260"/>
                    <a:pt x="18361" y="2086"/>
                  </a:cubicBezTo>
                  <a:cubicBezTo>
                    <a:pt x="18440" y="1912"/>
                    <a:pt x="18283" y="1434"/>
                    <a:pt x="17890" y="1304"/>
                  </a:cubicBezTo>
                  <a:cubicBezTo>
                    <a:pt x="17497" y="1173"/>
                    <a:pt x="16751" y="869"/>
                    <a:pt x="16476" y="739"/>
                  </a:cubicBezTo>
                  <a:cubicBezTo>
                    <a:pt x="16240" y="565"/>
                    <a:pt x="16162" y="261"/>
                    <a:pt x="16162" y="261"/>
                  </a:cubicBezTo>
                  <a:cubicBezTo>
                    <a:pt x="14473" y="0"/>
                    <a:pt x="14473" y="0"/>
                    <a:pt x="14473" y="0"/>
                  </a:cubicBezTo>
                  <a:cubicBezTo>
                    <a:pt x="14473" y="0"/>
                    <a:pt x="12706" y="435"/>
                    <a:pt x="12510" y="478"/>
                  </a:cubicBezTo>
                  <a:cubicBezTo>
                    <a:pt x="12313" y="478"/>
                    <a:pt x="12352" y="652"/>
                    <a:pt x="11881" y="739"/>
                  </a:cubicBezTo>
                  <a:cubicBezTo>
                    <a:pt x="11410" y="869"/>
                    <a:pt x="11214" y="913"/>
                    <a:pt x="11214" y="913"/>
                  </a:cubicBezTo>
                  <a:cubicBezTo>
                    <a:pt x="11214" y="913"/>
                    <a:pt x="10664" y="782"/>
                    <a:pt x="10232" y="869"/>
                  </a:cubicBezTo>
                  <a:cubicBezTo>
                    <a:pt x="9800" y="956"/>
                    <a:pt x="9525" y="1521"/>
                    <a:pt x="9525" y="1521"/>
                  </a:cubicBezTo>
                  <a:cubicBezTo>
                    <a:pt x="9525" y="1521"/>
                    <a:pt x="9721" y="1652"/>
                    <a:pt x="9800" y="1738"/>
                  </a:cubicBezTo>
                  <a:cubicBezTo>
                    <a:pt x="9918" y="1825"/>
                    <a:pt x="9093" y="1782"/>
                    <a:pt x="8582" y="1738"/>
                  </a:cubicBezTo>
                  <a:cubicBezTo>
                    <a:pt x="8072" y="1652"/>
                    <a:pt x="8072" y="1869"/>
                    <a:pt x="7954" y="2260"/>
                  </a:cubicBezTo>
                  <a:cubicBezTo>
                    <a:pt x="7797" y="2608"/>
                    <a:pt x="7640" y="2347"/>
                    <a:pt x="7443" y="2043"/>
                  </a:cubicBezTo>
                  <a:cubicBezTo>
                    <a:pt x="7247" y="1738"/>
                    <a:pt x="7051" y="1825"/>
                    <a:pt x="6894" y="2086"/>
                  </a:cubicBezTo>
                  <a:cubicBezTo>
                    <a:pt x="6736" y="2347"/>
                    <a:pt x="6501" y="1999"/>
                    <a:pt x="5912" y="2216"/>
                  </a:cubicBezTo>
                  <a:cubicBezTo>
                    <a:pt x="5362" y="2434"/>
                    <a:pt x="4851" y="2651"/>
                    <a:pt x="4851" y="2651"/>
                  </a:cubicBezTo>
                  <a:cubicBezTo>
                    <a:pt x="4851" y="2651"/>
                    <a:pt x="5598" y="2825"/>
                    <a:pt x="5440" y="2955"/>
                  </a:cubicBezTo>
                  <a:cubicBezTo>
                    <a:pt x="5283" y="3086"/>
                    <a:pt x="4262" y="3346"/>
                    <a:pt x="4262" y="3346"/>
                  </a:cubicBezTo>
                  <a:cubicBezTo>
                    <a:pt x="4262" y="3346"/>
                    <a:pt x="3516" y="3825"/>
                    <a:pt x="3398" y="3825"/>
                  </a:cubicBezTo>
                  <a:cubicBezTo>
                    <a:pt x="3241" y="3825"/>
                    <a:pt x="2534" y="4303"/>
                    <a:pt x="2534" y="4303"/>
                  </a:cubicBezTo>
                  <a:close/>
                </a:path>
              </a:pathLst>
            </a:custGeom>
            <a:solidFill>
              <a:srgbClr val="000000">
                <a:alpha val="9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11" name="Shape 111"/>
            <p:cNvSpPr/>
            <p:nvPr/>
          </p:nvSpPr>
          <p:spPr>
            <a:xfrm>
              <a:off x="3905135" y="102150"/>
              <a:ext cx="1578519" cy="9522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24" h="21271" extrusionOk="0">
                  <a:moveTo>
                    <a:pt x="19628" y="4456"/>
                  </a:moveTo>
                  <a:cubicBezTo>
                    <a:pt x="18498" y="4884"/>
                    <a:pt x="18166" y="5311"/>
                    <a:pt x="18831" y="5418"/>
                  </a:cubicBezTo>
                  <a:cubicBezTo>
                    <a:pt x="19429" y="5525"/>
                    <a:pt x="20027" y="5098"/>
                    <a:pt x="18299" y="6595"/>
                  </a:cubicBezTo>
                  <a:cubicBezTo>
                    <a:pt x="16637" y="7985"/>
                    <a:pt x="15973" y="8626"/>
                    <a:pt x="15308" y="9161"/>
                  </a:cubicBezTo>
                  <a:cubicBezTo>
                    <a:pt x="14643" y="9696"/>
                    <a:pt x="14710" y="10765"/>
                    <a:pt x="13912" y="10872"/>
                  </a:cubicBezTo>
                  <a:cubicBezTo>
                    <a:pt x="13181" y="10872"/>
                    <a:pt x="13248" y="9696"/>
                    <a:pt x="12982" y="11086"/>
                  </a:cubicBezTo>
                  <a:cubicBezTo>
                    <a:pt x="12716" y="12476"/>
                    <a:pt x="12716" y="12797"/>
                    <a:pt x="12650" y="13010"/>
                  </a:cubicBezTo>
                  <a:cubicBezTo>
                    <a:pt x="12583" y="13331"/>
                    <a:pt x="11852" y="14401"/>
                    <a:pt x="11121" y="14507"/>
                  </a:cubicBezTo>
                  <a:cubicBezTo>
                    <a:pt x="10456" y="14614"/>
                    <a:pt x="10789" y="14828"/>
                    <a:pt x="10523" y="15577"/>
                  </a:cubicBezTo>
                  <a:cubicBezTo>
                    <a:pt x="10257" y="16218"/>
                    <a:pt x="11653" y="16967"/>
                    <a:pt x="10656" y="17288"/>
                  </a:cubicBezTo>
                  <a:cubicBezTo>
                    <a:pt x="9659" y="17501"/>
                    <a:pt x="9526" y="17715"/>
                    <a:pt x="9393" y="17822"/>
                  </a:cubicBezTo>
                  <a:cubicBezTo>
                    <a:pt x="9194" y="17929"/>
                    <a:pt x="8861" y="18036"/>
                    <a:pt x="8330" y="17715"/>
                  </a:cubicBezTo>
                  <a:cubicBezTo>
                    <a:pt x="7798" y="17501"/>
                    <a:pt x="7798" y="17822"/>
                    <a:pt x="6867" y="17715"/>
                  </a:cubicBezTo>
                  <a:cubicBezTo>
                    <a:pt x="5937" y="17715"/>
                    <a:pt x="5605" y="17715"/>
                    <a:pt x="5206" y="17715"/>
                  </a:cubicBezTo>
                  <a:cubicBezTo>
                    <a:pt x="4807" y="17715"/>
                    <a:pt x="5472" y="17608"/>
                    <a:pt x="4807" y="17715"/>
                  </a:cubicBezTo>
                  <a:cubicBezTo>
                    <a:pt x="4209" y="17715"/>
                    <a:pt x="3810" y="17501"/>
                    <a:pt x="3877" y="17929"/>
                  </a:cubicBezTo>
                  <a:cubicBezTo>
                    <a:pt x="3943" y="18357"/>
                    <a:pt x="3877" y="18571"/>
                    <a:pt x="4010" y="18678"/>
                  </a:cubicBezTo>
                  <a:cubicBezTo>
                    <a:pt x="4209" y="18785"/>
                    <a:pt x="4541" y="18571"/>
                    <a:pt x="5405" y="18678"/>
                  </a:cubicBezTo>
                  <a:cubicBezTo>
                    <a:pt x="6336" y="18785"/>
                    <a:pt x="6934" y="19212"/>
                    <a:pt x="7731" y="19212"/>
                  </a:cubicBezTo>
                  <a:cubicBezTo>
                    <a:pt x="8529" y="19105"/>
                    <a:pt x="8928" y="18892"/>
                    <a:pt x="9327" y="19212"/>
                  </a:cubicBezTo>
                  <a:cubicBezTo>
                    <a:pt x="9659" y="19533"/>
                    <a:pt x="9792" y="20602"/>
                    <a:pt x="9459" y="20602"/>
                  </a:cubicBezTo>
                  <a:cubicBezTo>
                    <a:pt x="9061" y="20709"/>
                    <a:pt x="9061" y="21244"/>
                    <a:pt x="8463" y="21244"/>
                  </a:cubicBezTo>
                  <a:cubicBezTo>
                    <a:pt x="7864" y="21244"/>
                    <a:pt x="8263" y="21351"/>
                    <a:pt x="7133" y="21137"/>
                  </a:cubicBezTo>
                  <a:cubicBezTo>
                    <a:pt x="6003" y="20923"/>
                    <a:pt x="5206" y="21244"/>
                    <a:pt x="4342" y="21030"/>
                  </a:cubicBezTo>
                  <a:cubicBezTo>
                    <a:pt x="3478" y="20709"/>
                    <a:pt x="2747" y="20923"/>
                    <a:pt x="2348" y="20389"/>
                  </a:cubicBezTo>
                  <a:cubicBezTo>
                    <a:pt x="1949" y="19961"/>
                    <a:pt x="1949" y="19747"/>
                    <a:pt x="1816" y="19105"/>
                  </a:cubicBezTo>
                  <a:cubicBezTo>
                    <a:pt x="1617" y="18357"/>
                    <a:pt x="2149" y="18571"/>
                    <a:pt x="1484" y="17929"/>
                  </a:cubicBezTo>
                  <a:cubicBezTo>
                    <a:pt x="753" y="17288"/>
                    <a:pt x="88" y="16860"/>
                    <a:pt x="88" y="16860"/>
                  </a:cubicBezTo>
                  <a:cubicBezTo>
                    <a:pt x="88" y="16860"/>
                    <a:pt x="-111" y="16539"/>
                    <a:pt x="88" y="16111"/>
                  </a:cubicBezTo>
                  <a:cubicBezTo>
                    <a:pt x="288" y="15684"/>
                    <a:pt x="1285" y="16004"/>
                    <a:pt x="1285" y="16004"/>
                  </a:cubicBezTo>
                  <a:cubicBezTo>
                    <a:pt x="2215" y="16646"/>
                    <a:pt x="2215" y="16646"/>
                    <a:pt x="2215" y="16646"/>
                  </a:cubicBezTo>
                  <a:cubicBezTo>
                    <a:pt x="2215" y="16646"/>
                    <a:pt x="3943" y="17074"/>
                    <a:pt x="4076" y="16432"/>
                  </a:cubicBezTo>
                  <a:cubicBezTo>
                    <a:pt x="4209" y="15684"/>
                    <a:pt x="5339" y="16646"/>
                    <a:pt x="5272" y="15898"/>
                  </a:cubicBezTo>
                  <a:cubicBezTo>
                    <a:pt x="5206" y="15149"/>
                    <a:pt x="4475" y="14935"/>
                    <a:pt x="5007" y="14401"/>
                  </a:cubicBezTo>
                  <a:cubicBezTo>
                    <a:pt x="5605" y="13759"/>
                    <a:pt x="6136" y="14401"/>
                    <a:pt x="6136" y="14401"/>
                  </a:cubicBezTo>
                  <a:cubicBezTo>
                    <a:pt x="6136" y="14401"/>
                    <a:pt x="6269" y="14614"/>
                    <a:pt x="6402" y="14401"/>
                  </a:cubicBezTo>
                  <a:cubicBezTo>
                    <a:pt x="6535" y="14187"/>
                    <a:pt x="6469" y="13973"/>
                    <a:pt x="6136" y="13759"/>
                  </a:cubicBezTo>
                  <a:cubicBezTo>
                    <a:pt x="5871" y="13545"/>
                    <a:pt x="5272" y="13331"/>
                    <a:pt x="5272" y="13331"/>
                  </a:cubicBezTo>
                  <a:cubicBezTo>
                    <a:pt x="5272" y="13331"/>
                    <a:pt x="6469" y="11406"/>
                    <a:pt x="6735" y="11406"/>
                  </a:cubicBezTo>
                  <a:cubicBezTo>
                    <a:pt x="6934" y="11406"/>
                    <a:pt x="8263" y="11513"/>
                    <a:pt x="7599" y="10444"/>
                  </a:cubicBezTo>
                  <a:cubicBezTo>
                    <a:pt x="6867" y="9268"/>
                    <a:pt x="7000" y="9589"/>
                    <a:pt x="6535" y="9054"/>
                  </a:cubicBezTo>
                  <a:cubicBezTo>
                    <a:pt x="6136" y="8626"/>
                    <a:pt x="6535" y="9482"/>
                    <a:pt x="5671" y="8199"/>
                  </a:cubicBezTo>
                  <a:cubicBezTo>
                    <a:pt x="4807" y="7022"/>
                    <a:pt x="4940" y="7236"/>
                    <a:pt x="4807" y="6060"/>
                  </a:cubicBezTo>
                  <a:cubicBezTo>
                    <a:pt x="4674" y="4884"/>
                    <a:pt x="3877" y="5846"/>
                    <a:pt x="3943" y="5311"/>
                  </a:cubicBezTo>
                  <a:cubicBezTo>
                    <a:pt x="4010" y="4884"/>
                    <a:pt x="4541" y="4135"/>
                    <a:pt x="4807" y="4135"/>
                  </a:cubicBezTo>
                  <a:cubicBezTo>
                    <a:pt x="5073" y="4135"/>
                    <a:pt x="5671" y="2852"/>
                    <a:pt x="6402" y="3280"/>
                  </a:cubicBezTo>
                  <a:cubicBezTo>
                    <a:pt x="7133" y="3707"/>
                    <a:pt x="7133" y="4028"/>
                    <a:pt x="7466" y="3707"/>
                  </a:cubicBezTo>
                  <a:cubicBezTo>
                    <a:pt x="7731" y="3280"/>
                    <a:pt x="6602" y="2852"/>
                    <a:pt x="7399" y="2424"/>
                  </a:cubicBezTo>
                  <a:cubicBezTo>
                    <a:pt x="8197" y="1997"/>
                    <a:pt x="8463" y="3066"/>
                    <a:pt x="8795" y="3066"/>
                  </a:cubicBezTo>
                  <a:cubicBezTo>
                    <a:pt x="9127" y="3066"/>
                    <a:pt x="9459" y="2852"/>
                    <a:pt x="9393" y="2103"/>
                  </a:cubicBezTo>
                  <a:cubicBezTo>
                    <a:pt x="9393" y="1462"/>
                    <a:pt x="9925" y="1034"/>
                    <a:pt x="10257" y="927"/>
                  </a:cubicBezTo>
                  <a:cubicBezTo>
                    <a:pt x="10656" y="820"/>
                    <a:pt x="12783" y="606"/>
                    <a:pt x="12783" y="606"/>
                  </a:cubicBezTo>
                  <a:cubicBezTo>
                    <a:pt x="12783" y="606"/>
                    <a:pt x="14045" y="-249"/>
                    <a:pt x="13979" y="72"/>
                  </a:cubicBezTo>
                  <a:cubicBezTo>
                    <a:pt x="13846" y="393"/>
                    <a:pt x="14710" y="1355"/>
                    <a:pt x="14710" y="1355"/>
                  </a:cubicBezTo>
                  <a:cubicBezTo>
                    <a:pt x="14909" y="179"/>
                    <a:pt x="14909" y="179"/>
                    <a:pt x="14909" y="179"/>
                  </a:cubicBezTo>
                  <a:cubicBezTo>
                    <a:pt x="14909" y="179"/>
                    <a:pt x="18631" y="1034"/>
                    <a:pt x="18764" y="1034"/>
                  </a:cubicBezTo>
                  <a:cubicBezTo>
                    <a:pt x="18897" y="1034"/>
                    <a:pt x="21489" y="2317"/>
                    <a:pt x="21423" y="2103"/>
                  </a:cubicBezTo>
                  <a:cubicBezTo>
                    <a:pt x="21356" y="1890"/>
                    <a:pt x="21423" y="3707"/>
                    <a:pt x="21024" y="3814"/>
                  </a:cubicBezTo>
                  <a:cubicBezTo>
                    <a:pt x="20691" y="3921"/>
                    <a:pt x="19628" y="4456"/>
                    <a:pt x="19628" y="4456"/>
                  </a:cubicBezTo>
                  <a:close/>
                </a:path>
              </a:pathLst>
            </a:custGeom>
            <a:solidFill>
              <a:srgbClr val="000000">
                <a:alpha val="9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12" name="Shape 112"/>
            <p:cNvSpPr/>
            <p:nvPr/>
          </p:nvSpPr>
          <p:spPr>
            <a:xfrm>
              <a:off x="3979404" y="358357"/>
              <a:ext cx="446746" cy="3776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00" h="20933" extrusionOk="0">
                  <a:moveTo>
                    <a:pt x="12244" y="19467"/>
                  </a:moveTo>
                  <a:cubicBezTo>
                    <a:pt x="10219" y="21600"/>
                    <a:pt x="10219" y="21067"/>
                    <a:pt x="8644" y="20000"/>
                  </a:cubicBezTo>
                  <a:cubicBezTo>
                    <a:pt x="7069" y="19200"/>
                    <a:pt x="3469" y="18133"/>
                    <a:pt x="3244" y="17600"/>
                  </a:cubicBezTo>
                  <a:cubicBezTo>
                    <a:pt x="3244" y="17067"/>
                    <a:pt x="4819" y="13867"/>
                    <a:pt x="5269" y="13867"/>
                  </a:cubicBezTo>
                  <a:cubicBezTo>
                    <a:pt x="5719" y="13867"/>
                    <a:pt x="4819" y="13600"/>
                    <a:pt x="3694" y="13333"/>
                  </a:cubicBezTo>
                  <a:cubicBezTo>
                    <a:pt x="2569" y="13333"/>
                    <a:pt x="-581" y="9333"/>
                    <a:pt x="94" y="7733"/>
                  </a:cubicBezTo>
                  <a:cubicBezTo>
                    <a:pt x="994" y="6133"/>
                    <a:pt x="1669" y="5333"/>
                    <a:pt x="3019" y="4533"/>
                  </a:cubicBezTo>
                  <a:cubicBezTo>
                    <a:pt x="4144" y="4000"/>
                    <a:pt x="7294" y="267"/>
                    <a:pt x="7969" y="0"/>
                  </a:cubicBezTo>
                  <a:cubicBezTo>
                    <a:pt x="8644" y="0"/>
                    <a:pt x="11344" y="0"/>
                    <a:pt x="11794" y="2133"/>
                  </a:cubicBezTo>
                  <a:cubicBezTo>
                    <a:pt x="12244" y="4267"/>
                    <a:pt x="11794" y="4000"/>
                    <a:pt x="14269" y="6133"/>
                  </a:cubicBezTo>
                  <a:cubicBezTo>
                    <a:pt x="16519" y="8267"/>
                    <a:pt x="21019" y="9867"/>
                    <a:pt x="20569" y="10933"/>
                  </a:cubicBezTo>
                  <a:cubicBezTo>
                    <a:pt x="20344" y="12267"/>
                    <a:pt x="17644" y="13333"/>
                    <a:pt x="16294" y="14933"/>
                  </a:cubicBezTo>
                  <a:cubicBezTo>
                    <a:pt x="14719" y="16267"/>
                    <a:pt x="12244" y="19467"/>
                    <a:pt x="12244" y="19467"/>
                  </a:cubicBezTo>
                  <a:close/>
                </a:path>
              </a:pathLst>
            </a:custGeom>
            <a:solidFill>
              <a:srgbClr val="000000">
                <a:alpha val="9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13" name="Shape 113"/>
            <p:cNvSpPr/>
            <p:nvPr/>
          </p:nvSpPr>
          <p:spPr>
            <a:xfrm>
              <a:off x="3855439" y="650251"/>
              <a:ext cx="162882" cy="1043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5307" h="18432" extrusionOk="0">
                  <a:moveTo>
                    <a:pt x="11763" y="16955"/>
                  </a:moveTo>
                  <a:cubicBezTo>
                    <a:pt x="9924" y="16955"/>
                    <a:pt x="5788" y="20278"/>
                    <a:pt x="3950" y="16955"/>
                  </a:cubicBezTo>
                  <a:cubicBezTo>
                    <a:pt x="2112" y="12801"/>
                    <a:pt x="-1565" y="2832"/>
                    <a:pt x="733" y="1170"/>
                  </a:cubicBezTo>
                  <a:cubicBezTo>
                    <a:pt x="2571" y="-491"/>
                    <a:pt x="2112" y="-1322"/>
                    <a:pt x="11303" y="5324"/>
                  </a:cubicBezTo>
                  <a:cubicBezTo>
                    <a:pt x="20035" y="11970"/>
                    <a:pt x="11763" y="16955"/>
                    <a:pt x="11763" y="16955"/>
                  </a:cubicBezTo>
                  <a:close/>
                </a:path>
              </a:pathLst>
            </a:custGeom>
            <a:solidFill>
              <a:srgbClr val="000000">
                <a:alpha val="9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14" name="Shape 114"/>
            <p:cNvSpPr/>
            <p:nvPr/>
          </p:nvSpPr>
          <p:spPr>
            <a:xfrm>
              <a:off x="3536757" y="588731"/>
              <a:ext cx="292050" cy="16203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8854" h="19849" extrusionOk="0">
                  <a:moveTo>
                    <a:pt x="10661" y="19849"/>
                  </a:moveTo>
                  <a:cubicBezTo>
                    <a:pt x="7802" y="19265"/>
                    <a:pt x="6849" y="16930"/>
                    <a:pt x="4944" y="14595"/>
                  </a:cubicBezTo>
                  <a:cubicBezTo>
                    <a:pt x="3038" y="12843"/>
                    <a:pt x="3673" y="21600"/>
                    <a:pt x="814" y="14595"/>
                  </a:cubicBezTo>
                  <a:cubicBezTo>
                    <a:pt x="-1727" y="7005"/>
                    <a:pt x="2402" y="11092"/>
                    <a:pt x="3355" y="10508"/>
                  </a:cubicBezTo>
                  <a:cubicBezTo>
                    <a:pt x="4626" y="9341"/>
                    <a:pt x="2402" y="7005"/>
                    <a:pt x="1767" y="5838"/>
                  </a:cubicBezTo>
                  <a:cubicBezTo>
                    <a:pt x="1132" y="5254"/>
                    <a:pt x="1767" y="0"/>
                    <a:pt x="3038" y="0"/>
                  </a:cubicBezTo>
                  <a:cubicBezTo>
                    <a:pt x="4308" y="0"/>
                    <a:pt x="9708" y="2919"/>
                    <a:pt x="12885" y="8173"/>
                  </a:cubicBezTo>
                  <a:cubicBezTo>
                    <a:pt x="16061" y="12843"/>
                    <a:pt x="19873" y="16930"/>
                    <a:pt x="18602" y="17514"/>
                  </a:cubicBezTo>
                  <a:cubicBezTo>
                    <a:pt x="17332" y="18097"/>
                    <a:pt x="10661" y="19849"/>
                    <a:pt x="10661" y="19849"/>
                  </a:cubicBezTo>
                  <a:close/>
                </a:path>
              </a:pathLst>
            </a:custGeom>
            <a:solidFill>
              <a:srgbClr val="000000">
                <a:alpha val="9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15" name="Shape 115"/>
            <p:cNvSpPr/>
            <p:nvPr/>
          </p:nvSpPr>
          <p:spPr>
            <a:xfrm>
              <a:off x="2835014" y="1123423"/>
              <a:ext cx="750646" cy="4558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728" extrusionOk="0">
                  <a:moveTo>
                    <a:pt x="21600" y="14836"/>
                  </a:moveTo>
                  <a:cubicBezTo>
                    <a:pt x="20471" y="13964"/>
                    <a:pt x="21035" y="13091"/>
                    <a:pt x="19200" y="11782"/>
                  </a:cubicBezTo>
                  <a:cubicBezTo>
                    <a:pt x="17365" y="10691"/>
                    <a:pt x="17365" y="12218"/>
                    <a:pt x="17365" y="9382"/>
                  </a:cubicBezTo>
                  <a:cubicBezTo>
                    <a:pt x="17365" y="6545"/>
                    <a:pt x="17929" y="6327"/>
                    <a:pt x="18071" y="5018"/>
                  </a:cubicBezTo>
                  <a:cubicBezTo>
                    <a:pt x="18353" y="3927"/>
                    <a:pt x="18776" y="0"/>
                    <a:pt x="18776" y="0"/>
                  </a:cubicBezTo>
                  <a:cubicBezTo>
                    <a:pt x="18776" y="0"/>
                    <a:pt x="17647" y="218"/>
                    <a:pt x="16235" y="0"/>
                  </a:cubicBezTo>
                  <a:cubicBezTo>
                    <a:pt x="14682" y="0"/>
                    <a:pt x="14965" y="1745"/>
                    <a:pt x="14965" y="1964"/>
                  </a:cubicBezTo>
                  <a:cubicBezTo>
                    <a:pt x="15106" y="2182"/>
                    <a:pt x="13976" y="4364"/>
                    <a:pt x="13976" y="4364"/>
                  </a:cubicBezTo>
                  <a:cubicBezTo>
                    <a:pt x="13129" y="7636"/>
                    <a:pt x="13129" y="7636"/>
                    <a:pt x="13129" y="7636"/>
                  </a:cubicBezTo>
                  <a:cubicBezTo>
                    <a:pt x="12565" y="6545"/>
                    <a:pt x="12565" y="4800"/>
                    <a:pt x="12565" y="4800"/>
                  </a:cubicBezTo>
                  <a:cubicBezTo>
                    <a:pt x="12565" y="4800"/>
                    <a:pt x="12282" y="4145"/>
                    <a:pt x="12000" y="3927"/>
                  </a:cubicBezTo>
                  <a:cubicBezTo>
                    <a:pt x="11718" y="3927"/>
                    <a:pt x="10447" y="4582"/>
                    <a:pt x="10447" y="4582"/>
                  </a:cubicBezTo>
                  <a:cubicBezTo>
                    <a:pt x="10447" y="4582"/>
                    <a:pt x="9882" y="4582"/>
                    <a:pt x="9600" y="3927"/>
                  </a:cubicBezTo>
                  <a:cubicBezTo>
                    <a:pt x="9318" y="3491"/>
                    <a:pt x="9882" y="3927"/>
                    <a:pt x="9318" y="3491"/>
                  </a:cubicBezTo>
                  <a:cubicBezTo>
                    <a:pt x="8612" y="3055"/>
                    <a:pt x="8753" y="2400"/>
                    <a:pt x="8047" y="3273"/>
                  </a:cubicBezTo>
                  <a:cubicBezTo>
                    <a:pt x="7341" y="4145"/>
                    <a:pt x="6918" y="5673"/>
                    <a:pt x="6353" y="4145"/>
                  </a:cubicBezTo>
                  <a:cubicBezTo>
                    <a:pt x="5788" y="2618"/>
                    <a:pt x="6494" y="1309"/>
                    <a:pt x="6071" y="1309"/>
                  </a:cubicBezTo>
                  <a:cubicBezTo>
                    <a:pt x="5647" y="1527"/>
                    <a:pt x="6212" y="2182"/>
                    <a:pt x="4941" y="2618"/>
                  </a:cubicBezTo>
                  <a:cubicBezTo>
                    <a:pt x="3529" y="3055"/>
                    <a:pt x="3388" y="3055"/>
                    <a:pt x="2682" y="4145"/>
                  </a:cubicBezTo>
                  <a:cubicBezTo>
                    <a:pt x="1976" y="5018"/>
                    <a:pt x="0" y="7636"/>
                    <a:pt x="0" y="8073"/>
                  </a:cubicBezTo>
                  <a:cubicBezTo>
                    <a:pt x="0" y="8509"/>
                    <a:pt x="1271" y="9382"/>
                    <a:pt x="988" y="9818"/>
                  </a:cubicBezTo>
                  <a:cubicBezTo>
                    <a:pt x="706" y="10473"/>
                    <a:pt x="424" y="12218"/>
                    <a:pt x="424" y="12218"/>
                  </a:cubicBezTo>
                  <a:cubicBezTo>
                    <a:pt x="424" y="12218"/>
                    <a:pt x="1694" y="13091"/>
                    <a:pt x="1976" y="13091"/>
                  </a:cubicBezTo>
                  <a:cubicBezTo>
                    <a:pt x="2259" y="13309"/>
                    <a:pt x="141" y="15709"/>
                    <a:pt x="424" y="15709"/>
                  </a:cubicBezTo>
                  <a:cubicBezTo>
                    <a:pt x="847" y="15927"/>
                    <a:pt x="2682" y="18109"/>
                    <a:pt x="2682" y="18109"/>
                  </a:cubicBezTo>
                  <a:cubicBezTo>
                    <a:pt x="2682" y="18109"/>
                    <a:pt x="4094" y="17891"/>
                    <a:pt x="4941" y="18764"/>
                  </a:cubicBezTo>
                  <a:cubicBezTo>
                    <a:pt x="5647" y="19636"/>
                    <a:pt x="6494" y="21600"/>
                    <a:pt x="7624" y="20291"/>
                  </a:cubicBezTo>
                  <a:cubicBezTo>
                    <a:pt x="8894" y="19200"/>
                    <a:pt x="8753" y="18982"/>
                    <a:pt x="10306" y="18327"/>
                  </a:cubicBezTo>
                  <a:cubicBezTo>
                    <a:pt x="11859" y="17673"/>
                    <a:pt x="12706" y="18982"/>
                    <a:pt x="13412" y="18327"/>
                  </a:cubicBezTo>
                  <a:cubicBezTo>
                    <a:pt x="14259" y="17673"/>
                    <a:pt x="15953" y="18109"/>
                    <a:pt x="15953" y="18109"/>
                  </a:cubicBezTo>
                  <a:cubicBezTo>
                    <a:pt x="15953" y="18109"/>
                    <a:pt x="16094" y="19855"/>
                    <a:pt x="18635" y="19200"/>
                  </a:cubicBezTo>
                  <a:cubicBezTo>
                    <a:pt x="21176" y="18545"/>
                    <a:pt x="20471" y="17455"/>
                    <a:pt x="19624" y="17455"/>
                  </a:cubicBezTo>
                  <a:cubicBezTo>
                    <a:pt x="18776" y="17455"/>
                    <a:pt x="17647" y="16364"/>
                    <a:pt x="18071" y="16364"/>
                  </a:cubicBezTo>
                  <a:cubicBezTo>
                    <a:pt x="18494" y="16364"/>
                    <a:pt x="21600" y="14836"/>
                    <a:pt x="21600" y="14836"/>
                  </a:cubicBezTo>
                  <a:close/>
                </a:path>
              </a:pathLst>
            </a:custGeom>
            <a:solidFill>
              <a:srgbClr val="000000">
                <a:alpha val="9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16" name="Shape 116"/>
            <p:cNvSpPr/>
            <p:nvPr/>
          </p:nvSpPr>
          <p:spPr>
            <a:xfrm>
              <a:off x="2533689" y="1041623"/>
              <a:ext cx="460447" cy="3126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469" h="20120" extrusionOk="0">
                  <a:moveTo>
                    <a:pt x="6627" y="19464"/>
                  </a:moveTo>
                  <a:cubicBezTo>
                    <a:pt x="5536" y="21007"/>
                    <a:pt x="3791" y="19464"/>
                    <a:pt x="2918" y="18538"/>
                  </a:cubicBezTo>
                  <a:cubicBezTo>
                    <a:pt x="2045" y="17304"/>
                    <a:pt x="1827" y="16070"/>
                    <a:pt x="518" y="15453"/>
                  </a:cubicBezTo>
                  <a:cubicBezTo>
                    <a:pt x="-573" y="14527"/>
                    <a:pt x="300" y="12367"/>
                    <a:pt x="954" y="11750"/>
                  </a:cubicBezTo>
                  <a:cubicBezTo>
                    <a:pt x="1609" y="11441"/>
                    <a:pt x="2918" y="9590"/>
                    <a:pt x="2918" y="9590"/>
                  </a:cubicBezTo>
                  <a:cubicBezTo>
                    <a:pt x="2918" y="9590"/>
                    <a:pt x="4882" y="4961"/>
                    <a:pt x="4445" y="4344"/>
                  </a:cubicBezTo>
                  <a:cubicBezTo>
                    <a:pt x="3791" y="3727"/>
                    <a:pt x="3572" y="2184"/>
                    <a:pt x="4009" y="1258"/>
                  </a:cubicBezTo>
                  <a:cubicBezTo>
                    <a:pt x="4445" y="641"/>
                    <a:pt x="8372" y="-593"/>
                    <a:pt x="9245" y="333"/>
                  </a:cubicBezTo>
                  <a:cubicBezTo>
                    <a:pt x="10118" y="1258"/>
                    <a:pt x="13391" y="2493"/>
                    <a:pt x="13827" y="1258"/>
                  </a:cubicBezTo>
                  <a:cubicBezTo>
                    <a:pt x="14263" y="24"/>
                    <a:pt x="16227" y="641"/>
                    <a:pt x="17318" y="1258"/>
                  </a:cubicBezTo>
                  <a:cubicBezTo>
                    <a:pt x="18191" y="1876"/>
                    <a:pt x="21027" y="3418"/>
                    <a:pt x="20372" y="4036"/>
                  </a:cubicBezTo>
                  <a:cubicBezTo>
                    <a:pt x="19718" y="4961"/>
                    <a:pt x="18409" y="9281"/>
                    <a:pt x="16227" y="10207"/>
                  </a:cubicBezTo>
                  <a:cubicBezTo>
                    <a:pt x="14263" y="10824"/>
                    <a:pt x="13609" y="11441"/>
                    <a:pt x="12736" y="12676"/>
                  </a:cubicBezTo>
                  <a:cubicBezTo>
                    <a:pt x="12082" y="13910"/>
                    <a:pt x="6627" y="19464"/>
                    <a:pt x="6627" y="19464"/>
                  </a:cubicBezTo>
                  <a:close/>
                </a:path>
              </a:pathLst>
            </a:custGeom>
            <a:solidFill>
              <a:srgbClr val="000000">
                <a:alpha val="9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17" name="Shape 117"/>
            <p:cNvSpPr/>
            <p:nvPr/>
          </p:nvSpPr>
          <p:spPr>
            <a:xfrm>
              <a:off x="2740675" y="782556"/>
              <a:ext cx="338902" cy="1514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128" h="18862" extrusionOk="0">
                  <a:moveTo>
                    <a:pt x="85" y="16531"/>
                  </a:moveTo>
                  <a:cubicBezTo>
                    <a:pt x="-791" y="20131"/>
                    <a:pt x="5339" y="18931"/>
                    <a:pt x="7090" y="17131"/>
                  </a:cubicBezTo>
                  <a:cubicBezTo>
                    <a:pt x="8550" y="15331"/>
                    <a:pt x="7966" y="11731"/>
                    <a:pt x="12052" y="12331"/>
                  </a:cubicBezTo>
                  <a:cubicBezTo>
                    <a:pt x="15847" y="12931"/>
                    <a:pt x="17306" y="11731"/>
                    <a:pt x="17890" y="10531"/>
                  </a:cubicBezTo>
                  <a:cubicBezTo>
                    <a:pt x="18474" y="9331"/>
                    <a:pt x="20809" y="3331"/>
                    <a:pt x="19933" y="931"/>
                  </a:cubicBezTo>
                  <a:cubicBezTo>
                    <a:pt x="19350" y="-1469"/>
                    <a:pt x="16139" y="1531"/>
                    <a:pt x="15263" y="1531"/>
                  </a:cubicBezTo>
                  <a:cubicBezTo>
                    <a:pt x="14095" y="1531"/>
                    <a:pt x="9133" y="2731"/>
                    <a:pt x="8258" y="2731"/>
                  </a:cubicBezTo>
                  <a:cubicBezTo>
                    <a:pt x="7674" y="3331"/>
                    <a:pt x="5631" y="6931"/>
                    <a:pt x="5047" y="8131"/>
                  </a:cubicBezTo>
                  <a:cubicBezTo>
                    <a:pt x="4463" y="9331"/>
                    <a:pt x="668" y="11731"/>
                    <a:pt x="85" y="16531"/>
                  </a:cubicBezTo>
                  <a:close/>
                </a:path>
              </a:pathLst>
            </a:custGeom>
            <a:solidFill>
              <a:srgbClr val="000000">
                <a:alpha val="9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18" name="Shape 118"/>
            <p:cNvSpPr/>
            <p:nvPr/>
          </p:nvSpPr>
          <p:spPr>
            <a:xfrm>
              <a:off x="3105596" y="715557"/>
              <a:ext cx="258786" cy="997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806" h="18947" extrusionOk="0">
                  <a:moveTo>
                    <a:pt x="1490" y="1300"/>
                  </a:moveTo>
                  <a:cubicBezTo>
                    <a:pt x="2979" y="-1400"/>
                    <a:pt x="4097" y="400"/>
                    <a:pt x="5959" y="4000"/>
                  </a:cubicBezTo>
                  <a:cubicBezTo>
                    <a:pt x="7821" y="8500"/>
                    <a:pt x="14152" y="1300"/>
                    <a:pt x="16386" y="4000"/>
                  </a:cubicBezTo>
                  <a:cubicBezTo>
                    <a:pt x="18248" y="7600"/>
                    <a:pt x="21600" y="5800"/>
                    <a:pt x="18621" y="11200"/>
                  </a:cubicBezTo>
                  <a:cubicBezTo>
                    <a:pt x="15269" y="17500"/>
                    <a:pt x="16386" y="20200"/>
                    <a:pt x="13779" y="18400"/>
                  </a:cubicBezTo>
                  <a:cubicBezTo>
                    <a:pt x="10800" y="15700"/>
                    <a:pt x="8566" y="15700"/>
                    <a:pt x="5586" y="13000"/>
                  </a:cubicBezTo>
                  <a:cubicBezTo>
                    <a:pt x="2607" y="9400"/>
                    <a:pt x="0" y="9400"/>
                    <a:pt x="0" y="9400"/>
                  </a:cubicBezTo>
                  <a:lnTo>
                    <a:pt x="1490" y="1300"/>
                  </a:lnTo>
                  <a:close/>
                </a:path>
              </a:pathLst>
            </a:custGeom>
            <a:solidFill>
              <a:srgbClr val="000000">
                <a:alpha val="9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19" name="Shape 119"/>
            <p:cNvSpPr/>
            <p:nvPr/>
          </p:nvSpPr>
          <p:spPr>
            <a:xfrm>
              <a:off x="3221975" y="642903"/>
              <a:ext cx="138067" cy="794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8982" h="16301" extrusionOk="0">
                  <a:moveTo>
                    <a:pt x="1350" y="15310"/>
                  </a:moveTo>
                  <a:cubicBezTo>
                    <a:pt x="4725" y="14328"/>
                    <a:pt x="14850" y="19237"/>
                    <a:pt x="18225" y="13346"/>
                  </a:cubicBezTo>
                  <a:cubicBezTo>
                    <a:pt x="21600" y="6473"/>
                    <a:pt x="12825" y="-2363"/>
                    <a:pt x="8775" y="582"/>
                  </a:cubicBezTo>
                  <a:cubicBezTo>
                    <a:pt x="5400" y="2546"/>
                    <a:pt x="0" y="6473"/>
                    <a:pt x="0" y="6473"/>
                  </a:cubicBezTo>
                  <a:lnTo>
                    <a:pt x="1350" y="15310"/>
                  </a:lnTo>
                  <a:close/>
                </a:path>
              </a:pathLst>
            </a:custGeom>
            <a:solidFill>
              <a:srgbClr val="000000">
                <a:alpha val="9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20" name="Shape 120"/>
            <p:cNvSpPr/>
            <p:nvPr/>
          </p:nvSpPr>
          <p:spPr>
            <a:xfrm>
              <a:off x="2947939" y="847544"/>
              <a:ext cx="539728" cy="2085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869" h="20046" extrusionOk="0">
                  <a:moveTo>
                    <a:pt x="13782" y="7813"/>
                  </a:moveTo>
                  <a:cubicBezTo>
                    <a:pt x="12645" y="8272"/>
                    <a:pt x="11887" y="11949"/>
                    <a:pt x="10939" y="7813"/>
                  </a:cubicBezTo>
                  <a:cubicBezTo>
                    <a:pt x="9992" y="3677"/>
                    <a:pt x="7529" y="2757"/>
                    <a:pt x="6771" y="3677"/>
                  </a:cubicBezTo>
                  <a:cubicBezTo>
                    <a:pt x="5824" y="4596"/>
                    <a:pt x="2034" y="3677"/>
                    <a:pt x="2224" y="5515"/>
                  </a:cubicBezTo>
                  <a:cubicBezTo>
                    <a:pt x="2224" y="7813"/>
                    <a:pt x="1276" y="11030"/>
                    <a:pt x="518" y="11030"/>
                  </a:cubicBezTo>
                  <a:cubicBezTo>
                    <a:pt x="-429" y="11489"/>
                    <a:pt x="139" y="12409"/>
                    <a:pt x="518" y="12868"/>
                  </a:cubicBezTo>
                  <a:cubicBezTo>
                    <a:pt x="1087" y="13328"/>
                    <a:pt x="1655" y="11030"/>
                    <a:pt x="4497" y="12409"/>
                  </a:cubicBezTo>
                  <a:cubicBezTo>
                    <a:pt x="7339" y="14247"/>
                    <a:pt x="8097" y="14247"/>
                    <a:pt x="7718" y="15166"/>
                  </a:cubicBezTo>
                  <a:cubicBezTo>
                    <a:pt x="7339" y="16545"/>
                    <a:pt x="5445" y="16085"/>
                    <a:pt x="6013" y="17004"/>
                  </a:cubicBezTo>
                  <a:cubicBezTo>
                    <a:pt x="6582" y="17923"/>
                    <a:pt x="7339" y="21600"/>
                    <a:pt x="8855" y="19302"/>
                  </a:cubicBezTo>
                  <a:cubicBezTo>
                    <a:pt x="10560" y="17004"/>
                    <a:pt x="10750" y="16085"/>
                    <a:pt x="12266" y="16085"/>
                  </a:cubicBezTo>
                  <a:cubicBezTo>
                    <a:pt x="13782" y="16085"/>
                    <a:pt x="13403" y="18383"/>
                    <a:pt x="16624" y="16085"/>
                  </a:cubicBezTo>
                  <a:cubicBezTo>
                    <a:pt x="19845" y="14247"/>
                    <a:pt x="20034" y="12409"/>
                    <a:pt x="20034" y="12409"/>
                  </a:cubicBezTo>
                  <a:cubicBezTo>
                    <a:pt x="20034" y="12409"/>
                    <a:pt x="21171" y="10111"/>
                    <a:pt x="20792" y="8732"/>
                  </a:cubicBezTo>
                  <a:cubicBezTo>
                    <a:pt x="20413" y="7353"/>
                    <a:pt x="20034" y="6434"/>
                    <a:pt x="19655" y="6434"/>
                  </a:cubicBezTo>
                  <a:cubicBezTo>
                    <a:pt x="19276" y="6434"/>
                    <a:pt x="19087" y="7813"/>
                    <a:pt x="18139" y="6434"/>
                  </a:cubicBezTo>
                  <a:cubicBezTo>
                    <a:pt x="17192" y="4596"/>
                    <a:pt x="17571" y="6434"/>
                    <a:pt x="17003" y="3217"/>
                  </a:cubicBezTo>
                  <a:cubicBezTo>
                    <a:pt x="16434" y="0"/>
                    <a:pt x="16813" y="0"/>
                    <a:pt x="15866" y="0"/>
                  </a:cubicBezTo>
                  <a:cubicBezTo>
                    <a:pt x="14729" y="0"/>
                    <a:pt x="11318" y="919"/>
                    <a:pt x="12645" y="1838"/>
                  </a:cubicBezTo>
                  <a:cubicBezTo>
                    <a:pt x="13971" y="3217"/>
                    <a:pt x="13782" y="7813"/>
                    <a:pt x="13782" y="7813"/>
                  </a:cubicBezTo>
                  <a:close/>
                </a:path>
              </a:pathLst>
            </a:custGeom>
            <a:solidFill>
              <a:srgbClr val="000000">
                <a:alpha val="9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21" name="Shape 121"/>
            <p:cNvSpPr/>
            <p:nvPr/>
          </p:nvSpPr>
          <p:spPr>
            <a:xfrm>
              <a:off x="3579840" y="1086473"/>
              <a:ext cx="256304" cy="2688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220" h="20216" extrusionOk="0">
                  <a:moveTo>
                    <a:pt x="14644" y="6129"/>
                  </a:moveTo>
                  <a:cubicBezTo>
                    <a:pt x="11715" y="5769"/>
                    <a:pt x="21600" y="2169"/>
                    <a:pt x="18671" y="2169"/>
                  </a:cubicBezTo>
                  <a:cubicBezTo>
                    <a:pt x="15742" y="2169"/>
                    <a:pt x="13546" y="-1071"/>
                    <a:pt x="11715" y="369"/>
                  </a:cubicBezTo>
                  <a:cubicBezTo>
                    <a:pt x="9885" y="1809"/>
                    <a:pt x="4027" y="2529"/>
                    <a:pt x="4027" y="2529"/>
                  </a:cubicBezTo>
                  <a:cubicBezTo>
                    <a:pt x="4027" y="6489"/>
                    <a:pt x="4027" y="6489"/>
                    <a:pt x="4027" y="6489"/>
                  </a:cubicBezTo>
                  <a:cubicBezTo>
                    <a:pt x="0" y="8289"/>
                    <a:pt x="0" y="8289"/>
                    <a:pt x="0" y="8289"/>
                  </a:cubicBezTo>
                  <a:cubicBezTo>
                    <a:pt x="0" y="8289"/>
                    <a:pt x="0" y="11889"/>
                    <a:pt x="1464" y="13329"/>
                  </a:cubicBezTo>
                  <a:cubicBezTo>
                    <a:pt x="3295" y="14409"/>
                    <a:pt x="7322" y="15489"/>
                    <a:pt x="5858" y="16929"/>
                  </a:cubicBezTo>
                  <a:cubicBezTo>
                    <a:pt x="4393" y="18009"/>
                    <a:pt x="9153" y="20169"/>
                    <a:pt x="8054" y="20169"/>
                  </a:cubicBezTo>
                  <a:cubicBezTo>
                    <a:pt x="6956" y="20529"/>
                    <a:pt x="9519" y="18729"/>
                    <a:pt x="12447" y="17649"/>
                  </a:cubicBezTo>
                  <a:cubicBezTo>
                    <a:pt x="15010" y="16929"/>
                    <a:pt x="16475" y="16209"/>
                    <a:pt x="16108" y="16569"/>
                  </a:cubicBezTo>
                  <a:cubicBezTo>
                    <a:pt x="16108" y="16929"/>
                    <a:pt x="16475" y="15129"/>
                    <a:pt x="16841" y="14049"/>
                  </a:cubicBezTo>
                  <a:cubicBezTo>
                    <a:pt x="17207" y="12609"/>
                    <a:pt x="17207" y="10089"/>
                    <a:pt x="17207" y="10089"/>
                  </a:cubicBezTo>
                  <a:cubicBezTo>
                    <a:pt x="17207" y="10089"/>
                    <a:pt x="18305" y="6489"/>
                    <a:pt x="14644" y="6129"/>
                  </a:cubicBezTo>
                  <a:close/>
                </a:path>
              </a:pathLst>
            </a:custGeom>
            <a:solidFill>
              <a:srgbClr val="000000">
                <a:alpha val="9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22" name="Shape 122"/>
            <p:cNvSpPr/>
            <p:nvPr/>
          </p:nvSpPr>
          <p:spPr>
            <a:xfrm>
              <a:off x="3550783" y="845451"/>
              <a:ext cx="450932" cy="2076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23" h="19966" extrusionOk="0">
                  <a:moveTo>
                    <a:pt x="4098" y="5815"/>
                  </a:moveTo>
                  <a:cubicBezTo>
                    <a:pt x="2734" y="3058"/>
                    <a:pt x="1597" y="760"/>
                    <a:pt x="687" y="1219"/>
                  </a:cubicBezTo>
                  <a:cubicBezTo>
                    <a:pt x="5" y="1219"/>
                    <a:pt x="1369" y="4896"/>
                    <a:pt x="915" y="6734"/>
                  </a:cubicBezTo>
                  <a:cubicBezTo>
                    <a:pt x="687" y="8113"/>
                    <a:pt x="1597" y="11330"/>
                    <a:pt x="460" y="11790"/>
                  </a:cubicBezTo>
                  <a:cubicBezTo>
                    <a:pt x="-677" y="12709"/>
                    <a:pt x="460" y="11790"/>
                    <a:pt x="2051" y="15007"/>
                  </a:cubicBezTo>
                  <a:cubicBezTo>
                    <a:pt x="3416" y="18224"/>
                    <a:pt x="460" y="20981"/>
                    <a:pt x="3643" y="19602"/>
                  </a:cubicBezTo>
                  <a:cubicBezTo>
                    <a:pt x="6599" y="18224"/>
                    <a:pt x="9782" y="19143"/>
                    <a:pt x="12738" y="18683"/>
                  </a:cubicBezTo>
                  <a:cubicBezTo>
                    <a:pt x="15466" y="18224"/>
                    <a:pt x="17967" y="17764"/>
                    <a:pt x="17967" y="17764"/>
                  </a:cubicBezTo>
                  <a:cubicBezTo>
                    <a:pt x="20923" y="15466"/>
                    <a:pt x="20923" y="15466"/>
                    <a:pt x="20923" y="15466"/>
                  </a:cubicBezTo>
                  <a:cubicBezTo>
                    <a:pt x="20923" y="15466"/>
                    <a:pt x="19559" y="8572"/>
                    <a:pt x="18877" y="7653"/>
                  </a:cubicBezTo>
                  <a:cubicBezTo>
                    <a:pt x="18195" y="6734"/>
                    <a:pt x="16376" y="9951"/>
                    <a:pt x="16376" y="9951"/>
                  </a:cubicBezTo>
                  <a:cubicBezTo>
                    <a:pt x="16376" y="9951"/>
                    <a:pt x="13875" y="5815"/>
                    <a:pt x="13875" y="4896"/>
                  </a:cubicBezTo>
                  <a:cubicBezTo>
                    <a:pt x="13875" y="3517"/>
                    <a:pt x="14102" y="1219"/>
                    <a:pt x="13192" y="300"/>
                  </a:cubicBezTo>
                  <a:cubicBezTo>
                    <a:pt x="12283" y="-159"/>
                    <a:pt x="10009" y="300"/>
                    <a:pt x="8418" y="300"/>
                  </a:cubicBezTo>
                  <a:cubicBezTo>
                    <a:pt x="7054" y="300"/>
                    <a:pt x="5235" y="-619"/>
                    <a:pt x="5235" y="760"/>
                  </a:cubicBezTo>
                  <a:cubicBezTo>
                    <a:pt x="5235" y="2138"/>
                    <a:pt x="4098" y="5815"/>
                    <a:pt x="4098" y="5815"/>
                  </a:cubicBezTo>
                  <a:close/>
                </a:path>
              </a:pathLst>
            </a:custGeom>
            <a:solidFill>
              <a:srgbClr val="000000">
                <a:alpha val="9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23" name="Shape 123"/>
            <p:cNvSpPr/>
            <p:nvPr/>
          </p:nvSpPr>
          <p:spPr>
            <a:xfrm>
              <a:off x="4111296" y="1108361"/>
              <a:ext cx="1153132" cy="10850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579" h="21293" extrusionOk="0">
                  <a:moveTo>
                    <a:pt x="3964" y="131"/>
                  </a:moveTo>
                  <a:cubicBezTo>
                    <a:pt x="3264" y="131"/>
                    <a:pt x="2827" y="-151"/>
                    <a:pt x="2040" y="412"/>
                  </a:cubicBezTo>
                  <a:cubicBezTo>
                    <a:pt x="1253" y="976"/>
                    <a:pt x="466" y="1633"/>
                    <a:pt x="203" y="2291"/>
                  </a:cubicBezTo>
                  <a:cubicBezTo>
                    <a:pt x="-59" y="2854"/>
                    <a:pt x="728" y="4920"/>
                    <a:pt x="728" y="5108"/>
                  </a:cubicBezTo>
                  <a:cubicBezTo>
                    <a:pt x="728" y="5296"/>
                    <a:pt x="-1021" y="6986"/>
                    <a:pt x="903" y="6986"/>
                  </a:cubicBezTo>
                  <a:cubicBezTo>
                    <a:pt x="2827" y="6986"/>
                    <a:pt x="4663" y="6517"/>
                    <a:pt x="5363" y="6517"/>
                  </a:cubicBezTo>
                  <a:cubicBezTo>
                    <a:pt x="6062" y="6611"/>
                    <a:pt x="8161" y="4357"/>
                    <a:pt x="8861" y="6329"/>
                  </a:cubicBezTo>
                  <a:cubicBezTo>
                    <a:pt x="9648" y="8301"/>
                    <a:pt x="9998" y="8583"/>
                    <a:pt x="9560" y="8677"/>
                  </a:cubicBezTo>
                  <a:cubicBezTo>
                    <a:pt x="9211" y="8865"/>
                    <a:pt x="9211" y="9616"/>
                    <a:pt x="9560" y="9898"/>
                  </a:cubicBezTo>
                  <a:cubicBezTo>
                    <a:pt x="9910" y="10179"/>
                    <a:pt x="11572" y="9898"/>
                    <a:pt x="12009" y="9898"/>
                  </a:cubicBezTo>
                  <a:cubicBezTo>
                    <a:pt x="12359" y="9898"/>
                    <a:pt x="12534" y="10273"/>
                    <a:pt x="11484" y="11212"/>
                  </a:cubicBezTo>
                  <a:cubicBezTo>
                    <a:pt x="10435" y="12152"/>
                    <a:pt x="10697" y="13185"/>
                    <a:pt x="10347" y="13654"/>
                  </a:cubicBezTo>
                  <a:cubicBezTo>
                    <a:pt x="9910" y="14124"/>
                    <a:pt x="9735" y="14499"/>
                    <a:pt x="9473" y="14499"/>
                  </a:cubicBezTo>
                  <a:cubicBezTo>
                    <a:pt x="9211" y="14593"/>
                    <a:pt x="7899" y="13466"/>
                    <a:pt x="7199" y="13936"/>
                  </a:cubicBezTo>
                  <a:cubicBezTo>
                    <a:pt x="6587" y="14312"/>
                    <a:pt x="6325" y="16096"/>
                    <a:pt x="6325" y="16378"/>
                  </a:cubicBezTo>
                  <a:cubicBezTo>
                    <a:pt x="6325" y="16659"/>
                    <a:pt x="6062" y="17880"/>
                    <a:pt x="6675" y="17411"/>
                  </a:cubicBezTo>
                  <a:cubicBezTo>
                    <a:pt x="7374" y="17035"/>
                    <a:pt x="9560" y="16096"/>
                    <a:pt x="9560" y="16096"/>
                  </a:cubicBezTo>
                  <a:cubicBezTo>
                    <a:pt x="9560" y="16096"/>
                    <a:pt x="9560" y="17317"/>
                    <a:pt x="10173" y="17505"/>
                  </a:cubicBezTo>
                  <a:cubicBezTo>
                    <a:pt x="10697" y="17692"/>
                    <a:pt x="10610" y="18256"/>
                    <a:pt x="11397" y="18726"/>
                  </a:cubicBezTo>
                  <a:cubicBezTo>
                    <a:pt x="12271" y="19195"/>
                    <a:pt x="12883" y="21073"/>
                    <a:pt x="12883" y="21073"/>
                  </a:cubicBezTo>
                  <a:cubicBezTo>
                    <a:pt x="12883" y="21073"/>
                    <a:pt x="12971" y="21167"/>
                    <a:pt x="13408" y="21167"/>
                  </a:cubicBezTo>
                  <a:cubicBezTo>
                    <a:pt x="13933" y="21167"/>
                    <a:pt x="14895" y="21167"/>
                    <a:pt x="14895" y="21167"/>
                  </a:cubicBezTo>
                  <a:cubicBezTo>
                    <a:pt x="14895" y="21167"/>
                    <a:pt x="15944" y="21449"/>
                    <a:pt x="15769" y="21167"/>
                  </a:cubicBezTo>
                  <a:cubicBezTo>
                    <a:pt x="15507" y="20792"/>
                    <a:pt x="15507" y="20604"/>
                    <a:pt x="15070" y="19759"/>
                  </a:cubicBezTo>
                  <a:cubicBezTo>
                    <a:pt x="14545" y="19007"/>
                    <a:pt x="13058" y="16753"/>
                    <a:pt x="14020" y="17411"/>
                  </a:cubicBezTo>
                  <a:cubicBezTo>
                    <a:pt x="14982" y="17974"/>
                    <a:pt x="15769" y="19007"/>
                    <a:pt x="15682" y="19289"/>
                  </a:cubicBezTo>
                  <a:cubicBezTo>
                    <a:pt x="15682" y="19571"/>
                    <a:pt x="14982" y="19759"/>
                    <a:pt x="15944" y="19477"/>
                  </a:cubicBezTo>
                  <a:cubicBezTo>
                    <a:pt x="16906" y="19195"/>
                    <a:pt x="17606" y="18444"/>
                    <a:pt x="17343" y="18068"/>
                  </a:cubicBezTo>
                  <a:cubicBezTo>
                    <a:pt x="17168" y="17786"/>
                    <a:pt x="17518" y="17599"/>
                    <a:pt x="16994" y="16847"/>
                  </a:cubicBezTo>
                  <a:cubicBezTo>
                    <a:pt x="16556" y="16096"/>
                    <a:pt x="15157" y="15063"/>
                    <a:pt x="15507" y="14030"/>
                  </a:cubicBezTo>
                  <a:cubicBezTo>
                    <a:pt x="15769" y="12997"/>
                    <a:pt x="15944" y="12246"/>
                    <a:pt x="15944" y="12246"/>
                  </a:cubicBezTo>
                  <a:cubicBezTo>
                    <a:pt x="15944" y="12246"/>
                    <a:pt x="17693" y="12339"/>
                    <a:pt x="17518" y="12715"/>
                  </a:cubicBezTo>
                  <a:cubicBezTo>
                    <a:pt x="17431" y="13091"/>
                    <a:pt x="17606" y="14312"/>
                    <a:pt x="17606" y="14312"/>
                  </a:cubicBezTo>
                  <a:cubicBezTo>
                    <a:pt x="17606" y="14312"/>
                    <a:pt x="17956" y="14875"/>
                    <a:pt x="18655" y="14687"/>
                  </a:cubicBezTo>
                  <a:cubicBezTo>
                    <a:pt x="19442" y="14499"/>
                    <a:pt x="19705" y="13748"/>
                    <a:pt x="19705" y="13748"/>
                  </a:cubicBezTo>
                  <a:cubicBezTo>
                    <a:pt x="19705" y="13748"/>
                    <a:pt x="20492" y="13091"/>
                    <a:pt x="20317" y="12621"/>
                  </a:cubicBezTo>
                  <a:cubicBezTo>
                    <a:pt x="20229" y="12152"/>
                    <a:pt x="20579" y="11588"/>
                    <a:pt x="20579" y="11588"/>
                  </a:cubicBezTo>
                  <a:cubicBezTo>
                    <a:pt x="20579" y="11588"/>
                    <a:pt x="18917" y="11025"/>
                    <a:pt x="18043" y="10837"/>
                  </a:cubicBezTo>
                  <a:cubicBezTo>
                    <a:pt x="17081" y="10649"/>
                    <a:pt x="16381" y="11025"/>
                    <a:pt x="15944" y="10273"/>
                  </a:cubicBezTo>
                  <a:cubicBezTo>
                    <a:pt x="15507" y="9616"/>
                    <a:pt x="15507" y="9710"/>
                    <a:pt x="15594" y="9052"/>
                  </a:cubicBezTo>
                  <a:cubicBezTo>
                    <a:pt x="15682" y="8301"/>
                    <a:pt x="15507" y="8207"/>
                    <a:pt x="16032" y="8113"/>
                  </a:cubicBezTo>
                  <a:cubicBezTo>
                    <a:pt x="16644" y="7926"/>
                    <a:pt x="17081" y="8301"/>
                    <a:pt x="16819" y="7550"/>
                  </a:cubicBezTo>
                  <a:cubicBezTo>
                    <a:pt x="16556" y="6705"/>
                    <a:pt x="15245" y="5578"/>
                    <a:pt x="14982" y="5390"/>
                  </a:cubicBezTo>
                  <a:cubicBezTo>
                    <a:pt x="14720" y="5202"/>
                    <a:pt x="14632" y="5484"/>
                    <a:pt x="14195" y="5484"/>
                  </a:cubicBezTo>
                  <a:cubicBezTo>
                    <a:pt x="13845" y="5484"/>
                    <a:pt x="14807" y="4075"/>
                    <a:pt x="13933" y="4075"/>
                  </a:cubicBezTo>
                  <a:cubicBezTo>
                    <a:pt x="13058" y="4075"/>
                    <a:pt x="12621" y="4357"/>
                    <a:pt x="12359" y="4451"/>
                  </a:cubicBezTo>
                  <a:cubicBezTo>
                    <a:pt x="12096" y="4451"/>
                    <a:pt x="12184" y="3887"/>
                    <a:pt x="11659" y="3230"/>
                  </a:cubicBezTo>
                  <a:cubicBezTo>
                    <a:pt x="11047" y="2479"/>
                    <a:pt x="11047" y="3042"/>
                    <a:pt x="11047" y="2479"/>
                  </a:cubicBezTo>
                  <a:cubicBezTo>
                    <a:pt x="10960" y="2009"/>
                    <a:pt x="12359" y="1915"/>
                    <a:pt x="11222" y="1446"/>
                  </a:cubicBezTo>
                  <a:cubicBezTo>
                    <a:pt x="10085" y="1070"/>
                    <a:pt x="10960" y="1258"/>
                    <a:pt x="9735" y="694"/>
                  </a:cubicBezTo>
                  <a:cubicBezTo>
                    <a:pt x="8598" y="131"/>
                    <a:pt x="8861" y="131"/>
                    <a:pt x="8598" y="131"/>
                  </a:cubicBezTo>
                  <a:cubicBezTo>
                    <a:pt x="8249" y="37"/>
                    <a:pt x="7986" y="-151"/>
                    <a:pt x="7462" y="225"/>
                  </a:cubicBezTo>
                  <a:cubicBezTo>
                    <a:pt x="6849" y="600"/>
                    <a:pt x="6675" y="-57"/>
                    <a:pt x="6675" y="1164"/>
                  </a:cubicBezTo>
                  <a:cubicBezTo>
                    <a:pt x="6587" y="2385"/>
                    <a:pt x="7199" y="3230"/>
                    <a:pt x="6587" y="3136"/>
                  </a:cubicBezTo>
                  <a:cubicBezTo>
                    <a:pt x="6062" y="3042"/>
                    <a:pt x="5363" y="2103"/>
                    <a:pt x="5363" y="2103"/>
                  </a:cubicBezTo>
                  <a:cubicBezTo>
                    <a:pt x="4926" y="600"/>
                    <a:pt x="4926" y="600"/>
                    <a:pt x="4926" y="600"/>
                  </a:cubicBezTo>
                  <a:cubicBezTo>
                    <a:pt x="4576" y="506"/>
                    <a:pt x="4576" y="506"/>
                    <a:pt x="4576" y="506"/>
                  </a:cubicBezTo>
                  <a:lnTo>
                    <a:pt x="3964" y="131"/>
                  </a:lnTo>
                  <a:close/>
                </a:path>
              </a:pathLst>
            </a:custGeom>
            <a:solidFill>
              <a:srgbClr val="000000">
                <a:alpha val="9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24" name="Shape 124"/>
            <p:cNvSpPr/>
            <p:nvPr/>
          </p:nvSpPr>
          <p:spPr>
            <a:xfrm>
              <a:off x="4068631" y="1808616"/>
              <a:ext cx="311455" cy="2448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831" h="20892" extrusionOk="0">
                  <a:moveTo>
                    <a:pt x="5564" y="20892"/>
                  </a:moveTo>
                  <a:cubicBezTo>
                    <a:pt x="7855" y="17632"/>
                    <a:pt x="11127" y="15594"/>
                    <a:pt x="12764" y="14371"/>
                  </a:cubicBezTo>
                  <a:cubicBezTo>
                    <a:pt x="14400" y="13556"/>
                    <a:pt x="12109" y="18854"/>
                    <a:pt x="16364" y="17632"/>
                  </a:cubicBezTo>
                  <a:cubicBezTo>
                    <a:pt x="20618" y="16409"/>
                    <a:pt x="21600" y="16001"/>
                    <a:pt x="20291" y="14371"/>
                  </a:cubicBezTo>
                  <a:cubicBezTo>
                    <a:pt x="18982" y="12741"/>
                    <a:pt x="19964" y="14779"/>
                    <a:pt x="17673" y="9481"/>
                  </a:cubicBezTo>
                  <a:cubicBezTo>
                    <a:pt x="15055" y="4590"/>
                    <a:pt x="17018" y="4998"/>
                    <a:pt x="13745" y="3367"/>
                  </a:cubicBezTo>
                  <a:cubicBezTo>
                    <a:pt x="10473" y="1737"/>
                    <a:pt x="10145" y="922"/>
                    <a:pt x="9164" y="107"/>
                  </a:cubicBezTo>
                  <a:cubicBezTo>
                    <a:pt x="8182" y="-708"/>
                    <a:pt x="5891" y="3367"/>
                    <a:pt x="5891" y="4183"/>
                  </a:cubicBezTo>
                  <a:cubicBezTo>
                    <a:pt x="5891" y="4998"/>
                    <a:pt x="6873" y="10296"/>
                    <a:pt x="3927" y="11111"/>
                  </a:cubicBezTo>
                  <a:cubicBezTo>
                    <a:pt x="655" y="12334"/>
                    <a:pt x="0" y="16001"/>
                    <a:pt x="0" y="16001"/>
                  </a:cubicBezTo>
                  <a:lnTo>
                    <a:pt x="5564" y="20892"/>
                  </a:lnTo>
                  <a:close/>
                </a:path>
              </a:pathLst>
            </a:custGeom>
            <a:solidFill>
              <a:srgbClr val="000000">
                <a:alpha val="9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25" name="Shape 125"/>
            <p:cNvSpPr/>
            <p:nvPr/>
          </p:nvSpPr>
          <p:spPr>
            <a:xfrm>
              <a:off x="4181855" y="2073355"/>
              <a:ext cx="110808" cy="673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7138" h="20454" extrusionOk="0">
                  <a:moveTo>
                    <a:pt x="14159" y="0"/>
                  </a:moveTo>
                  <a:cubicBezTo>
                    <a:pt x="8945" y="10080"/>
                    <a:pt x="-4462" y="20160"/>
                    <a:pt x="1497" y="20160"/>
                  </a:cubicBezTo>
                  <a:cubicBezTo>
                    <a:pt x="6710" y="21600"/>
                    <a:pt x="12669" y="17280"/>
                    <a:pt x="12669" y="17280"/>
                  </a:cubicBezTo>
                  <a:cubicBezTo>
                    <a:pt x="17138" y="2880"/>
                    <a:pt x="17138" y="2880"/>
                    <a:pt x="17138" y="2880"/>
                  </a:cubicBezTo>
                  <a:lnTo>
                    <a:pt x="14159" y="0"/>
                  </a:lnTo>
                  <a:close/>
                </a:path>
              </a:pathLst>
            </a:custGeom>
            <a:solidFill>
              <a:srgbClr val="000000">
                <a:alpha val="9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26" name="Shape 126"/>
            <p:cNvSpPr/>
            <p:nvPr/>
          </p:nvSpPr>
          <p:spPr>
            <a:xfrm>
              <a:off x="4326468" y="2150145"/>
              <a:ext cx="78421" cy="8172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4928" h="18808" extrusionOk="0">
                  <a:moveTo>
                    <a:pt x="6881" y="0"/>
                  </a:moveTo>
                  <a:cubicBezTo>
                    <a:pt x="5942" y="7560"/>
                    <a:pt x="-5328" y="14040"/>
                    <a:pt x="3124" y="15120"/>
                  </a:cubicBezTo>
                  <a:cubicBezTo>
                    <a:pt x="11576" y="17280"/>
                    <a:pt x="12515" y="21600"/>
                    <a:pt x="14394" y="16200"/>
                  </a:cubicBezTo>
                  <a:cubicBezTo>
                    <a:pt x="16272" y="10800"/>
                    <a:pt x="12515" y="8640"/>
                    <a:pt x="13455" y="6480"/>
                  </a:cubicBezTo>
                  <a:cubicBezTo>
                    <a:pt x="13455" y="3240"/>
                    <a:pt x="6881" y="0"/>
                    <a:pt x="6881" y="0"/>
                  </a:cubicBezTo>
                  <a:close/>
                </a:path>
              </a:pathLst>
            </a:custGeom>
            <a:solidFill>
              <a:srgbClr val="000000">
                <a:alpha val="9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27" name="Shape 127"/>
            <p:cNvSpPr/>
            <p:nvPr/>
          </p:nvSpPr>
          <p:spPr>
            <a:xfrm>
              <a:off x="4854602" y="2312260"/>
              <a:ext cx="32816" cy="4742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4330" h="16371" extrusionOk="0">
                  <a:moveTo>
                    <a:pt x="1218" y="0"/>
                  </a:moveTo>
                  <a:cubicBezTo>
                    <a:pt x="-5262" y="14954"/>
                    <a:pt x="16338" y="21600"/>
                    <a:pt x="14178" y="11631"/>
                  </a:cubicBezTo>
                  <a:cubicBezTo>
                    <a:pt x="12018" y="0"/>
                    <a:pt x="1218" y="0"/>
                    <a:pt x="1218" y="0"/>
                  </a:cubicBezTo>
                  <a:close/>
                </a:path>
              </a:pathLst>
            </a:custGeom>
            <a:solidFill>
              <a:srgbClr val="000000">
                <a:alpha val="9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28" name="Shape 128"/>
            <p:cNvSpPr/>
            <p:nvPr/>
          </p:nvSpPr>
          <p:spPr>
            <a:xfrm>
              <a:off x="4988026" y="2207027"/>
              <a:ext cx="51060" cy="3697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951" h="21600" extrusionOk="0">
                  <a:moveTo>
                    <a:pt x="0" y="0"/>
                  </a:moveTo>
                  <a:cubicBezTo>
                    <a:pt x="19636" y="2700"/>
                    <a:pt x="19636" y="2700"/>
                    <a:pt x="19636" y="2700"/>
                  </a:cubicBezTo>
                  <a:cubicBezTo>
                    <a:pt x="19636" y="2700"/>
                    <a:pt x="21600" y="21600"/>
                    <a:pt x="15709" y="21600"/>
                  </a:cubicBezTo>
                  <a:cubicBezTo>
                    <a:pt x="9818" y="18900"/>
                    <a:pt x="0" y="16200"/>
                    <a:pt x="0" y="1620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000">
                <a:alpha val="9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29" name="Shape 129"/>
            <p:cNvSpPr/>
            <p:nvPr/>
          </p:nvSpPr>
          <p:spPr>
            <a:xfrm>
              <a:off x="4234472" y="2662084"/>
              <a:ext cx="72691" cy="605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987" h="18400" extrusionOk="0">
                  <a:moveTo>
                    <a:pt x="18900" y="0"/>
                  </a:moveTo>
                  <a:cubicBezTo>
                    <a:pt x="0" y="15840"/>
                    <a:pt x="0" y="15840"/>
                    <a:pt x="0" y="15840"/>
                  </a:cubicBezTo>
                  <a:cubicBezTo>
                    <a:pt x="0" y="15840"/>
                    <a:pt x="10800" y="21600"/>
                    <a:pt x="14850" y="15840"/>
                  </a:cubicBezTo>
                  <a:cubicBezTo>
                    <a:pt x="18900" y="8640"/>
                    <a:pt x="21600" y="1440"/>
                    <a:pt x="18900" y="0"/>
                  </a:cubicBezTo>
                  <a:close/>
                </a:path>
              </a:pathLst>
            </a:custGeom>
            <a:solidFill>
              <a:srgbClr val="000000">
                <a:alpha val="9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30" name="Shape 130"/>
            <p:cNvSpPr/>
            <p:nvPr/>
          </p:nvSpPr>
          <p:spPr>
            <a:xfrm>
              <a:off x="1735595" y="2630800"/>
              <a:ext cx="85550" cy="1802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7165" h="20738" extrusionOk="0">
                  <a:moveTo>
                    <a:pt x="2900" y="0"/>
                  </a:moveTo>
                  <a:cubicBezTo>
                    <a:pt x="-2991" y="2215"/>
                    <a:pt x="1918" y="5538"/>
                    <a:pt x="1918" y="5538"/>
                  </a:cubicBezTo>
                  <a:cubicBezTo>
                    <a:pt x="1918" y="5538"/>
                    <a:pt x="5845" y="11631"/>
                    <a:pt x="3882" y="14954"/>
                  </a:cubicBezTo>
                  <a:cubicBezTo>
                    <a:pt x="2900" y="18831"/>
                    <a:pt x="11736" y="21600"/>
                    <a:pt x="15664" y="20492"/>
                  </a:cubicBezTo>
                  <a:cubicBezTo>
                    <a:pt x="18609" y="19385"/>
                    <a:pt x="16645" y="16062"/>
                    <a:pt x="14682" y="14954"/>
                  </a:cubicBezTo>
                  <a:cubicBezTo>
                    <a:pt x="11736" y="13846"/>
                    <a:pt x="10754" y="11631"/>
                    <a:pt x="8791" y="8308"/>
                  </a:cubicBezTo>
                  <a:cubicBezTo>
                    <a:pt x="6827" y="4431"/>
                    <a:pt x="7809" y="4431"/>
                    <a:pt x="6827" y="2769"/>
                  </a:cubicBezTo>
                  <a:cubicBezTo>
                    <a:pt x="5845" y="1108"/>
                    <a:pt x="2900" y="0"/>
                    <a:pt x="2900" y="0"/>
                  </a:cubicBezTo>
                  <a:close/>
                </a:path>
              </a:pathLst>
            </a:custGeom>
            <a:solidFill>
              <a:srgbClr val="000000">
                <a:alpha val="9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31" name="Shape 131"/>
            <p:cNvSpPr/>
            <p:nvPr/>
          </p:nvSpPr>
          <p:spPr>
            <a:xfrm>
              <a:off x="1740061" y="2861172"/>
              <a:ext cx="76638" cy="769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8965" h="20146" extrusionOk="0">
                  <a:moveTo>
                    <a:pt x="10565" y="0"/>
                  </a:moveTo>
                  <a:cubicBezTo>
                    <a:pt x="4565" y="0"/>
                    <a:pt x="-2635" y="2541"/>
                    <a:pt x="965" y="7624"/>
                  </a:cubicBezTo>
                  <a:cubicBezTo>
                    <a:pt x="5765" y="12706"/>
                    <a:pt x="12965" y="15247"/>
                    <a:pt x="10565" y="17788"/>
                  </a:cubicBezTo>
                  <a:cubicBezTo>
                    <a:pt x="6965" y="19059"/>
                    <a:pt x="965" y="21600"/>
                    <a:pt x="6965" y="19059"/>
                  </a:cubicBezTo>
                  <a:cubicBezTo>
                    <a:pt x="14165" y="17788"/>
                    <a:pt x="18965" y="8894"/>
                    <a:pt x="18965" y="8894"/>
                  </a:cubicBezTo>
                  <a:lnTo>
                    <a:pt x="10565" y="0"/>
                  </a:lnTo>
                  <a:close/>
                </a:path>
              </a:pathLst>
            </a:custGeom>
            <a:solidFill>
              <a:srgbClr val="000000">
                <a:alpha val="9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32" name="Shape 132"/>
            <p:cNvSpPr/>
            <p:nvPr/>
          </p:nvSpPr>
          <p:spPr>
            <a:xfrm>
              <a:off x="1767238" y="2952183"/>
              <a:ext cx="34864" cy="141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7254" h="10763" extrusionOk="0">
                  <a:moveTo>
                    <a:pt x="0" y="3600"/>
                  </a:moveTo>
                  <a:cubicBezTo>
                    <a:pt x="21600" y="21600"/>
                    <a:pt x="16800" y="0"/>
                    <a:pt x="16800" y="0"/>
                  </a:cubicBezTo>
                  <a:lnTo>
                    <a:pt x="0" y="3600"/>
                  </a:lnTo>
                  <a:close/>
                </a:path>
              </a:pathLst>
            </a:custGeom>
            <a:solidFill>
              <a:srgbClr val="000000">
                <a:alpha val="9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33" name="Shape 133"/>
            <p:cNvSpPr/>
            <p:nvPr/>
          </p:nvSpPr>
          <p:spPr>
            <a:xfrm>
              <a:off x="1789233" y="2975692"/>
              <a:ext cx="39104" cy="2484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8144" h="14512" extrusionOk="0">
                  <a:moveTo>
                    <a:pt x="6144" y="14512"/>
                  </a:moveTo>
                  <a:cubicBezTo>
                    <a:pt x="18144" y="9112"/>
                    <a:pt x="18144" y="9112"/>
                    <a:pt x="18144" y="9112"/>
                  </a:cubicBezTo>
                  <a:cubicBezTo>
                    <a:pt x="18144" y="9112"/>
                    <a:pt x="6144" y="-7088"/>
                    <a:pt x="1344" y="3712"/>
                  </a:cubicBezTo>
                  <a:cubicBezTo>
                    <a:pt x="-3456" y="11812"/>
                    <a:pt x="6144" y="14512"/>
                    <a:pt x="6144" y="14512"/>
                  </a:cubicBezTo>
                  <a:close/>
                </a:path>
              </a:pathLst>
            </a:custGeom>
            <a:solidFill>
              <a:srgbClr val="000000">
                <a:alpha val="9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34" name="Shape 134"/>
            <p:cNvSpPr/>
            <p:nvPr/>
          </p:nvSpPr>
          <p:spPr>
            <a:xfrm>
              <a:off x="-1" y="2886770"/>
              <a:ext cx="181575" cy="667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738" h="20284" extrusionOk="0">
                  <a:moveTo>
                    <a:pt x="20738" y="0"/>
                  </a:moveTo>
                  <a:cubicBezTo>
                    <a:pt x="20738" y="0"/>
                    <a:pt x="18523" y="12960"/>
                    <a:pt x="16307" y="11520"/>
                  </a:cubicBezTo>
                  <a:cubicBezTo>
                    <a:pt x="14092" y="10080"/>
                    <a:pt x="10769" y="7200"/>
                    <a:pt x="7446" y="11520"/>
                  </a:cubicBezTo>
                  <a:cubicBezTo>
                    <a:pt x="3569" y="15840"/>
                    <a:pt x="4123" y="17280"/>
                    <a:pt x="2461" y="20160"/>
                  </a:cubicBezTo>
                  <a:cubicBezTo>
                    <a:pt x="246" y="21600"/>
                    <a:pt x="-862" y="10080"/>
                    <a:pt x="800" y="8640"/>
                  </a:cubicBezTo>
                  <a:cubicBezTo>
                    <a:pt x="2461" y="7200"/>
                    <a:pt x="3569" y="10080"/>
                    <a:pt x="8553" y="5760"/>
                  </a:cubicBezTo>
                  <a:cubicBezTo>
                    <a:pt x="13538" y="1440"/>
                    <a:pt x="15753" y="4320"/>
                    <a:pt x="15753" y="4320"/>
                  </a:cubicBezTo>
                  <a:lnTo>
                    <a:pt x="20738" y="0"/>
                  </a:lnTo>
                  <a:close/>
                </a:path>
              </a:pathLst>
            </a:custGeom>
            <a:solidFill>
              <a:srgbClr val="000000">
                <a:alpha val="9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35" name="Shape 135"/>
            <p:cNvSpPr/>
            <p:nvPr/>
          </p:nvSpPr>
          <p:spPr>
            <a:xfrm>
              <a:off x="297291" y="2331968"/>
              <a:ext cx="122747" cy="6894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6875" h="18700" extrusionOk="0">
                  <a:moveTo>
                    <a:pt x="11066" y="17570"/>
                  </a:moveTo>
                  <a:cubicBezTo>
                    <a:pt x="12416" y="16299"/>
                    <a:pt x="18491" y="6135"/>
                    <a:pt x="16466" y="3593"/>
                  </a:cubicBezTo>
                  <a:cubicBezTo>
                    <a:pt x="14441" y="1052"/>
                    <a:pt x="7691" y="-1489"/>
                    <a:pt x="7016" y="1052"/>
                  </a:cubicBezTo>
                  <a:cubicBezTo>
                    <a:pt x="6341" y="3593"/>
                    <a:pt x="9041" y="16299"/>
                    <a:pt x="5666" y="16299"/>
                  </a:cubicBezTo>
                  <a:cubicBezTo>
                    <a:pt x="2291" y="17570"/>
                    <a:pt x="-3109" y="15029"/>
                    <a:pt x="2291" y="17570"/>
                  </a:cubicBezTo>
                  <a:cubicBezTo>
                    <a:pt x="8366" y="20111"/>
                    <a:pt x="11066" y="17570"/>
                    <a:pt x="11066" y="17570"/>
                  </a:cubicBezTo>
                  <a:close/>
                </a:path>
              </a:pathLst>
            </a:custGeom>
            <a:solidFill>
              <a:srgbClr val="000000">
                <a:alpha val="9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36" name="Shape 136"/>
            <p:cNvSpPr/>
            <p:nvPr/>
          </p:nvSpPr>
          <p:spPr>
            <a:xfrm>
              <a:off x="187392" y="1606921"/>
              <a:ext cx="288255" cy="32707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88" h="21600" extrusionOk="0">
                  <a:moveTo>
                    <a:pt x="2520" y="18106"/>
                  </a:moveTo>
                  <a:cubicBezTo>
                    <a:pt x="2520" y="18106"/>
                    <a:pt x="2880" y="21600"/>
                    <a:pt x="3960" y="21600"/>
                  </a:cubicBezTo>
                  <a:cubicBezTo>
                    <a:pt x="5040" y="21600"/>
                    <a:pt x="7200" y="18424"/>
                    <a:pt x="7200" y="18424"/>
                  </a:cubicBezTo>
                  <a:cubicBezTo>
                    <a:pt x="7200" y="18424"/>
                    <a:pt x="6120" y="17153"/>
                    <a:pt x="9000" y="15247"/>
                  </a:cubicBezTo>
                  <a:cubicBezTo>
                    <a:pt x="11880" y="13659"/>
                    <a:pt x="18720" y="12071"/>
                    <a:pt x="18720" y="12071"/>
                  </a:cubicBezTo>
                  <a:cubicBezTo>
                    <a:pt x="18720" y="12071"/>
                    <a:pt x="19800" y="11118"/>
                    <a:pt x="20520" y="9847"/>
                  </a:cubicBezTo>
                  <a:cubicBezTo>
                    <a:pt x="20880" y="8576"/>
                    <a:pt x="21600" y="6353"/>
                    <a:pt x="20880" y="6035"/>
                  </a:cubicBezTo>
                  <a:cubicBezTo>
                    <a:pt x="20160" y="6035"/>
                    <a:pt x="18000" y="5082"/>
                    <a:pt x="18000" y="5082"/>
                  </a:cubicBezTo>
                  <a:cubicBezTo>
                    <a:pt x="18000" y="5082"/>
                    <a:pt x="17280" y="1906"/>
                    <a:pt x="13320" y="2224"/>
                  </a:cubicBezTo>
                  <a:cubicBezTo>
                    <a:pt x="9000" y="2859"/>
                    <a:pt x="6840" y="4447"/>
                    <a:pt x="6840" y="4447"/>
                  </a:cubicBezTo>
                  <a:cubicBezTo>
                    <a:pt x="8640" y="0"/>
                    <a:pt x="8640" y="0"/>
                    <a:pt x="8640" y="0"/>
                  </a:cubicBezTo>
                  <a:cubicBezTo>
                    <a:pt x="7560" y="318"/>
                    <a:pt x="7560" y="318"/>
                    <a:pt x="7560" y="318"/>
                  </a:cubicBezTo>
                  <a:cubicBezTo>
                    <a:pt x="0" y="18106"/>
                    <a:pt x="0" y="18106"/>
                    <a:pt x="0" y="18106"/>
                  </a:cubicBezTo>
                  <a:lnTo>
                    <a:pt x="2520" y="18106"/>
                  </a:lnTo>
                  <a:close/>
                </a:path>
              </a:pathLst>
            </a:custGeom>
            <a:solidFill>
              <a:srgbClr val="000000">
                <a:alpha val="9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37" name="Shape 137"/>
            <p:cNvSpPr/>
            <p:nvPr/>
          </p:nvSpPr>
          <p:spPr>
            <a:xfrm>
              <a:off x="6803959" y="1635780"/>
              <a:ext cx="695352" cy="4638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85" h="20248" extrusionOk="0">
                  <a:moveTo>
                    <a:pt x="5494" y="17606"/>
                  </a:moveTo>
                  <a:cubicBezTo>
                    <a:pt x="3275" y="18025"/>
                    <a:pt x="3127" y="17396"/>
                    <a:pt x="2831" y="16977"/>
                  </a:cubicBezTo>
                  <a:cubicBezTo>
                    <a:pt x="2535" y="16557"/>
                    <a:pt x="4310" y="15299"/>
                    <a:pt x="4310" y="15299"/>
                  </a:cubicBezTo>
                  <a:cubicBezTo>
                    <a:pt x="4310" y="15299"/>
                    <a:pt x="5050" y="15928"/>
                    <a:pt x="4014" y="14250"/>
                  </a:cubicBezTo>
                  <a:cubicBezTo>
                    <a:pt x="2979" y="12363"/>
                    <a:pt x="3571" y="12573"/>
                    <a:pt x="2979" y="12363"/>
                  </a:cubicBezTo>
                  <a:cubicBezTo>
                    <a:pt x="2387" y="12363"/>
                    <a:pt x="2387" y="12573"/>
                    <a:pt x="1647" y="12363"/>
                  </a:cubicBezTo>
                  <a:cubicBezTo>
                    <a:pt x="760" y="11944"/>
                    <a:pt x="612" y="10685"/>
                    <a:pt x="1056" y="10476"/>
                  </a:cubicBezTo>
                  <a:cubicBezTo>
                    <a:pt x="1351" y="10266"/>
                    <a:pt x="3127" y="9846"/>
                    <a:pt x="3127" y="9846"/>
                  </a:cubicBezTo>
                  <a:cubicBezTo>
                    <a:pt x="3127" y="9846"/>
                    <a:pt x="4754" y="9217"/>
                    <a:pt x="4458" y="8588"/>
                  </a:cubicBezTo>
                  <a:cubicBezTo>
                    <a:pt x="4014" y="7749"/>
                    <a:pt x="4014" y="7330"/>
                    <a:pt x="3423" y="7330"/>
                  </a:cubicBezTo>
                  <a:cubicBezTo>
                    <a:pt x="2831" y="7330"/>
                    <a:pt x="-276" y="6911"/>
                    <a:pt x="20" y="6491"/>
                  </a:cubicBezTo>
                  <a:cubicBezTo>
                    <a:pt x="168" y="6072"/>
                    <a:pt x="908" y="5652"/>
                    <a:pt x="1056" y="5023"/>
                  </a:cubicBezTo>
                  <a:cubicBezTo>
                    <a:pt x="1203" y="4394"/>
                    <a:pt x="1943" y="3136"/>
                    <a:pt x="1943" y="2507"/>
                  </a:cubicBezTo>
                  <a:cubicBezTo>
                    <a:pt x="2091" y="1668"/>
                    <a:pt x="4902" y="410"/>
                    <a:pt x="4902" y="410"/>
                  </a:cubicBezTo>
                  <a:cubicBezTo>
                    <a:pt x="4902" y="410"/>
                    <a:pt x="4310" y="410"/>
                    <a:pt x="5642" y="1458"/>
                  </a:cubicBezTo>
                  <a:cubicBezTo>
                    <a:pt x="6973" y="2507"/>
                    <a:pt x="5494" y="5023"/>
                    <a:pt x="6529" y="5443"/>
                  </a:cubicBezTo>
                  <a:cubicBezTo>
                    <a:pt x="7713" y="6072"/>
                    <a:pt x="8749" y="5862"/>
                    <a:pt x="8453" y="5443"/>
                  </a:cubicBezTo>
                  <a:cubicBezTo>
                    <a:pt x="8305" y="5023"/>
                    <a:pt x="7269" y="2507"/>
                    <a:pt x="9636" y="3136"/>
                  </a:cubicBezTo>
                  <a:cubicBezTo>
                    <a:pt x="12151" y="3555"/>
                    <a:pt x="13483" y="3345"/>
                    <a:pt x="13779" y="3555"/>
                  </a:cubicBezTo>
                  <a:cubicBezTo>
                    <a:pt x="14075" y="3555"/>
                    <a:pt x="15110" y="2087"/>
                    <a:pt x="15110" y="2087"/>
                  </a:cubicBezTo>
                  <a:cubicBezTo>
                    <a:pt x="15110" y="2087"/>
                    <a:pt x="14223" y="1878"/>
                    <a:pt x="14962" y="829"/>
                  </a:cubicBezTo>
                  <a:cubicBezTo>
                    <a:pt x="15850" y="-10"/>
                    <a:pt x="17921" y="410"/>
                    <a:pt x="17921" y="410"/>
                  </a:cubicBezTo>
                  <a:cubicBezTo>
                    <a:pt x="17921" y="410"/>
                    <a:pt x="18217" y="-639"/>
                    <a:pt x="18513" y="619"/>
                  </a:cubicBezTo>
                  <a:cubicBezTo>
                    <a:pt x="18809" y="1878"/>
                    <a:pt x="20436" y="3136"/>
                    <a:pt x="19845" y="3555"/>
                  </a:cubicBezTo>
                  <a:cubicBezTo>
                    <a:pt x="19253" y="4184"/>
                    <a:pt x="18069" y="4184"/>
                    <a:pt x="19105" y="5443"/>
                  </a:cubicBezTo>
                  <a:cubicBezTo>
                    <a:pt x="20288" y="6491"/>
                    <a:pt x="21324" y="6281"/>
                    <a:pt x="20880" y="6911"/>
                  </a:cubicBezTo>
                  <a:cubicBezTo>
                    <a:pt x="20436" y="7749"/>
                    <a:pt x="21176" y="10056"/>
                    <a:pt x="20732" y="10685"/>
                  </a:cubicBezTo>
                  <a:cubicBezTo>
                    <a:pt x="20140" y="11524"/>
                    <a:pt x="20880" y="12363"/>
                    <a:pt x="18957" y="12992"/>
                  </a:cubicBezTo>
                  <a:cubicBezTo>
                    <a:pt x="17182" y="13621"/>
                    <a:pt x="17477" y="15089"/>
                    <a:pt x="16886" y="15509"/>
                  </a:cubicBezTo>
                  <a:cubicBezTo>
                    <a:pt x="16294" y="16138"/>
                    <a:pt x="16442" y="16977"/>
                    <a:pt x="15850" y="17186"/>
                  </a:cubicBezTo>
                  <a:cubicBezTo>
                    <a:pt x="15110" y="17396"/>
                    <a:pt x="13335" y="18654"/>
                    <a:pt x="13335" y="18654"/>
                  </a:cubicBezTo>
                  <a:cubicBezTo>
                    <a:pt x="13335" y="18654"/>
                    <a:pt x="13927" y="19074"/>
                    <a:pt x="12447" y="19283"/>
                  </a:cubicBezTo>
                  <a:cubicBezTo>
                    <a:pt x="10968" y="19703"/>
                    <a:pt x="12743" y="20961"/>
                    <a:pt x="9932" y="19703"/>
                  </a:cubicBezTo>
                  <a:cubicBezTo>
                    <a:pt x="7121" y="18654"/>
                    <a:pt x="6086" y="18654"/>
                    <a:pt x="6086" y="18654"/>
                  </a:cubicBezTo>
                  <a:lnTo>
                    <a:pt x="5494" y="17606"/>
                  </a:lnTo>
                  <a:close/>
                </a:path>
              </a:pathLst>
            </a:custGeom>
            <a:solidFill>
              <a:srgbClr val="000000">
                <a:alpha val="9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38" name="Shape 138"/>
            <p:cNvSpPr/>
            <p:nvPr/>
          </p:nvSpPr>
          <p:spPr>
            <a:xfrm>
              <a:off x="9099135" y="3967137"/>
              <a:ext cx="3482621" cy="345883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03" h="21567" extrusionOk="0">
                  <a:moveTo>
                    <a:pt x="11867" y="21567"/>
                  </a:moveTo>
                  <a:cubicBezTo>
                    <a:pt x="11716" y="21477"/>
                    <a:pt x="11475" y="21209"/>
                    <a:pt x="11355" y="21149"/>
                  </a:cubicBezTo>
                  <a:cubicBezTo>
                    <a:pt x="11235" y="21090"/>
                    <a:pt x="11175" y="20523"/>
                    <a:pt x="11175" y="20344"/>
                  </a:cubicBezTo>
                  <a:cubicBezTo>
                    <a:pt x="11175" y="20165"/>
                    <a:pt x="10964" y="19777"/>
                    <a:pt x="10753" y="19598"/>
                  </a:cubicBezTo>
                  <a:cubicBezTo>
                    <a:pt x="10573" y="19389"/>
                    <a:pt x="10362" y="18912"/>
                    <a:pt x="10212" y="18405"/>
                  </a:cubicBezTo>
                  <a:cubicBezTo>
                    <a:pt x="10031" y="17927"/>
                    <a:pt x="9700" y="17002"/>
                    <a:pt x="9370" y="16734"/>
                  </a:cubicBezTo>
                  <a:cubicBezTo>
                    <a:pt x="9039" y="16495"/>
                    <a:pt x="9189" y="15958"/>
                    <a:pt x="9189" y="15481"/>
                  </a:cubicBezTo>
                  <a:cubicBezTo>
                    <a:pt x="9189" y="14974"/>
                    <a:pt x="10001" y="14705"/>
                    <a:pt x="9761" y="14287"/>
                  </a:cubicBezTo>
                  <a:cubicBezTo>
                    <a:pt x="9520" y="13900"/>
                    <a:pt x="9731" y="13213"/>
                    <a:pt x="9460" y="12945"/>
                  </a:cubicBezTo>
                  <a:cubicBezTo>
                    <a:pt x="9189" y="12676"/>
                    <a:pt x="8497" y="11871"/>
                    <a:pt x="8467" y="11573"/>
                  </a:cubicBezTo>
                  <a:cubicBezTo>
                    <a:pt x="8407" y="11304"/>
                    <a:pt x="8046" y="10618"/>
                    <a:pt x="8226" y="10349"/>
                  </a:cubicBezTo>
                  <a:cubicBezTo>
                    <a:pt x="8407" y="10081"/>
                    <a:pt x="7926" y="9932"/>
                    <a:pt x="7835" y="9932"/>
                  </a:cubicBezTo>
                  <a:cubicBezTo>
                    <a:pt x="7775" y="9932"/>
                    <a:pt x="7354" y="9872"/>
                    <a:pt x="7264" y="9872"/>
                  </a:cubicBezTo>
                  <a:cubicBezTo>
                    <a:pt x="7204" y="9872"/>
                    <a:pt x="7173" y="9544"/>
                    <a:pt x="6812" y="9454"/>
                  </a:cubicBezTo>
                  <a:cubicBezTo>
                    <a:pt x="6451" y="9395"/>
                    <a:pt x="5970" y="9305"/>
                    <a:pt x="5639" y="9454"/>
                  </a:cubicBezTo>
                  <a:cubicBezTo>
                    <a:pt x="5278" y="9574"/>
                    <a:pt x="5489" y="9753"/>
                    <a:pt x="4827" y="9753"/>
                  </a:cubicBezTo>
                  <a:cubicBezTo>
                    <a:pt x="4195" y="9753"/>
                    <a:pt x="3594" y="9574"/>
                    <a:pt x="3263" y="9812"/>
                  </a:cubicBezTo>
                  <a:cubicBezTo>
                    <a:pt x="2962" y="10021"/>
                    <a:pt x="2902" y="10170"/>
                    <a:pt x="2601" y="9902"/>
                  </a:cubicBezTo>
                  <a:cubicBezTo>
                    <a:pt x="2330" y="9633"/>
                    <a:pt x="1969" y="9484"/>
                    <a:pt x="1518" y="9186"/>
                  </a:cubicBezTo>
                  <a:cubicBezTo>
                    <a:pt x="1097" y="8887"/>
                    <a:pt x="1187" y="8947"/>
                    <a:pt x="1097" y="8649"/>
                  </a:cubicBezTo>
                  <a:cubicBezTo>
                    <a:pt x="1036" y="8380"/>
                    <a:pt x="1518" y="8559"/>
                    <a:pt x="645" y="7992"/>
                  </a:cubicBezTo>
                  <a:cubicBezTo>
                    <a:pt x="-197" y="7426"/>
                    <a:pt x="-16" y="7366"/>
                    <a:pt x="104" y="7157"/>
                  </a:cubicBezTo>
                  <a:cubicBezTo>
                    <a:pt x="224" y="6918"/>
                    <a:pt x="134" y="6560"/>
                    <a:pt x="375" y="6352"/>
                  </a:cubicBezTo>
                  <a:cubicBezTo>
                    <a:pt x="615" y="6173"/>
                    <a:pt x="675" y="5934"/>
                    <a:pt x="435" y="5904"/>
                  </a:cubicBezTo>
                  <a:cubicBezTo>
                    <a:pt x="224" y="5844"/>
                    <a:pt x="314" y="5427"/>
                    <a:pt x="405" y="5367"/>
                  </a:cubicBezTo>
                  <a:cubicBezTo>
                    <a:pt x="465" y="5337"/>
                    <a:pt x="615" y="5307"/>
                    <a:pt x="375" y="5098"/>
                  </a:cubicBezTo>
                  <a:cubicBezTo>
                    <a:pt x="164" y="4919"/>
                    <a:pt x="194" y="4681"/>
                    <a:pt x="435" y="4502"/>
                  </a:cubicBezTo>
                  <a:cubicBezTo>
                    <a:pt x="675" y="4323"/>
                    <a:pt x="1247" y="3577"/>
                    <a:pt x="1367" y="3368"/>
                  </a:cubicBezTo>
                  <a:cubicBezTo>
                    <a:pt x="1458" y="3189"/>
                    <a:pt x="1849" y="3010"/>
                    <a:pt x="2059" y="2861"/>
                  </a:cubicBezTo>
                  <a:cubicBezTo>
                    <a:pt x="2270" y="2712"/>
                    <a:pt x="2631" y="2563"/>
                    <a:pt x="2661" y="2085"/>
                  </a:cubicBezTo>
                  <a:cubicBezTo>
                    <a:pt x="2661" y="1638"/>
                    <a:pt x="2811" y="1489"/>
                    <a:pt x="3022" y="1280"/>
                  </a:cubicBezTo>
                  <a:cubicBezTo>
                    <a:pt x="3263" y="1101"/>
                    <a:pt x="3804" y="981"/>
                    <a:pt x="3774" y="623"/>
                  </a:cubicBezTo>
                  <a:cubicBezTo>
                    <a:pt x="3744" y="265"/>
                    <a:pt x="4135" y="564"/>
                    <a:pt x="4646" y="564"/>
                  </a:cubicBezTo>
                  <a:cubicBezTo>
                    <a:pt x="5158" y="564"/>
                    <a:pt x="5729" y="474"/>
                    <a:pt x="6030" y="265"/>
                  </a:cubicBezTo>
                  <a:cubicBezTo>
                    <a:pt x="6331" y="86"/>
                    <a:pt x="7504" y="116"/>
                    <a:pt x="7775" y="57"/>
                  </a:cubicBezTo>
                  <a:cubicBezTo>
                    <a:pt x="8016" y="-3"/>
                    <a:pt x="8948" y="-33"/>
                    <a:pt x="8888" y="57"/>
                  </a:cubicBezTo>
                  <a:cubicBezTo>
                    <a:pt x="8858" y="146"/>
                    <a:pt x="8888" y="146"/>
                    <a:pt x="8888" y="504"/>
                  </a:cubicBezTo>
                  <a:cubicBezTo>
                    <a:pt x="8888" y="862"/>
                    <a:pt x="8738" y="1310"/>
                    <a:pt x="8948" y="1339"/>
                  </a:cubicBezTo>
                  <a:cubicBezTo>
                    <a:pt x="9129" y="1369"/>
                    <a:pt x="9159" y="1220"/>
                    <a:pt x="9670" y="1369"/>
                  </a:cubicBezTo>
                  <a:cubicBezTo>
                    <a:pt x="10212" y="1518"/>
                    <a:pt x="9971" y="1518"/>
                    <a:pt x="10242" y="1668"/>
                  </a:cubicBezTo>
                  <a:cubicBezTo>
                    <a:pt x="10483" y="1817"/>
                    <a:pt x="10874" y="2115"/>
                    <a:pt x="11054" y="2085"/>
                  </a:cubicBezTo>
                  <a:cubicBezTo>
                    <a:pt x="11235" y="2055"/>
                    <a:pt x="11746" y="2234"/>
                    <a:pt x="11716" y="1996"/>
                  </a:cubicBezTo>
                  <a:cubicBezTo>
                    <a:pt x="11716" y="1757"/>
                    <a:pt x="11686" y="1489"/>
                    <a:pt x="11987" y="1459"/>
                  </a:cubicBezTo>
                  <a:cubicBezTo>
                    <a:pt x="12288" y="1429"/>
                    <a:pt x="12589" y="1369"/>
                    <a:pt x="13130" y="1668"/>
                  </a:cubicBezTo>
                  <a:cubicBezTo>
                    <a:pt x="13702" y="1966"/>
                    <a:pt x="14183" y="2085"/>
                    <a:pt x="14454" y="2055"/>
                  </a:cubicBezTo>
                  <a:cubicBezTo>
                    <a:pt x="14724" y="2026"/>
                    <a:pt x="14905" y="1906"/>
                    <a:pt x="15116" y="1847"/>
                  </a:cubicBezTo>
                  <a:cubicBezTo>
                    <a:pt x="15356" y="1787"/>
                    <a:pt x="15055" y="1906"/>
                    <a:pt x="15567" y="2563"/>
                  </a:cubicBezTo>
                  <a:cubicBezTo>
                    <a:pt x="16078" y="3189"/>
                    <a:pt x="15687" y="2950"/>
                    <a:pt x="16048" y="3547"/>
                  </a:cubicBezTo>
                  <a:cubicBezTo>
                    <a:pt x="16409" y="4144"/>
                    <a:pt x="16650" y="4442"/>
                    <a:pt x="16740" y="4830"/>
                  </a:cubicBezTo>
                  <a:cubicBezTo>
                    <a:pt x="16830" y="5188"/>
                    <a:pt x="16740" y="5576"/>
                    <a:pt x="17161" y="5904"/>
                  </a:cubicBezTo>
                  <a:cubicBezTo>
                    <a:pt x="17612" y="6232"/>
                    <a:pt x="17763" y="6710"/>
                    <a:pt x="18304" y="6978"/>
                  </a:cubicBezTo>
                  <a:cubicBezTo>
                    <a:pt x="18846" y="7247"/>
                    <a:pt x="17943" y="7575"/>
                    <a:pt x="19237" y="7724"/>
                  </a:cubicBezTo>
                  <a:cubicBezTo>
                    <a:pt x="20531" y="7903"/>
                    <a:pt x="21403" y="7694"/>
                    <a:pt x="21403" y="7694"/>
                  </a:cubicBezTo>
                  <a:cubicBezTo>
                    <a:pt x="21343" y="8679"/>
                    <a:pt x="21343" y="8679"/>
                    <a:pt x="21343" y="8679"/>
                  </a:cubicBezTo>
                  <a:cubicBezTo>
                    <a:pt x="21343" y="8679"/>
                    <a:pt x="20982" y="9275"/>
                    <a:pt x="20681" y="9574"/>
                  </a:cubicBezTo>
                  <a:cubicBezTo>
                    <a:pt x="20380" y="9872"/>
                    <a:pt x="20049" y="10140"/>
                    <a:pt x="19628" y="10439"/>
                  </a:cubicBezTo>
                  <a:cubicBezTo>
                    <a:pt x="19207" y="10737"/>
                    <a:pt x="18876" y="11065"/>
                    <a:pt x="18695" y="11453"/>
                  </a:cubicBezTo>
                  <a:cubicBezTo>
                    <a:pt x="18515" y="11841"/>
                    <a:pt x="18094" y="12080"/>
                    <a:pt x="18034" y="12289"/>
                  </a:cubicBezTo>
                  <a:cubicBezTo>
                    <a:pt x="17973" y="12497"/>
                    <a:pt x="17733" y="12557"/>
                    <a:pt x="17733" y="12796"/>
                  </a:cubicBezTo>
                  <a:cubicBezTo>
                    <a:pt x="17763" y="13034"/>
                    <a:pt x="17883" y="13422"/>
                    <a:pt x="18004" y="13512"/>
                  </a:cubicBezTo>
                  <a:cubicBezTo>
                    <a:pt x="18154" y="13601"/>
                    <a:pt x="18695" y="14108"/>
                    <a:pt x="18515" y="14108"/>
                  </a:cubicBezTo>
                  <a:cubicBezTo>
                    <a:pt x="18365" y="14108"/>
                    <a:pt x="18605" y="14914"/>
                    <a:pt x="18605" y="14914"/>
                  </a:cubicBezTo>
                  <a:cubicBezTo>
                    <a:pt x="18605" y="14914"/>
                    <a:pt x="18846" y="15630"/>
                    <a:pt x="18605" y="15690"/>
                  </a:cubicBezTo>
                  <a:cubicBezTo>
                    <a:pt x="18365" y="15749"/>
                    <a:pt x="18064" y="15988"/>
                    <a:pt x="17733" y="16048"/>
                  </a:cubicBezTo>
                  <a:cubicBezTo>
                    <a:pt x="17402" y="16107"/>
                    <a:pt x="16800" y="16525"/>
                    <a:pt x="16800" y="16704"/>
                  </a:cubicBezTo>
                  <a:cubicBezTo>
                    <a:pt x="16800" y="16913"/>
                    <a:pt x="16830" y="17360"/>
                    <a:pt x="16830" y="17360"/>
                  </a:cubicBezTo>
                  <a:cubicBezTo>
                    <a:pt x="16830" y="17360"/>
                    <a:pt x="16921" y="17271"/>
                    <a:pt x="16921" y="17480"/>
                  </a:cubicBezTo>
                  <a:cubicBezTo>
                    <a:pt x="16921" y="17659"/>
                    <a:pt x="16981" y="17927"/>
                    <a:pt x="16890" y="18106"/>
                  </a:cubicBezTo>
                  <a:cubicBezTo>
                    <a:pt x="16800" y="18285"/>
                    <a:pt x="16590" y="18494"/>
                    <a:pt x="16349" y="18554"/>
                  </a:cubicBezTo>
                  <a:cubicBezTo>
                    <a:pt x="16138" y="18613"/>
                    <a:pt x="15687" y="18912"/>
                    <a:pt x="15747" y="19031"/>
                  </a:cubicBezTo>
                  <a:cubicBezTo>
                    <a:pt x="15838" y="19150"/>
                    <a:pt x="16379" y="19180"/>
                    <a:pt x="16078" y="19359"/>
                  </a:cubicBezTo>
                  <a:cubicBezTo>
                    <a:pt x="15777" y="19538"/>
                    <a:pt x="15537" y="19986"/>
                    <a:pt x="15416" y="20254"/>
                  </a:cubicBezTo>
                  <a:cubicBezTo>
                    <a:pt x="15266" y="20523"/>
                    <a:pt x="15356" y="20433"/>
                    <a:pt x="14845" y="20791"/>
                  </a:cubicBezTo>
                  <a:cubicBezTo>
                    <a:pt x="14333" y="21149"/>
                    <a:pt x="14755" y="21179"/>
                    <a:pt x="13942" y="21239"/>
                  </a:cubicBezTo>
                  <a:cubicBezTo>
                    <a:pt x="13100" y="21328"/>
                    <a:pt x="12528" y="21448"/>
                    <a:pt x="12408" y="21477"/>
                  </a:cubicBezTo>
                  <a:cubicBezTo>
                    <a:pt x="12288" y="21537"/>
                    <a:pt x="11867" y="21567"/>
                    <a:pt x="11867" y="21567"/>
                  </a:cubicBezTo>
                  <a:close/>
                </a:path>
              </a:pathLst>
            </a:custGeom>
            <a:solidFill>
              <a:srgbClr val="000000">
                <a:alpha val="9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39" name="Shape 139"/>
            <p:cNvSpPr/>
            <p:nvPr/>
          </p:nvSpPr>
          <p:spPr>
            <a:xfrm>
              <a:off x="12285529" y="6282528"/>
              <a:ext cx="354570" cy="6770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44" h="21334" extrusionOk="0">
                  <a:moveTo>
                    <a:pt x="15529" y="36"/>
                  </a:moveTo>
                  <a:cubicBezTo>
                    <a:pt x="15799" y="-266"/>
                    <a:pt x="15799" y="1396"/>
                    <a:pt x="15259" y="1698"/>
                  </a:cubicBezTo>
                  <a:cubicBezTo>
                    <a:pt x="14449" y="2151"/>
                    <a:pt x="14179" y="2302"/>
                    <a:pt x="12559" y="3057"/>
                  </a:cubicBezTo>
                  <a:cubicBezTo>
                    <a:pt x="10939" y="3812"/>
                    <a:pt x="11749" y="4870"/>
                    <a:pt x="7969" y="5474"/>
                  </a:cubicBezTo>
                  <a:cubicBezTo>
                    <a:pt x="4189" y="6078"/>
                    <a:pt x="3109" y="6833"/>
                    <a:pt x="2029" y="8042"/>
                  </a:cubicBezTo>
                  <a:cubicBezTo>
                    <a:pt x="1219" y="9250"/>
                    <a:pt x="949" y="9552"/>
                    <a:pt x="949" y="11063"/>
                  </a:cubicBezTo>
                  <a:cubicBezTo>
                    <a:pt x="1219" y="12422"/>
                    <a:pt x="3379" y="12573"/>
                    <a:pt x="949" y="14386"/>
                  </a:cubicBezTo>
                  <a:cubicBezTo>
                    <a:pt x="-1481" y="16198"/>
                    <a:pt x="1489" y="16954"/>
                    <a:pt x="1759" y="17709"/>
                  </a:cubicBezTo>
                  <a:cubicBezTo>
                    <a:pt x="2029" y="18615"/>
                    <a:pt x="2029" y="21183"/>
                    <a:pt x="5269" y="21334"/>
                  </a:cubicBezTo>
                  <a:cubicBezTo>
                    <a:pt x="8509" y="21334"/>
                    <a:pt x="13639" y="19521"/>
                    <a:pt x="13639" y="17558"/>
                  </a:cubicBezTo>
                  <a:cubicBezTo>
                    <a:pt x="13639" y="15594"/>
                    <a:pt x="14719" y="10912"/>
                    <a:pt x="15799" y="9250"/>
                  </a:cubicBezTo>
                  <a:cubicBezTo>
                    <a:pt x="17149" y="7589"/>
                    <a:pt x="20119" y="7135"/>
                    <a:pt x="19579" y="5021"/>
                  </a:cubicBezTo>
                  <a:cubicBezTo>
                    <a:pt x="19039" y="2906"/>
                    <a:pt x="15529" y="338"/>
                    <a:pt x="15529" y="36"/>
                  </a:cubicBezTo>
                  <a:close/>
                </a:path>
              </a:pathLst>
            </a:custGeom>
            <a:solidFill>
              <a:srgbClr val="000000">
                <a:alpha val="9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40" name="Shape 140"/>
            <p:cNvSpPr/>
            <p:nvPr/>
          </p:nvSpPr>
          <p:spPr>
            <a:xfrm>
              <a:off x="9582354" y="754777"/>
              <a:ext cx="8919983" cy="495334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29" h="21546" extrusionOk="0">
                  <a:moveTo>
                    <a:pt x="6364" y="19215"/>
                  </a:moveTo>
                  <a:cubicBezTo>
                    <a:pt x="6127" y="18841"/>
                    <a:pt x="6186" y="18799"/>
                    <a:pt x="6080" y="18383"/>
                  </a:cubicBezTo>
                  <a:cubicBezTo>
                    <a:pt x="5985" y="17967"/>
                    <a:pt x="5938" y="18050"/>
                    <a:pt x="5867" y="17696"/>
                  </a:cubicBezTo>
                  <a:cubicBezTo>
                    <a:pt x="5796" y="17363"/>
                    <a:pt x="5655" y="17030"/>
                    <a:pt x="5548" y="16801"/>
                  </a:cubicBezTo>
                  <a:cubicBezTo>
                    <a:pt x="5430" y="16573"/>
                    <a:pt x="5312" y="16302"/>
                    <a:pt x="5312" y="16302"/>
                  </a:cubicBezTo>
                  <a:cubicBezTo>
                    <a:pt x="5087" y="15886"/>
                    <a:pt x="5087" y="15886"/>
                    <a:pt x="5087" y="15886"/>
                  </a:cubicBezTo>
                  <a:cubicBezTo>
                    <a:pt x="5087" y="15886"/>
                    <a:pt x="4969" y="15865"/>
                    <a:pt x="4969" y="15657"/>
                  </a:cubicBezTo>
                  <a:cubicBezTo>
                    <a:pt x="4969" y="15449"/>
                    <a:pt x="5005" y="15137"/>
                    <a:pt x="5005" y="15137"/>
                  </a:cubicBezTo>
                  <a:cubicBezTo>
                    <a:pt x="5005" y="15137"/>
                    <a:pt x="5170" y="14804"/>
                    <a:pt x="5241" y="14679"/>
                  </a:cubicBezTo>
                  <a:cubicBezTo>
                    <a:pt x="5312" y="14554"/>
                    <a:pt x="5359" y="14367"/>
                    <a:pt x="5300" y="14263"/>
                  </a:cubicBezTo>
                  <a:cubicBezTo>
                    <a:pt x="5241" y="14159"/>
                    <a:pt x="5194" y="14075"/>
                    <a:pt x="5194" y="14075"/>
                  </a:cubicBezTo>
                  <a:cubicBezTo>
                    <a:pt x="5194" y="14075"/>
                    <a:pt x="5111" y="14075"/>
                    <a:pt x="5052" y="14075"/>
                  </a:cubicBezTo>
                  <a:cubicBezTo>
                    <a:pt x="4993" y="14075"/>
                    <a:pt x="4745" y="14096"/>
                    <a:pt x="4745" y="14096"/>
                  </a:cubicBezTo>
                  <a:cubicBezTo>
                    <a:pt x="4745" y="14096"/>
                    <a:pt x="4638" y="13930"/>
                    <a:pt x="4603" y="13930"/>
                  </a:cubicBezTo>
                  <a:cubicBezTo>
                    <a:pt x="4556" y="13930"/>
                    <a:pt x="4544" y="14034"/>
                    <a:pt x="4485" y="14034"/>
                  </a:cubicBezTo>
                  <a:cubicBezTo>
                    <a:pt x="4426" y="14034"/>
                    <a:pt x="4438" y="14013"/>
                    <a:pt x="4367" y="14013"/>
                  </a:cubicBezTo>
                  <a:cubicBezTo>
                    <a:pt x="4296" y="14013"/>
                    <a:pt x="4296" y="14055"/>
                    <a:pt x="4248" y="13992"/>
                  </a:cubicBezTo>
                  <a:cubicBezTo>
                    <a:pt x="4213" y="13930"/>
                    <a:pt x="4095" y="13722"/>
                    <a:pt x="4095" y="13722"/>
                  </a:cubicBezTo>
                  <a:cubicBezTo>
                    <a:pt x="4107" y="13493"/>
                    <a:pt x="4107" y="13493"/>
                    <a:pt x="4107" y="13493"/>
                  </a:cubicBezTo>
                  <a:cubicBezTo>
                    <a:pt x="4107" y="13493"/>
                    <a:pt x="4083" y="13347"/>
                    <a:pt x="4118" y="13285"/>
                  </a:cubicBezTo>
                  <a:cubicBezTo>
                    <a:pt x="4142" y="13222"/>
                    <a:pt x="4154" y="13139"/>
                    <a:pt x="4154" y="13139"/>
                  </a:cubicBezTo>
                  <a:cubicBezTo>
                    <a:pt x="4107" y="13035"/>
                    <a:pt x="4095" y="12952"/>
                    <a:pt x="4036" y="13014"/>
                  </a:cubicBezTo>
                  <a:cubicBezTo>
                    <a:pt x="3977" y="13077"/>
                    <a:pt x="3977" y="13097"/>
                    <a:pt x="3918" y="13097"/>
                  </a:cubicBezTo>
                  <a:cubicBezTo>
                    <a:pt x="3870" y="13097"/>
                    <a:pt x="3705" y="13097"/>
                    <a:pt x="3752" y="13222"/>
                  </a:cubicBezTo>
                  <a:cubicBezTo>
                    <a:pt x="3799" y="13347"/>
                    <a:pt x="3859" y="13493"/>
                    <a:pt x="3859" y="13493"/>
                  </a:cubicBezTo>
                  <a:cubicBezTo>
                    <a:pt x="3859" y="13493"/>
                    <a:pt x="4000" y="13638"/>
                    <a:pt x="3894" y="13784"/>
                  </a:cubicBezTo>
                  <a:cubicBezTo>
                    <a:pt x="3788" y="13909"/>
                    <a:pt x="3823" y="13867"/>
                    <a:pt x="3788" y="13992"/>
                  </a:cubicBezTo>
                  <a:cubicBezTo>
                    <a:pt x="3764" y="14138"/>
                    <a:pt x="3646" y="14034"/>
                    <a:pt x="3599" y="13992"/>
                  </a:cubicBezTo>
                  <a:cubicBezTo>
                    <a:pt x="3563" y="13971"/>
                    <a:pt x="3539" y="13784"/>
                    <a:pt x="3528" y="13701"/>
                  </a:cubicBezTo>
                  <a:cubicBezTo>
                    <a:pt x="3516" y="13638"/>
                    <a:pt x="3457" y="13701"/>
                    <a:pt x="3386" y="13618"/>
                  </a:cubicBezTo>
                  <a:cubicBezTo>
                    <a:pt x="3315" y="13514"/>
                    <a:pt x="3256" y="13389"/>
                    <a:pt x="3327" y="13326"/>
                  </a:cubicBezTo>
                  <a:cubicBezTo>
                    <a:pt x="3410" y="13285"/>
                    <a:pt x="3469" y="13201"/>
                    <a:pt x="3339" y="13035"/>
                  </a:cubicBezTo>
                  <a:cubicBezTo>
                    <a:pt x="3209" y="12869"/>
                    <a:pt x="3244" y="12702"/>
                    <a:pt x="3256" y="12640"/>
                  </a:cubicBezTo>
                  <a:cubicBezTo>
                    <a:pt x="3280" y="12556"/>
                    <a:pt x="3315" y="12640"/>
                    <a:pt x="3114" y="12494"/>
                  </a:cubicBezTo>
                  <a:cubicBezTo>
                    <a:pt x="2925" y="12348"/>
                    <a:pt x="2984" y="12348"/>
                    <a:pt x="2901" y="12203"/>
                  </a:cubicBezTo>
                  <a:cubicBezTo>
                    <a:pt x="2807" y="12036"/>
                    <a:pt x="2630" y="11891"/>
                    <a:pt x="2582" y="11891"/>
                  </a:cubicBezTo>
                  <a:cubicBezTo>
                    <a:pt x="2535" y="11891"/>
                    <a:pt x="2500" y="11953"/>
                    <a:pt x="2547" y="12119"/>
                  </a:cubicBezTo>
                  <a:cubicBezTo>
                    <a:pt x="2582" y="12265"/>
                    <a:pt x="2535" y="12265"/>
                    <a:pt x="2760" y="12556"/>
                  </a:cubicBezTo>
                  <a:cubicBezTo>
                    <a:pt x="2984" y="12827"/>
                    <a:pt x="2996" y="12681"/>
                    <a:pt x="3008" y="12764"/>
                  </a:cubicBezTo>
                  <a:cubicBezTo>
                    <a:pt x="3031" y="12827"/>
                    <a:pt x="3138" y="12889"/>
                    <a:pt x="3197" y="13014"/>
                  </a:cubicBezTo>
                  <a:cubicBezTo>
                    <a:pt x="3244" y="13160"/>
                    <a:pt x="3244" y="13243"/>
                    <a:pt x="3244" y="13243"/>
                  </a:cubicBezTo>
                  <a:cubicBezTo>
                    <a:pt x="3244" y="13243"/>
                    <a:pt x="3138" y="13243"/>
                    <a:pt x="3114" y="13243"/>
                  </a:cubicBezTo>
                  <a:cubicBezTo>
                    <a:pt x="3090" y="13222"/>
                    <a:pt x="3067" y="13326"/>
                    <a:pt x="3067" y="13326"/>
                  </a:cubicBezTo>
                  <a:cubicBezTo>
                    <a:pt x="3067" y="13326"/>
                    <a:pt x="3126" y="13451"/>
                    <a:pt x="3079" y="13493"/>
                  </a:cubicBezTo>
                  <a:cubicBezTo>
                    <a:pt x="3020" y="13534"/>
                    <a:pt x="3008" y="13680"/>
                    <a:pt x="2949" y="13680"/>
                  </a:cubicBezTo>
                  <a:cubicBezTo>
                    <a:pt x="2890" y="13680"/>
                    <a:pt x="2960" y="13763"/>
                    <a:pt x="2890" y="13826"/>
                  </a:cubicBezTo>
                  <a:cubicBezTo>
                    <a:pt x="2807" y="13888"/>
                    <a:pt x="2866" y="13909"/>
                    <a:pt x="2842" y="13951"/>
                  </a:cubicBezTo>
                  <a:cubicBezTo>
                    <a:pt x="2831" y="13992"/>
                    <a:pt x="2831" y="14055"/>
                    <a:pt x="2807" y="14034"/>
                  </a:cubicBezTo>
                  <a:cubicBezTo>
                    <a:pt x="2783" y="14034"/>
                    <a:pt x="2771" y="14075"/>
                    <a:pt x="2630" y="13909"/>
                  </a:cubicBezTo>
                  <a:cubicBezTo>
                    <a:pt x="2488" y="13722"/>
                    <a:pt x="2488" y="13722"/>
                    <a:pt x="2488" y="13722"/>
                  </a:cubicBezTo>
                  <a:cubicBezTo>
                    <a:pt x="2488" y="13722"/>
                    <a:pt x="2417" y="13555"/>
                    <a:pt x="2559" y="13618"/>
                  </a:cubicBezTo>
                  <a:cubicBezTo>
                    <a:pt x="2701" y="13701"/>
                    <a:pt x="2760" y="13743"/>
                    <a:pt x="2807" y="13680"/>
                  </a:cubicBezTo>
                  <a:cubicBezTo>
                    <a:pt x="2854" y="13618"/>
                    <a:pt x="2854" y="13618"/>
                    <a:pt x="2854" y="13534"/>
                  </a:cubicBezTo>
                  <a:cubicBezTo>
                    <a:pt x="2854" y="13472"/>
                    <a:pt x="2878" y="13472"/>
                    <a:pt x="2842" y="13389"/>
                  </a:cubicBezTo>
                  <a:cubicBezTo>
                    <a:pt x="2807" y="13285"/>
                    <a:pt x="2937" y="13181"/>
                    <a:pt x="2819" y="13097"/>
                  </a:cubicBezTo>
                  <a:cubicBezTo>
                    <a:pt x="2712" y="13014"/>
                    <a:pt x="2665" y="12993"/>
                    <a:pt x="2606" y="12889"/>
                  </a:cubicBezTo>
                  <a:cubicBezTo>
                    <a:pt x="2547" y="12785"/>
                    <a:pt x="2606" y="12869"/>
                    <a:pt x="2464" y="12660"/>
                  </a:cubicBezTo>
                  <a:cubicBezTo>
                    <a:pt x="2311" y="12452"/>
                    <a:pt x="2311" y="12473"/>
                    <a:pt x="2275" y="12390"/>
                  </a:cubicBezTo>
                  <a:cubicBezTo>
                    <a:pt x="2240" y="12307"/>
                    <a:pt x="2192" y="12036"/>
                    <a:pt x="2169" y="12036"/>
                  </a:cubicBezTo>
                  <a:cubicBezTo>
                    <a:pt x="2157" y="12036"/>
                    <a:pt x="2074" y="12119"/>
                    <a:pt x="1968" y="12203"/>
                  </a:cubicBezTo>
                  <a:cubicBezTo>
                    <a:pt x="1862" y="12286"/>
                    <a:pt x="1921" y="12432"/>
                    <a:pt x="1838" y="12411"/>
                  </a:cubicBezTo>
                  <a:cubicBezTo>
                    <a:pt x="1743" y="12369"/>
                    <a:pt x="1779" y="12390"/>
                    <a:pt x="1684" y="12369"/>
                  </a:cubicBezTo>
                  <a:cubicBezTo>
                    <a:pt x="1602" y="12348"/>
                    <a:pt x="1519" y="12348"/>
                    <a:pt x="1507" y="12369"/>
                  </a:cubicBezTo>
                  <a:cubicBezTo>
                    <a:pt x="1483" y="12390"/>
                    <a:pt x="1483" y="12556"/>
                    <a:pt x="1483" y="12556"/>
                  </a:cubicBezTo>
                  <a:cubicBezTo>
                    <a:pt x="1483" y="12556"/>
                    <a:pt x="1483" y="12556"/>
                    <a:pt x="1424" y="12702"/>
                  </a:cubicBezTo>
                  <a:cubicBezTo>
                    <a:pt x="1353" y="12827"/>
                    <a:pt x="1294" y="12785"/>
                    <a:pt x="1247" y="12889"/>
                  </a:cubicBezTo>
                  <a:cubicBezTo>
                    <a:pt x="1188" y="13014"/>
                    <a:pt x="1105" y="13056"/>
                    <a:pt x="1105" y="13201"/>
                  </a:cubicBezTo>
                  <a:cubicBezTo>
                    <a:pt x="1105" y="13347"/>
                    <a:pt x="1129" y="13285"/>
                    <a:pt x="1034" y="13576"/>
                  </a:cubicBezTo>
                  <a:cubicBezTo>
                    <a:pt x="940" y="13888"/>
                    <a:pt x="975" y="13992"/>
                    <a:pt x="904" y="13992"/>
                  </a:cubicBezTo>
                  <a:cubicBezTo>
                    <a:pt x="834" y="14013"/>
                    <a:pt x="775" y="14034"/>
                    <a:pt x="739" y="14055"/>
                  </a:cubicBezTo>
                  <a:cubicBezTo>
                    <a:pt x="692" y="14075"/>
                    <a:pt x="585" y="14096"/>
                    <a:pt x="585" y="14096"/>
                  </a:cubicBezTo>
                  <a:cubicBezTo>
                    <a:pt x="585" y="14096"/>
                    <a:pt x="526" y="14242"/>
                    <a:pt x="491" y="14159"/>
                  </a:cubicBezTo>
                  <a:cubicBezTo>
                    <a:pt x="455" y="14075"/>
                    <a:pt x="467" y="13909"/>
                    <a:pt x="444" y="13992"/>
                  </a:cubicBezTo>
                  <a:cubicBezTo>
                    <a:pt x="408" y="14055"/>
                    <a:pt x="455" y="14408"/>
                    <a:pt x="432" y="14408"/>
                  </a:cubicBezTo>
                  <a:cubicBezTo>
                    <a:pt x="408" y="14408"/>
                    <a:pt x="361" y="14408"/>
                    <a:pt x="337" y="14388"/>
                  </a:cubicBezTo>
                  <a:cubicBezTo>
                    <a:pt x="325" y="14388"/>
                    <a:pt x="325" y="14075"/>
                    <a:pt x="290" y="14096"/>
                  </a:cubicBezTo>
                  <a:cubicBezTo>
                    <a:pt x="266" y="14117"/>
                    <a:pt x="255" y="14096"/>
                    <a:pt x="136" y="14013"/>
                  </a:cubicBezTo>
                  <a:cubicBezTo>
                    <a:pt x="30" y="13930"/>
                    <a:pt x="30" y="13909"/>
                    <a:pt x="6" y="13888"/>
                  </a:cubicBezTo>
                  <a:cubicBezTo>
                    <a:pt x="-29" y="13867"/>
                    <a:pt x="89" y="13222"/>
                    <a:pt x="54" y="12806"/>
                  </a:cubicBezTo>
                  <a:cubicBezTo>
                    <a:pt x="18" y="12411"/>
                    <a:pt x="30" y="12452"/>
                    <a:pt x="89" y="12328"/>
                  </a:cubicBezTo>
                  <a:cubicBezTo>
                    <a:pt x="136" y="12182"/>
                    <a:pt x="184" y="12203"/>
                    <a:pt x="515" y="12286"/>
                  </a:cubicBezTo>
                  <a:cubicBezTo>
                    <a:pt x="834" y="12390"/>
                    <a:pt x="940" y="12223"/>
                    <a:pt x="928" y="12119"/>
                  </a:cubicBezTo>
                  <a:cubicBezTo>
                    <a:pt x="916" y="12036"/>
                    <a:pt x="952" y="11495"/>
                    <a:pt x="952" y="11495"/>
                  </a:cubicBezTo>
                  <a:cubicBezTo>
                    <a:pt x="952" y="11495"/>
                    <a:pt x="857" y="11412"/>
                    <a:pt x="845" y="11349"/>
                  </a:cubicBezTo>
                  <a:cubicBezTo>
                    <a:pt x="834" y="11287"/>
                    <a:pt x="845" y="11204"/>
                    <a:pt x="798" y="11204"/>
                  </a:cubicBezTo>
                  <a:cubicBezTo>
                    <a:pt x="763" y="11204"/>
                    <a:pt x="645" y="11141"/>
                    <a:pt x="621" y="11079"/>
                  </a:cubicBezTo>
                  <a:cubicBezTo>
                    <a:pt x="609" y="11037"/>
                    <a:pt x="574" y="10850"/>
                    <a:pt x="574" y="10850"/>
                  </a:cubicBezTo>
                  <a:cubicBezTo>
                    <a:pt x="574" y="10850"/>
                    <a:pt x="633" y="10850"/>
                    <a:pt x="633" y="10829"/>
                  </a:cubicBezTo>
                  <a:cubicBezTo>
                    <a:pt x="645" y="10788"/>
                    <a:pt x="656" y="10829"/>
                    <a:pt x="739" y="10808"/>
                  </a:cubicBezTo>
                  <a:cubicBezTo>
                    <a:pt x="810" y="10767"/>
                    <a:pt x="916" y="10788"/>
                    <a:pt x="916" y="10788"/>
                  </a:cubicBezTo>
                  <a:cubicBezTo>
                    <a:pt x="869" y="10621"/>
                    <a:pt x="869" y="10621"/>
                    <a:pt x="869" y="10621"/>
                  </a:cubicBezTo>
                  <a:cubicBezTo>
                    <a:pt x="869" y="10621"/>
                    <a:pt x="845" y="10455"/>
                    <a:pt x="928" y="10496"/>
                  </a:cubicBezTo>
                  <a:cubicBezTo>
                    <a:pt x="1011" y="10517"/>
                    <a:pt x="1117" y="10642"/>
                    <a:pt x="1129" y="10621"/>
                  </a:cubicBezTo>
                  <a:cubicBezTo>
                    <a:pt x="1129" y="10600"/>
                    <a:pt x="1129" y="10455"/>
                    <a:pt x="1141" y="10434"/>
                  </a:cubicBezTo>
                  <a:cubicBezTo>
                    <a:pt x="1153" y="10392"/>
                    <a:pt x="1188" y="10309"/>
                    <a:pt x="1188" y="10309"/>
                  </a:cubicBezTo>
                  <a:cubicBezTo>
                    <a:pt x="1188" y="10309"/>
                    <a:pt x="1200" y="10267"/>
                    <a:pt x="1247" y="10288"/>
                  </a:cubicBezTo>
                  <a:cubicBezTo>
                    <a:pt x="1306" y="10309"/>
                    <a:pt x="1318" y="10122"/>
                    <a:pt x="1318" y="10122"/>
                  </a:cubicBezTo>
                  <a:cubicBezTo>
                    <a:pt x="1318" y="10122"/>
                    <a:pt x="1401" y="9976"/>
                    <a:pt x="1448" y="9997"/>
                  </a:cubicBezTo>
                  <a:cubicBezTo>
                    <a:pt x="1495" y="10018"/>
                    <a:pt x="1590" y="9934"/>
                    <a:pt x="1578" y="9851"/>
                  </a:cubicBezTo>
                  <a:cubicBezTo>
                    <a:pt x="1566" y="9768"/>
                    <a:pt x="1684" y="9477"/>
                    <a:pt x="1684" y="9477"/>
                  </a:cubicBezTo>
                  <a:cubicBezTo>
                    <a:pt x="1684" y="9477"/>
                    <a:pt x="1684" y="9373"/>
                    <a:pt x="1720" y="9352"/>
                  </a:cubicBezTo>
                  <a:cubicBezTo>
                    <a:pt x="1755" y="9352"/>
                    <a:pt x="1838" y="9393"/>
                    <a:pt x="1850" y="9331"/>
                  </a:cubicBezTo>
                  <a:cubicBezTo>
                    <a:pt x="1873" y="9289"/>
                    <a:pt x="1897" y="9102"/>
                    <a:pt x="1897" y="9164"/>
                  </a:cubicBezTo>
                  <a:cubicBezTo>
                    <a:pt x="1909" y="9227"/>
                    <a:pt x="2051" y="9164"/>
                    <a:pt x="2051" y="9164"/>
                  </a:cubicBezTo>
                  <a:cubicBezTo>
                    <a:pt x="2051" y="9164"/>
                    <a:pt x="2051" y="8956"/>
                    <a:pt x="2051" y="8936"/>
                  </a:cubicBezTo>
                  <a:cubicBezTo>
                    <a:pt x="2051" y="8894"/>
                    <a:pt x="2051" y="8457"/>
                    <a:pt x="2027" y="8415"/>
                  </a:cubicBezTo>
                  <a:cubicBezTo>
                    <a:pt x="2003" y="8374"/>
                    <a:pt x="1968" y="8270"/>
                    <a:pt x="1992" y="8228"/>
                  </a:cubicBezTo>
                  <a:cubicBezTo>
                    <a:pt x="2027" y="8186"/>
                    <a:pt x="2098" y="8041"/>
                    <a:pt x="2110" y="7978"/>
                  </a:cubicBezTo>
                  <a:cubicBezTo>
                    <a:pt x="2110" y="7937"/>
                    <a:pt x="2098" y="7937"/>
                    <a:pt x="2133" y="7895"/>
                  </a:cubicBezTo>
                  <a:cubicBezTo>
                    <a:pt x="2169" y="7854"/>
                    <a:pt x="2346" y="7895"/>
                    <a:pt x="2322" y="7916"/>
                  </a:cubicBezTo>
                  <a:cubicBezTo>
                    <a:pt x="2299" y="7958"/>
                    <a:pt x="2275" y="7895"/>
                    <a:pt x="2275" y="8020"/>
                  </a:cubicBezTo>
                  <a:cubicBezTo>
                    <a:pt x="2275" y="8145"/>
                    <a:pt x="2311" y="8145"/>
                    <a:pt x="2322" y="8207"/>
                  </a:cubicBezTo>
                  <a:cubicBezTo>
                    <a:pt x="2334" y="8249"/>
                    <a:pt x="2429" y="8374"/>
                    <a:pt x="2417" y="8415"/>
                  </a:cubicBezTo>
                  <a:cubicBezTo>
                    <a:pt x="2405" y="8436"/>
                    <a:pt x="2405" y="8499"/>
                    <a:pt x="2429" y="8540"/>
                  </a:cubicBezTo>
                  <a:cubicBezTo>
                    <a:pt x="2452" y="8582"/>
                    <a:pt x="2535" y="8665"/>
                    <a:pt x="2523" y="8707"/>
                  </a:cubicBezTo>
                  <a:cubicBezTo>
                    <a:pt x="2511" y="8728"/>
                    <a:pt x="2500" y="8728"/>
                    <a:pt x="2452" y="8748"/>
                  </a:cubicBezTo>
                  <a:cubicBezTo>
                    <a:pt x="2405" y="8748"/>
                    <a:pt x="2358" y="8707"/>
                    <a:pt x="2299" y="8707"/>
                  </a:cubicBezTo>
                  <a:cubicBezTo>
                    <a:pt x="2240" y="8728"/>
                    <a:pt x="2216" y="8832"/>
                    <a:pt x="2216" y="8832"/>
                  </a:cubicBezTo>
                  <a:cubicBezTo>
                    <a:pt x="2263" y="8998"/>
                    <a:pt x="2263" y="8998"/>
                    <a:pt x="2263" y="8998"/>
                  </a:cubicBezTo>
                  <a:cubicBezTo>
                    <a:pt x="2263" y="8998"/>
                    <a:pt x="2240" y="8977"/>
                    <a:pt x="2299" y="9040"/>
                  </a:cubicBezTo>
                  <a:cubicBezTo>
                    <a:pt x="2358" y="9081"/>
                    <a:pt x="2275" y="9060"/>
                    <a:pt x="2393" y="9040"/>
                  </a:cubicBezTo>
                  <a:cubicBezTo>
                    <a:pt x="2511" y="9040"/>
                    <a:pt x="2523" y="8873"/>
                    <a:pt x="2571" y="8915"/>
                  </a:cubicBezTo>
                  <a:cubicBezTo>
                    <a:pt x="2618" y="8956"/>
                    <a:pt x="2606" y="9040"/>
                    <a:pt x="2606" y="9040"/>
                  </a:cubicBezTo>
                  <a:cubicBezTo>
                    <a:pt x="2606" y="9040"/>
                    <a:pt x="2854" y="9060"/>
                    <a:pt x="2901" y="9019"/>
                  </a:cubicBezTo>
                  <a:cubicBezTo>
                    <a:pt x="2949" y="8977"/>
                    <a:pt x="2949" y="8873"/>
                    <a:pt x="3031" y="8852"/>
                  </a:cubicBezTo>
                  <a:cubicBezTo>
                    <a:pt x="3114" y="8852"/>
                    <a:pt x="3197" y="8748"/>
                    <a:pt x="3232" y="8873"/>
                  </a:cubicBezTo>
                  <a:cubicBezTo>
                    <a:pt x="3268" y="8977"/>
                    <a:pt x="3244" y="8977"/>
                    <a:pt x="3303" y="8956"/>
                  </a:cubicBezTo>
                  <a:cubicBezTo>
                    <a:pt x="3362" y="8956"/>
                    <a:pt x="3445" y="8582"/>
                    <a:pt x="3457" y="8519"/>
                  </a:cubicBezTo>
                  <a:cubicBezTo>
                    <a:pt x="3457" y="8478"/>
                    <a:pt x="3339" y="8561"/>
                    <a:pt x="3433" y="8332"/>
                  </a:cubicBezTo>
                  <a:cubicBezTo>
                    <a:pt x="3516" y="8124"/>
                    <a:pt x="3539" y="7999"/>
                    <a:pt x="3563" y="7978"/>
                  </a:cubicBezTo>
                  <a:cubicBezTo>
                    <a:pt x="3575" y="7937"/>
                    <a:pt x="3374" y="7666"/>
                    <a:pt x="3504" y="7749"/>
                  </a:cubicBezTo>
                  <a:cubicBezTo>
                    <a:pt x="3634" y="7833"/>
                    <a:pt x="3705" y="7958"/>
                    <a:pt x="3740" y="7958"/>
                  </a:cubicBezTo>
                  <a:cubicBezTo>
                    <a:pt x="3776" y="7978"/>
                    <a:pt x="3906" y="8062"/>
                    <a:pt x="3882" y="8020"/>
                  </a:cubicBezTo>
                  <a:cubicBezTo>
                    <a:pt x="3859" y="7978"/>
                    <a:pt x="3764" y="7895"/>
                    <a:pt x="3788" y="7833"/>
                  </a:cubicBezTo>
                  <a:cubicBezTo>
                    <a:pt x="3811" y="7770"/>
                    <a:pt x="3870" y="7770"/>
                    <a:pt x="3788" y="7708"/>
                  </a:cubicBezTo>
                  <a:cubicBezTo>
                    <a:pt x="3705" y="7645"/>
                    <a:pt x="3693" y="7583"/>
                    <a:pt x="3646" y="7645"/>
                  </a:cubicBezTo>
                  <a:cubicBezTo>
                    <a:pt x="3610" y="7708"/>
                    <a:pt x="3610" y="7687"/>
                    <a:pt x="3587" y="7604"/>
                  </a:cubicBezTo>
                  <a:cubicBezTo>
                    <a:pt x="3575" y="7521"/>
                    <a:pt x="3587" y="7521"/>
                    <a:pt x="3599" y="7458"/>
                  </a:cubicBezTo>
                  <a:cubicBezTo>
                    <a:pt x="3610" y="7396"/>
                    <a:pt x="3669" y="7375"/>
                    <a:pt x="3705" y="7375"/>
                  </a:cubicBezTo>
                  <a:cubicBezTo>
                    <a:pt x="3740" y="7354"/>
                    <a:pt x="3764" y="7333"/>
                    <a:pt x="3740" y="7292"/>
                  </a:cubicBezTo>
                  <a:cubicBezTo>
                    <a:pt x="3717" y="7229"/>
                    <a:pt x="3646" y="7229"/>
                    <a:pt x="3705" y="7146"/>
                  </a:cubicBezTo>
                  <a:cubicBezTo>
                    <a:pt x="3764" y="7084"/>
                    <a:pt x="3740" y="7063"/>
                    <a:pt x="3835" y="7084"/>
                  </a:cubicBezTo>
                  <a:cubicBezTo>
                    <a:pt x="3929" y="7104"/>
                    <a:pt x="3906" y="7146"/>
                    <a:pt x="4024" y="7125"/>
                  </a:cubicBezTo>
                  <a:cubicBezTo>
                    <a:pt x="4130" y="7084"/>
                    <a:pt x="4272" y="7084"/>
                    <a:pt x="4284" y="7063"/>
                  </a:cubicBezTo>
                  <a:cubicBezTo>
                    <a:pt x="4296" y="7042"/>
                    <a:pt x="4296" y="6875"/>
                    <a:pt x="4296" y="6875"/>
                  </a:cubicBezTo>
                  <a:cubicBezTo>
                    <a:pt x="4331" y="6875"/>
                    <a:pt x="4331" y="6875"/>
                    <a:pt x="4331" y="6875"/>
                  </a:cubicBezTo>
                  <a:cubicBezTo>
                    <a:pt x="4331" y="6875"/>
                    <a:pt x="4225" y="6813"/>
                    <a:pt x="4178" y="6813"/>
                  </a:cubicBezTo>
                  <a:cubicBezTo>
                    <a:pt x="4130" y="6792"/>
                    <a:pt x="4142" y="6709"/>
                    <a:pt x="4012" y="6792"/>
                  </a:cubicBezTo>
                  <a:cubicBezTo>
                    <a:pt x="3882" y="6896"/>
                    <a:pt x="3799" y="7000"/>
                    <a:pt x="3764" y="7000"/>
                  </a:cubicBezTo>
                  <a:cubicBezTo>
                    <a:pt x="3729" y="7000"/>
                    <a:pt x="3587" y="6959"/>
                    <a:pt x="3587" y="6959"/>
                  </a:cubicBezTo>
                  <a:cubicBezTo>
                    <a:pt x="3528" y="6792"/>
                    <a:pt x="3528" y="6792"/>
                    <a:pt x="3528" y="6792"/>
                  </a:cubicBezTo>
                  <a:cubicBezTo>
                    <a:pt x="3528" y="6792"/>
                    <a:pt x="3492" y="6709"/>
                    <a:pt x="3480" y="6647"/>
                  </a:cubicBezTo>
                  <a:cubicBezTo>
                    <a:pt x="3469" y="6605"/>
                    <a:pt x="3469" y="6563"/>
                    <a:pt x="3457" y="6459"/>
                  </a:cubicBezTo>
                  <a:cubicBezTo>
                    <a:pt x="3445" y="6376"/>
                    <a:pt x="3445" y="6251"/>
                    <a:pt x="3445" y="6251"/>
                  </a:cubicBezTo>
                  <a:cubicBezTo>
                    <a:pt x="3445" y="6251"/>
                    <a:pt x="3433" y="6168"/>
                    <a:pt x="3433" y="6106"/>
                  </a:cubicBezTo>
                  <a:cubicBezTo>
                    <a:pt x="3433" y="6043"/>
                    <a:pt x="3480" y="5981"/>
                    <a:pt x="3492" y="5939"/>
                  </a:cubicBezTo>
                  <a:cubicBezTo>
                    <a:pt x="3492" y="5897"/>
                    <a:pt x="3563" y="5523"/>
                    <a:pt x="3610" y="5440"/>
                  </a:cubicBezTo>
                  <a:cubicBezTo>
                    <a:pt x="3646" y="5336"/>
                    <a:pt x="3847" y="5065"/>
                    <a:pt x="3847" y="4982"/>
                  </a:cubicBezTo>
                  <a:cubicBezTo>
                    <a:pt x="3859" y="4919"/>
                    <a:pt x="3918" y="4566"/>
                    <a:pt x="3918" y="4566"/>
                  </a:cubicBezTo>
                  <a:cubicBezTo>
                    <a:pt x="3918" y="4566"/>
                    <a:pt x="3847" y="4462"/>
                    <a:pt x="3799" y="4420"/>
                  </a:cubicBezTo>
                  <a:cubicBezTo>
                    <a:pt x="3752" y="4358"/>
                    <a:pt x="3799" y="4462"/>
                    <a:pt x="3693" y="4503"/>
                  </a:cubicBezTo>
                  <a:cubicBezTo>
                    <a:pt x="3599" y="4566"/>
                    <a:pt x="3539" y="4607"/>
                    <a:pt x="3504" y="4711"/>
                  </a:cubicBezTo>
                  <a:cubicBezTo>
                    <a:pt x="3469" y="4836"/>
                    <a:pt x="3469" y="5044"/>
                    <a:pt x="3433" y="5128"/>
                  </a:cubicBezTo>
                  <a:cubicBezTo>
                    <a:pt x="3398" y="5190"/>
                    <a:pt x="3410" y="5315"/>
                    <a:pt x="3362" y="5398"/>
                  </a:cubicBezTo>
                  <a:cubicBezTo>
                    <a:pt x="3303" y="5502"/>
                    <a:pt x="3303" y="5523"/>
                    <a:pt x="3232" y="5648"/>
                  </a:cubicBezTo>
                  <a:cubicBezTo>
                    <a:pt x="3161" y="5773"/>
                    <a:pt x="3102" y="6001"/>
                    <a:pt x="3090" y="6022"/>
                  </a:cubicBezTo>
                  <a:cubicBezTo>
                    <a:pt x="3090" y="6064"/>
                    <a:pt x="3079" y="6147"/>
                    <a:pt x="3079" y="6314"/>
                  </a:cubicBezTo>
                  <a:cubicBezTo>
                    <a:pt x="3090" y="6459"/>
                    <a:pt x="3102" y="6522"/>
                    <a:pt x="3150" y="6626"/>
                  </a:cubicBezTo>
                  <a:cubicBezTo>
                    <a:pt x="3185" y="6709"/>
                    <a:pt x="3291" y="6980"/>
                    <a:pt x="3197" y="7167"/>
                  </a:cubicBezTo>
                  <a:cubicBezTo>
                    <a:pt x="3114" y="7375"/>
                    <a:pt x="3020" y="7229"/>
                    <a:pt x="3020" y="7541"/>
                  </a:cubicBezTo>
                  <a:cubicBezTo>
                    <a:pt x="3031" y="7874"/>
                    <a:pt x="2996" y="8062"/>
                    <a:pt x="2972" y="8145"/>
                  </a:cubicBezTo>
                  <a:cubicBezTo>
                    <a:pt x="2937" y="8207"/>
                    <a:pt x="2771" y="8436"/>
                    <a:pt x="2771" y="8457"/>
                  </a:cubicBezTo>
                  <a:cubicBezTo>
                    <a:pt x="2771" y="8478"/>
                    <a:pt x="2795" y="8561"/>
                    <a:pt x="2712" y="8561"/>
                  </a:cubicBezTo>
                  <a:cubicBezTo>
                    <a:pt x="2641" y="8561"/>
                    <a:pt x="2618" y="8561"/>
                    <a:pt x="2594" y="8561"/>
                  </a:cubicBezTo>
                  <a:cubicBezTo>
                    <a:pt x="2582" y="8540"/>
                    <a:pt x="2547" y="8457"/>
                    <a:pt x="2535" y="8353"/>
                  </a:cubicBezTo>
                  <a:cubicBezTo>
                    <a:pt x="2523" y="8249"/>
                    <a:pt x="2511" y="8207"/>
                    <a:pt x="2488" y="8082"/>
                  </a:cubicBezTo>
                  <a:cubicBezTo>
                    <a:pt x="2464" y="7978"/>
                    <a:pt x="2464" y="7916"/>
                    <a:pt x="2441" y="7812"/>
                  </a:cubicBezTo>
                  <a:cubicBezTo>
                    <a:pt x="2417" y="7708"/>
                    <a:pt x="2441" y="7541"/>
                    <a:pt x="2405" y="7500"/>
                  </a:cubicBezTo>
                  <a:cubicBezTo>
                    <a:pt x="2382" y="7458"/>
                    <a:pt x="2346" y="7229"/>
                    <a:pt x="2346" y="7229"/>
                  </a:cubicBezTo>
                  <a:cubicBezTo>
                    <a:pt x="2346" y="7229"/>
                    <a:pt x="2275" y="7333"/>
                    <a:pt x="2228" y="7375"/>
                  </a:cubicBezTo>
                  <a:cubicBezTo>
                    <a:pt x="2192" y="7396"/>
                    <a:pt x="2216" y="7458"/>
                    <a:pt x="2181" y="7479"/>
                  </a:cubicBezTo>
                  <a:cubicBezTo>
                    <a:pt x="2133" y="7479"/>
                    <a:pt x="2133" y="7500"/>
                    <a:pt x="2086" y="7604"/>
                  </a:cubicBezTo>
                  <a:cubicBezTo>
                    <a:pt x="2039" y="7687"/>
                    <a:pt x="2003" y="7708"/>
                    <a:pt x="1968" y="7729"/>
                  </a:cubicBezTo>
                  <a:cubicBezTo>
                    <a:pt x="1944" y="7729"/>
                    <a:pt x="1932" y="7812"/>
                    <a:pt x="1885" y="7749"/>
                  </a:cubicBezTo>
                  <a:cubicBezTo>
                    <a:pt x="1850" y="7687"/>
                    <a:pt x="1850" y="7666"/>
                    <a:pt x="1826" y="7625"/>
                  </a:cubicBezTo>
                  <a:cubicBezTo>
                    <a:pt x="1814" y="7583"/>
                    <a:pt x="1732" y="7500"/>
                    <a:pt x="1732" y="7500"/>
                  </a:cubicBezTo>
                  <a:cubicBezTo>
                    <a:pt x="1732" y="7500"/>
                    <a:pt x="1720" y="7562"/>
                    <a:pt x="1732" y="7417"/>
                  </a:cubicBezTo>
                  <a:cubicBezTo>
                    <a:pt x="1732" y="7292"/>
                    <a:pt x="1743" y="7229"/>
                    <a:pt x="1755" y="7146"/>
                  </a:cubicBezTo>
                  <a:cubicBezTo>
                    <a:pt x="1779" y="7084"/>
                    <a:pt x="1779" y="7084"/>
                    <a:pt x="1779" y="7084"/>
                  </a:cubicBezTo>
                  <a:cubicBezTo>
                    <a:pt x="1779" y="7084"/>
                    <a:pt x="1767" y="7084"/>
                    <a:pt x="1779" y="7000"/>
                  </a:cubicBezTo>
                  <a:cubicBezTo>
                    <a:pt x="1803" y="6917"/>
                    <a:pt x="1755" y="6896"/>
                    <a:pt x="1732" y="6855"/>
                  </a:cubicBezTo>
                  <a:cubicBezTo>
                    <a:pt x="1708" y="6813"/>
                    <a:pt x="1696" y="6917"/>
                    <a:pt x="1708" y="6813"/>
                  </a:cubicBezTo>
                  <a:cubicBezTo>
                    <a:pt x="1720" y="6730"/>
                    <a:pt x="1708" y="6168"/>
                    <a:pt x="1708" y="6168"/>
                  </a:cubicBezTo>
                  <a:cubicBezTo>
                    <a:pt x="1708" y="6168"/>
                    <a:pt x="1791" y="6106"/>
                    <a:pt x="1779" y="6064"/>
                  </a:cubicBezTo>
                  <a:cubicBezTo>
                    <a:pt x="1779" y="6022"/>
                    <a:pt x="1862" y="5897"/>
                    <a:pt x="1862" y="5897"/>
                  </a:cubicBezTo>
                  <a:cubicBezTo>
                    <a:pt x="1862" y="5897"/>
                    <a:pt x="1932" y="5877"/>
                    <a:pt x="1956" y="5793"/>
                  </a:cubicBezTo>
                  <a:cubicBezTo>
                    <a:pt x="1992" y="5710"/>
                    <a:pt x="2015" y="5585"/>
                    <a:pt x="2086" y="5523"/>
                  </a:cubicBezTo>
                  <a:cubicBezTo>
                    <a:pt x="2145" y="5460"/>
                    <a:pt x="2169" y="5419"/>
                    <a:pt x="2181" y="5377"/>
                  </a:cubicBezTo>
                  <a:cubicBezTo>
                    <a:pt x="2192" y="5356"/>
                    <a:pt x="2157" y="5481"/>
                    <a:pt x="2204" y="5294"/>
                  </a:cubicBezTo>
                  <a:cubicBezTo>
                    <a:pt x="2252" y="5128"/>
                    <a:pt x="2429" y="4919"/>
                    <a:pt x="2464" y="4774"/>
                  </a:cubicBezTo>
                  <a:cubicBezTo>
                    <a:pt x="2511" y="4628"/>
                    <a:pt x="2559" y="4378"/>
                    <a:pt x="2559" y="4378"/>
                  </a:cubicBezTo>
                  <a:cubicBezTo>
                    <a:pt x="2559" y="4378"/>
                    <a:pt x="2511" y="4274"/>
                    <a:pt x="2571" y="4149"/>
                  </a:cubicBezTo>
                  <a:cubicBezTo>
                    <a:pt x="2618" y="4025"/>
                    <a:pt x="2689" y="3983"/>
                    <a:pt x="2724" y="3921"/>
                  </a:cubicBezTo>
                  <a:cubicBezTo>
                    <a:pt x="2771" y="3858"/>
                    <a:pt x="2819" y="3754"/>
                    <a:pt x="2807" y="3733"/>
                  </a:cubicBezTo>
                  <a:cubicBezTo>
                    <a:pt x="2783" y="3733"/>
                    <a:pt x="2831" y="3754"/>
                    <a:pt x="2831" y="3712"/>
                  </a:cubicBezTo>
                  <a:cubicBezTo>
                    <a:pt x="2842" y="3650"/>
                    <a:pt x="2878" y="3567"/>
                    <a:pt x="2878" y="3567"/>
                  </a:cubicBezTo>
                  <a:cubicBezTo>
                    <a:pt x="2795" y="3546"/>
                    <a:pt x="2819" y="3567"/>
                    <a:pt x="2771" y="3608"/>
                  </a:cubicBezTo>
                  <a:cubicBezTo>
                    <a:pt x="2724" y="3629"/>
                    <a:pt x="2748" y="3588"/>
                    <a:pt x="2724" y="3546"/>
                  </a:cubicBezTo>
                  <a:cubicBezTo>
                    <a:pt x="2701" y="3504"/>
                    <a:pt x="2701" y="3504"/>
                    <a:pt x="2712" y="3484"/>
                  </a:cubicBezTo>
                  <a:cubicBezTo>
                    <a:pt x="2724" y="3442"/>
                    <a:pt x="2760" y="3400"/>
                    <a:pt x="2760" y="3400"/>
                  </a:cubicBezTo>
                  <a:cubicBezTo>
                    <a:pt x="2760" y="3400"/>
                    <a:pt x="2783" y="3484"/>
                    <a:pt x="2842" y="3380"/>
                  </a:cubicBezTo>
                  <a:cubicBezTo>
                    <a:pt x="2913" y="3275"/>
                    <a:pt x="3020" y="3171"/>
                    <a:pt x="3020" y="3171"/>
                  </a:cubicBezTo>
                  <a:cubicBezTo>
                    <a:pt x="3185" y="2943"/>
                    <a:pt x="3185" y="2943"/>
                    <a:pt x="3185" y="2943"/>
                  </a:cubicBezTo>
                  <a:cubicBezTo>
                    <a:pt x="3185" y="2943"/>
                    <a:pt x="3327" y="2859"/>
                    <a:pt x="3350" y="2859"/>
                  </a:cubicBezTo>
                  <a:cubicBezTo>
                    <a:pt x="3374" y="2880"/>
                    <a:pt x="3398" y="2880"/>
                    <a:pt x="3410" y="2880"/>
                  </a:cubicBezTo>
                  <a:cubicBezTo>
                    <a:pt x="3421" y="2880"/>
                    <a:pt x="3469" y="2880"/>
                    <a:pt x="3516" y="2797"/>
                  </a:cubicBezTo>
                  <a:cubicBezTo>
                    <a:pt x="3551" y="2734"/>
                    <a:pt x="3528" y="2672"/>
                    <a:pt x="3587" y="2651"/>
                  </a:cubicBezTo>
                  <a:cubicBezTo>
                    <a:pt x="3646" y="2630"/>
                    <a:pt x="3693" y="2651"/>
                    <a:pt x="3729" y="2589"/>
                  </a:cubicBezTo>
                  <a:cubicBezTo>
                    <a:pt x="3764" y="2506"/>
                    <a:pt x="4178" y="2589"/>
                    <a:pt x="4178" y="2589"/>
                  </a:cubicBezTo>
                  <a:cubicBezTo>
                    <a:pt x="4178" y="2589"/>
                    <a:pt x="4355" y="2672"/>
                    <a:pt x="4378" y="2734"/>
                  </a:cubicBezTo>
                  <a:cubicBezTo>
                    <a:pt x="4402" y="2797"/>
                    <a:pt x="4485" y="2838"/>
                    <a:pt x="4449" y="2922"/>
                  </a:cubicBezTo>
                  <a:cubicBezTo>
                    <a:pt x="4402" y="2984"/>
                    <a:pt x="4449" y="3088"/>
                    <a:pt x="4473" y="3109"/>
                  </a:cubicBezTo>
                  <a:cubicBezTo>
                    <a:pt x="4497" y="3130"/>
                    <a:pt x="4497" y="2943"/>
                    <a:pt x="4544" y="2963"/>
                  </a:cubicBezTo>
                  <a:cubicBezTo>
                    <a:pt x="4579" y="2984"/>
                    <a:pt x="4603" y="3088"/>
                    <a:pt x="4638" y="3109"/>
                  </a:cubicBezTo>
                  <a:cubicBezTo>
                    <a:pt x="4674" y="3130"/>
                    <a:pt x="4839" y="3151"/>
                    <a:pt x="4863" y="3171"/>
                  </a:cubicBezTo>
                  <a:cubicBezTo>
                    <a:pt x="4887" y="3213"/>
                    <a:pt x="4922" y="3255"/>
                    <a:pt x="4993" y="3317"/>
                  </a:cubicBezTo>
                  <a:cubicBezTo>
                    <a:pt x="5052" y="3380"/>
                    <a:pt x="5501" y="3692"/>
                    <a:pt x="5513" y="3733"/>
                  </a:cubicBezTo>
                  <a:cubicBezTo>
                    <a:pt x="5525" y="3775"/>
                    <a:pt x="5477" y="4087"/>
                    <a:pt x="5477" y="4087"/>
                  </a:cubicBezTo>
                  <a:cubicBezTo>
                    <a:pt x="5477" y="4087"/>
                    <a:pt x="5489" y="4191"/>
                    <a:pt x="5430" y="4212"/>
                  </a:cubicBezTo>
                  <a:cubicBezTo>
                    <a:pt x="5371" y="4212"/>
                    <a:pt x="5430" y="4191"/>
                    <a:pt x="5336" y="4212"/>
                  </a:cubicBezTo>
                  <a:cubicBezTo>
                    <a:pt x="5241" y="4233"/>
                    <a:pt x="5253" y="4316"/>
                    <a:pt x="5182" y="4274"/>
                  </a:cubicBezTo>
                  <a:cubicBezTo>
                    <a:pt x="5123" y="4233"/>
                    <a:pt x="5135" y="4233"/>
                    <a:pt x="5087" y="4170"/>
                  </a:cubicBezTo>
                  <a:cubicBezTo>
                    <a:pt x="5040" y="4129"/>
                    <a:pt x="4993" y="4045"/>
                    <a:pt x="4946" y="4087"/>
                  </a:cubicBezTo>
                  <a:cubicBezTo>
                    <a:pt x="4898" y="4149"/>
                    <a:pt x="4922" y="4233"/>
                    <a:pt x="4839" y="4149"/>
                  </a:cubicBezTo>
                  <a:cubicBezTo>
                    <a:pt x="4757" y="4045"/>
                    <a:pt x="4709" y="4025"/>
                    <a:pt x="4709" y="4025"/>
                  </a:cubicBezTo>
                  <a:cubicBezTo>
                    <a:pt x="4709" y="4025"/>
                    <a:pt x="4674" y="4066"/>
                    <a:pt x="4674" y="4087"/>
                  </a:cubicBezTo>
                  <a:cubicBezTo>
                    <a:pt x="4686" y="4129"/>
                    <a:pt x="4709" y="4066"/>
                    <a:pt x="4768" y="4191"/>
                  </a:cubicBezTo>
                  <a:cubicBezTo>
                    <a:pt x="4816" y="4295"/>
                    <a:pt x="4898" y="4378"/>
                    <a:pt x="4887" y="4441"/>
                  </a:cubicBezTo>
                  <a:cubicBezTo>
                    <a:pt x="4887" y="4503"/>
                    <a:pt x="4922" y="4524"/>
                    <a:pt x="4887" y="4586"/>
                  </a:cubicBezTo>
                  <a:cubicBezTo>
                    <a:pt x="4863" y="4628"/>
                    <a:pt x="4863" y="4711"/>
                    <a:pt x="4863" y="4711"/>
                  </a:cubicBezTo>
                  <a:cubicBezTo>
                    <a:pt x="4863" y="4711"/>
                    <a:pt x="4910" y="4815"/>
                    <a:pt x="4898" y="4857"/>
                  </a:cubicBezTo>
                  <a:cubicBezTo>
                    <a:pt x="4887" y="4899"/>
                    <a:pt x="4887" y="5003"/>
                    <a:pt x="4887" y="5044"/>
                  </a:cubicBezTo>
                  <a:cubicBezTo>
                    <a:pt x="4887" y="5065"/>
                    <a:pt x="4922" y="5169"/>
                    <a:pt x="4922" y="5169"/>
                  </a:cubicBezTo>
                  <a:cubicBezTo>
                    <a:pt x="4922" y="5169"/>
                    <a:pt x="4969" y="5107"/>
                    <a:pt x="5028" y="5211"/>
                  </a:cubicBezTo>
                  <a:cubicBezTo>
                    <a:pt x="5087" y="5294"/>
                    <a:pt x="5170" y="5294"/>
                    <a:pt x="5170" y="5294"/>
                  </a:cubicBezTo>
                  <a:cubicBezTo>
                    <a:pt x="5170" y="5169"/>
                    <a:pt x="5170" y="5169"/>
                    <a:pt x="5170" y="5169"/>
                  </a:cubicBezTo>
                  <a:cubicBezTo>
                    <a:pt x="5170" y="5169"/>
                    <a:pt x="5146" y="5148"/>
                    <a:pt x="5123" y="5065"/>
                  </a:cubicBezTo>
                  <a:cubicBezTo>
                    <a:pt x="5087" y="5003"/>
                    <a:pt x="5052" y="4899"/>
                    <a:pt x="5052" y="4878"/>
                  </a:cubicBezTo>
                  <a:cubicBezTo>
                    <a:pt x="5040" y="4836"/>
                    <a:pt x="5040" y="4732"/>
                    <a:pt x="5052" y="4732"/>
                  </a:cubicBezTo>
                  <a:cubicBezTo>
                    <a:pt x="5076" y="4732"/>
                    <a:pt x="5111" y="4753"/>
                    <a:pt x="5182" y="4815"/>
                  </a:cubicBezTo>
                  <a:cubicBezTo>
                    <a:pt x="5253" y="4857"/>
                    <a:pt x="5395" y="5044"/>
                    <a:pt x="5430" y="4940"/>
                  </a:cubicBezTo>
                  <a:cubicBezTo>
                    <a:pt x="5466" y="4836"/>
                    <a:pt x="5454" y="4815"/>
                    <a:pt x="5430" y="4711"/>
                  </a:cubicBezTo>
                  <a:cubicBezTo>
                    <a:pt x="5406" y="4607"/>
                    <a:pt x="5371" y="4670"/>
                    <a:pt x="5395" y="4545"/>
                  </a:cubicBezTo>
                  <a:cubicBezTo>
                    <a:pt x="5430" y="4420"/>
                    <a:pt x="5359" y="4524"/>
                    <a:pt x="5501" y="4316"/>
                  </a:cubicBezTo>
                  <a:cubicBezTo>
                    <a:pt x="5643" y="4108"/>
                    <a:pt x="5761" y="4170"/>
                    <a:pt x="5785" y="4170"/>
                  </a:cubicBezTo>
                  <a:cubicBezTo>
                    <a:pt x="5808" y="4170"/>
                    <a:pt x="5903" y="4066"/>
                    <a:pt x="5891" y="4025"/>
                  </a:cubicBezTo>
                  <a:cubicBezTo>
                    <a:pt x="5879" y="4004"/>
                    <a:pt x="5903" y="3941"/>
                    <a:pt x="5879" y="3837"/>
                  </a:cubicBezTo>
                  <a:cubicBezTo>
                    <a:pt x="5844" y="3733"/>
                    <a:pt x="5785" y="3525"/>
                    <a:pt x="5785" y="3525"/>
                  </a:cubicBezTo>
                  <a:cubicBezTo>
                    <a:pt x="5785" y="3525"/>
                    <a:pt x="5725" y="3338"/>
                    <a:pt x="5761" y="3338"/>
                  </a:cubicBezTo>
                  <a:cubicBezTo>
                    <a:pt x="5796" y="3359"/>
                    <a:pt x="5832" y="3400"/>
                    <a:pt x="5938" y="3484"/>
                  </a:cubicBezTo>
                  <a:cubicBezTo>
                    <a:pt x="6056" y="3567"/>
                    <a:pt x="6104" y="3588"/>
                    <a:pt x="6127" y="3608"/>
                  </a:cubicBezTo>
                  <a:cubicBezTo>
                    <a:pt x="6151" y="3629"/>
                    <a:pt x="6175" y="3712"/>
                    <a:pt x="6127" y="3712"/>
                  </a:cubicBezTo>
                  <a:cubicBezTo>
                    <a:pt x="6068" y="3712"/>
                    <a:pt x="6033" y="3775"/>
                    <a:pt x="6021" y="3817"/>
                  </a:cubicBezTo>
                  <a:cubicBezTo>
                    <a:pt x="6009" y="3858"/>
                    <a:pt x="6080" y="3962"/>
                    <a:pt x="6080" y="3962"/>
                  </a:cubicBezTo>
                  <a:cubicBezTo>
                    <a:pt x="6080" y="3962"/>
                    <a:pt x="6186" y="3962"/>
                    <a:pt x="6210" y="3962"/>
                  </a:cubicBezTo>
                  <a:cubicBezTo>
                    <a:pt x="6234" y="3962"/>
                    <a:pt x="6234" y="3817"/>
                    <a:pt x="6234" y="3733"/>
                  </a:cubicBezTo>
                  <a:cubicBezTo>
                    <a:pt x="6234" y="3671"/>
                    <a:pt x="6399" y="3712"/>
                    <a:pt x="6423" y="3692"/>
                  </a:cubicBezTo>
                  <a:cubicBezTo>
                    <a:pt x="6446" y="3650"/>
                    <a:pt x="6505" y="3525"/>
                    <a:pt x="6541" y="3484"/>
                  </a:cubicBezTo>
                  <a:cubicBezTo>
                    <a:pt x="6588" y="3442"/>
                    <a:pt x="6742" y="3359"/>
                    <a:pt x="6718" y="3400"/>
                  </a:cubicBezTo>
                  <a:cubicBezTo>
                    <a:pt x="6706" y="3442"/>
                    <a:pt x="6742" y="3567"/>
                    <a:pt x="6742" y="3525"/>
                  </a:cubicBezTo>
                  <a:cubicBezTo>
                    <a:pt x="6742" y="3484"/>
                    <a:pt x="6789" y="3317"/>
                    <a:pt x="6813" y="3317"/>
                  </a:cubicBezTo>
                  <a:cubicBezTo>
                    <a:pt x="6836" y="3317"/>
                    <a:pt x="6907" y="3359"/>
                    <a:pt x="6907" y="3359"/>
                  </a:cubicBezTo>
                  <a:cubicBezTo>
                    <a:pt x="6907" y="3359"/>
                    <a:pt x="6872" y="3525"/>
                    <a:pt x="6919" y="3525"/>
                  </a:cubicBezTo>
                  <a:cubicBezTo>
                    <a:pt x="6978" y="3546"/>
                    <a:pt x="7049" y="3629"/>
                    <a:pt x="7061" y="3546"/>
                  </a:cubicBezTo>
                  <a:cubicBezTo>
                    <a:pt x="7084" y="3484"/>
                    <a:pt x="7049" y="3504"/>
                    <a:pt x="7167" y="3442"/>
                  </a:cubicBezTo>
                  <a:cubicBezTo>
                    <a:pt x="7297" y="3400"/>
                    <a:pt x="7238" y="3400"/>
                    <a:pt x="7321" y="3380"/>
                  </a:cubicBezTo>
                  <a:cubicBezTo>
                    <a:pt x="7403" y="3380"/>
                    <a:pt x="7451" y="3484"/>
                    <a:pt x="7486" y="3484"/>
                  </a:cubicBezTo>
                  <a:cubicBezTo>
                    <a:pt x="7533" y="3484"/>
                    <a:pt x="7557" y="3317"/>
                    <a:pt x="7557" y="3317"/>
                  </a:cubicBezTo>
                  <a:cubicBezTo>
                    <a:pt x="7569" y="3192"/>
                    <a:pt x="7569" y="3192"/>
                    <a:pt x="7569" y="3192"/>
                  </a:cubicBezTo>
                  <a:cubicBezTo>
                    <a:pt x="7522" y="3151"/>
                    <a:pt x="7522" y="3151"/>
                    <a:pt x="7522" y="3151"/>
                  </a:cubicBezTo>
                  <a:cubicBezTo>
                    <a:pt x="7522" y="3151"/>
                    <a:pt x="7569" y="3151"/>
                    <a:pt x="7545" y="3109"/>
                  </a:cubicBezTo>
                  <a:cubicBezTo>
                    <a:pt x="7533" y="3088"/>
                    <a:pt x="7592" y="3067"/>
                    <a:pt x="7628" y="3067"/>
                  </a:cubicBezTo>
                  <a:cubicBezTo>
                    <a:pt x="7663" y="3047"/>
                    <a:pt x="7770" y="3109"/>
                    <a:pt x="7817" y="3130"/>
                  </a:cubicBezTo>
                  <a:cubicBezTo>
                    <a:pt x="7876" y="3171"/>
                    <a:pt x="8077" y="3151"/>
                    <a:pt x="8207" y="3317"/>
                  </a:cubicBezTo>
                  <a:cubicBezTo>
                    <a:pt x="8325" y="3484"/>
                    <a:pt x="8349" y="3504"/>
                    <a:pt x="8372" y="3504"/>
                  </a:cubicBezTo>
                  <a:cubicBezTo>
                    <a:pt x="8396" y="3525"/>
                    <a:pt x="8490" y="3463"/>
                    <a:pt x="8490" y="3463"/>
                  </a:cubicBezTo>
                  <a:cubicBezTo>
                    <a:pt x="8490" y="3463"/>
                    <a:pt x="8526" y="3442"/>
                    <a:pt x="8490" y="3400"/>
                  </a:cubicBezTo>
                  <a:cubicBezTo>
                    <a:pt x="8443" y="3338"/>
                    <a:pt x="8408" y="3359"/>
                    <a:pt x="8408" y="3338"/>
                  </a:cubicBezTo>
                  <a:cubicBezTo>
                    <a:pt x="8408" y="3296"/>
                    <a:pt x="8372" y="3130"/>
                    <a:pt x="8360" y="3130"/>
                  </a:cubicBezTo>
                  <a:cubicBezTo>
                    <a:pt x="8349" y="3130"/>
                    <a:pt x="8325" y="3109"/>
                    <a:pt x="8313" y="3130"/>
                  </a:cubicBezTo>
                  <a:cubicBezTo>
                    <a:pt x="8301" y="3151"/>
                    <a:pt x="8231" y="3047"/>
                    <a:pt x="8231" y="3026"/>
                  </a:cubicBezTo>
                  <a:cubicBezTo>
                    <a:pt x="8231" y="2984"/>
                    <a:pt x="8231" y="2880"/>
                    <a:pt x="8254" y="2880"/>
                  </a:cubicBezTo>
                  <a:cubicBezTo>
                    <a:pt x="8266" y="2859"/>
                    <a:pt x="8148" y="2859"/>
                    <a:pt x="8219" y="2734"/>
                  </a:cubicBezTo>
                  <a:cubicBezTo>
                    <a:pt x="8278" y="2589"/>
                    <a:pt x="8396" y="2422"/>
                    <a:pt x="8396" y="2401"/>
                  </a:cubicBezTo>
                  <a:cubicBezTo>
                    <a:pt x="8384" y="2360"/>
                    <a:pt x="8408" y="1860"/>
                    <a:pt x="8408" y="1860"/>
                  </a:cubicBezTo>
                  <a:cubicBezTo>
                    <a:pt x="8408" y="1860"/>
                    <a:pt x="8479" y="1923"/>
                    <a:pt x="8502" y="1881"/>
                  </a:cubicBezTo>
                  <a:cubicBezTo>
                    <a:pt x="8526" y="1819"/>
                    <a:pt x="8550" y="1694"/>
                    <a:pt x="8550" y="1694"/>
                  </a:cubicBezTo>
                  <a:cubicBezTo>
                    <a:pt x="8632" y="1673"/>
                    <a:pt x="8632" y="1673"/>
                    <a:pt x="8632" y="1673"/>
                  </a:cubicBezTo>
                  <a:cubicBezTo>
                    <a:pt x="8632" y="1673"/>
                    <a:pt x="8668" y="1777"/>
                    <a:pt x="8668" y="1798"/>
                  </a:cubicBezTo>
                  <a:cubicBezTo>
                    <a:pt x="8656" y="1819"/>
                    <a:pt x="8620" y="1902"/>
                    <a:pt x="8668" y="1902"/>
                  </a:cubicBezTo>
                  <a:cubicBezTo>
                    <a:pt x="8703" y="1902"/>
                    <a:pt x="8810" y="2027"/>
                    <a:pt x="8810" y="2027"/>
                  </a:cubicBezTo>
                  <a:cubicBezTo>
                    <a:pt x="8810" y="2027"/>
                    <a:pt x="8845" y="2277"/>
                    <a:pt x="8821" y="2277"/>
                  </a:cubicBezTo>
                  <a:cubicBezTo>
                    <a:pt x="8798" y="2277"/>
                    <a:pt x="8810" y="2401"/>
                    <a:pt x="8810" y="2401"/>
                  </a:cubicBezTo>
                  <a:cubicBezTo>
                    <a:pt x="8810" y="2401"/>
                    <a:pt x="8786" y="2318"/>
                    <a:pt x="8774" y="2422"/>
                  </a:cubicBezTo>
                  <a:cubicBezTo>
                    <a:pt x="8750" y="2526"/>
                    <a:pt x="8810" y="2589"/>
                    <a:pt x="8810" y="2589"/>
                  </a:cubicBezTo>
                  <a:cubicBezTo>
                    <a:pt x="8810" y="2589"/>
                    <a:pt x="8869" y="2547"/>
                    <a:pt x="8845" y="2651"/>
                  </a:cubicBezTo>
                  <a:cubicBezTo>
                    <a:pt x="8833" y="2755"/>
                    <a:pt x="8833" y="2714"/>
                    <a:pt x="8845" y="2797"/>
                  </a:cubicBezTo>
                  <a:cubicBezTo>
                    <a:pt x="8845" y="2901"/>
                    <a:pt x="8892" y="3026"/>
                    <a:pt x="8892" y="3067"/>
                  </a:cubicBezTo>
                  <a:cubicBezTo>
                    <a:pt x="8892" y="3109"/>
                    <a:pt x="8892" y="3359"/>
                    <a:pt x="8892" y="3359"/>
                  </a:cubicBezTo>
                  <a:cubicBezTo>
                    <a:pt x="8892" y="3359"/>
                    <a:pt x="8928" y="3484"/>
                    <a:pt x="8951" y="3525"/>
                  </a:cubicBezTo>
                  <a:cubicBezTo>
                    <a:pt x="8975" y="3567"/>
                    <a:pt x="9034" y="3463"/>
                    <a:pt x="8975" y="3567"/>
                  </a:cubicBezTo>
                  <a:cubicBezTo>
                    <a:pt x="8904" y="3671"/>
                    <a:pt x="8939" y="3671"/>
                    <a:pt x="8892" y="3775"/>
                  </a:cubicBezTo>
                  <a:cubicBezTo>
                    <a:pt x="8845" y="3879"/>
                    <a:pt x="8810" y="3900"/>
                    <a:pt x="8786" y="3941"/>
                  </a:cubicBezTo>
                  <a:cubicBezTo>
                    <a:pt x="8762" y="3983"/>
                    <a:pt x="8691" y="4025"/>
                    <a:pt x="8691" y="4025"/>
                  </a:cubicBezTo>
                  <a:cubicBezTo>
                    <a:pt x="8691" y="4025"/>
                    <a:pt x="8857" y="4108"/>
                    <a:pt x="8880" y="4108"/>
                  </a:cubicBezTo>
                  <a:cubicBezTo>
                    <a:pt x="8904" y="4108"/>
                    <a:pt x="9093" y="4066"/>
                    <a:pt x="9093" y="3983"/>
                  </a:cubicBezTo>
                  <a:cubicBezTo>
                    <a:pt x="9093" y="3900"/>
                    <a:pt x="9199" y="3692"/>
                    <a:pt x="9140" y="3629"/>
                  </a:cubicBezTo>
                  <a:cubicBezTo>
                    <a:pt x="9093" y="3567"/>
                    <a:pt x="9081" y="3588"/>
                    <a:pt x="9069" y="3525"/>
                  </a:cubicBezTo>
                  <a:cubicBezTo>
                    <a:pt x="9069" y="3463"/>
                    <a:pt x="9046" y="3442"/>
                    <a:pt x="9069" y="3400"/>
                  </a:cubicBezTo>
                  <a:cubicBezTo>
                    <a:pt x="9081" y="3359"/>
                    <a:pt x="9117" y="3275"/>
                    <a:pt x="9069" y="3296"/>
                  </a:cubicBezTo>
                  <a:cubicBezTo>
                    <a:pt x="9022" y="3296"/>
                    <a:pt x="9022" y="3317"/>
                    <a:pt x="8999" y="3255"/>
                  </a:cubicBezTo>
                  <a:cubicBezTo>
                    <a:pt x="8975" y="3192"/>
                    <a:pt x="8987" y="3275"/>
                    <a:pt x="8951" y="3109"/>
                  </a:cubicBezTo>
                  <a:cubicBezTo>
                    <a:pt x="8916" y="2943"/>
                    <a:pt x="8975" y="2859"/>
                    <a:pt x="8975" y="2859"/>
                  </a:cubicBezTo>
                  <a:cubicBezTo>
                    <a:pt x="8975" y="2859"/>
                    <a:pt x="9022" y="2943"/>
                    <a:pt x="8987" y="2797"/>
                  </a:cubicBezTo>
                  <a:cubicBezTo>
                    <a:pt x="8951" y="2651"/>
                    <a:pt x="8904" y="2610"/>
                    <a:pt x="8904" y="2568"/>
                  </a:cubicBezTo>
                  <a:cubicBezTo>
                    <a:pt x="8892" y="2506"/>
                    <a:pt x="8916" y="2464"/>
                    <a:pt x="8904" y="2381"/>
                  </a:cubicBezTo>
                  <a:cubicBezTo>
                    <a:pt x="8904" y="2297"/>
                    <a:pt x="9046" y="2256"/>
                    <a:pt x="9046" y="2256"/>
                  </a:cubicBezTo>
                  <a:cubicBezTo>
                    <a:pt x="9046" y="2256"/>
                    <a:pt x="9058" y="2131"/>
                    <a:pt x="9034" y="2069"/>
                  </a:cubicBezTo>
                  <a:cubicBezTo>
                    <a:pt x="8999" y="2027"/>
                    <a:pt x="8951" y="1923"/>
                    <a:pt x="8951" y="1923"/>
                  </a:cubicBezTo>
                  <a:cubicBezTo>
                    <a:pt x="8951" y="1923"/>
                    <a:pt x="8963" y="1860"/>
                    <a:pt x="8963" y="1840"/>
                  </a:cubicBezTo>
                  <a:cubicBezTo>
                    <a:pt x="8975" y="1798"/>
                    <a:pt x="9034" y="1860"/>
                    <a:pt x="9058" y="1902"/>
                  </a:cubicBezTo>
                  <a:cubicBezTo>
                    <a:pt x="9069" y="1944"/>
                    <a:pt x="9140" y="2027"/>
                    <a:pt x="9140" y="2027"/>
                  </a:cubicBezTo>
                  <a:cubicBezTo>
                    <a:pt x="9140" y="2027"/>
                    <a:pt x="9117" y="2089"/>
                    <a:pt x="9129" y="2152"/>
                  </a:cubicBezTo>
                  <a:cubicBezTo>
                    <a:pt x="9140" y="2214"/>
                    <a:pt x="9152" y="2360"/>
                    <a:pt x="9152" y="2360"/>
                  </a:cubicBezTo>
                  <a:cubicBezTo>
                    <a:pt x="9152" y="2360"/>
                    <a:pt x="9176" y="2464"/>
                    <a:pt x="9188" y="2485"/>
                  </a:cubicBezTo>
                  <a:cubicBezTo>
                    <a:pt x="9199" y="2506"/>
                    <a:pt x="9164" y="2526"/>
                    <a:pt x="9199" y="2506"/>
                  </a:cubicBezTo>
                  <a:cubicBezTo>
                    <a:pt x="9235" y="2506"/>
                    <a:pt x="9389" y="2568"/>
                    <a:pt x="9389" y="2568"/>
                  </a:cubicBezTo>
                  <a:cubicBezTo>
                    <a:pt x="9389" y="2568"/>
                    <a:pt x="9400" y="2381"/>
                    <a:pt x="9377" y="2381"/>
                  </a:cubicBezTo>
                  <a:cubicBezTo>
                    <a:pt x="9341" y="2401"/>
                    <a:pt x="9318" y="2422"/>
                    <a:pt x="9294" y="2401"/>
                  </a:cubicBezTo>
                  <a:cubicBezTo>
                    <a:pt x="9259" y="2360"/>
                    <a:pt x="9247" y="2277"/>
                    <a:pt x="9247" y="2277"/>
                  </a:cubicBezTo>
                  <a:cubicBezTo>
                    <a:pt x="9247" y="2277"/>
                    <a:pt x="9247" y="2214"/>
                    <a:pt x="9259" y="2173"/>
                  </a:cubicBezTo>
                  <a:cubicBezTo>
                    <a:pt x="9270" y="2131"/>
                    <a:pt x="9353" y="2048"/>
                    <a:pt x="9353" y="2048"/>
                  </a:cubicBezTo>
                  <a:cubicBezTo>
                    <a:pt x="9353" y="2048"/>
                    <a:pt x="9424" y="2069"/>
                    <a:pt x="9471" y="2069"/>
                  </a:cubicBezTo>
                  <a:cubicBezTo>
                    <a:pt x="9518" y="2069"/>
                    <a:pt x="9708" y="2297"/>
                    <a:pt x="9708" y="2297"/>
                  </a:cubicBezTo>
                  <a:cubicBezTo>
                    <a:pt x="9743" y="2360"/>
                    <a:pt x="9743" y="2360"/>
                    <a:pt x="9743" y="2360"/>
                  </a:cubicBezTo>
                  <a:cubicBezTo>
                    <a:pt x="9743" y="2360"/>
                    <a:pt x="9755" y="2214"/>
                    <a:pt x="9790" y="2256"/>
                  </a:cubicBezTo>
                  <a:cubicBezTo>
                    <a:pt x="9814" y="2277"/>
                    <a:pt x="9814" y="2277"/>
                    <a:pt x="9814" y="2277"/>
                  </a:cubicBezTo>
                  <a:cubicBezTo>
                    <a:pt x="9814" y="2277"/>
                    <a:pt x="9826" y="2173"/>
                    <a:pt x="9778" y="2131"/>
                  </a:cubicBezTo>
                  <a:cubicBezTo>
                    <a:pt x="9719" y="2110"/>
                    <a:pt x="9648" y="1964"/>
                    <a:pt x="9648" y="1964"/>
                  </a:cubicBezTo>
                  <a:cubicBezTo>
                    <a:pt x="9648" y="1964"/>
                    <a:pt x="9589" y="1798"/>
                    <a:pt x="9601" y="1715"/>
                  </a:cubicBezTo>
                  <a:cubicBezTo>
                    <a:pt x="9613" y="1632"/>
                    <a:pt x="9601" y="1590"/>
                    <a:pt x="9625" y="1590"/>
                  </a:cubicBezTo>
                  <a:cubicBezTo>
                    <a:pt x="9648" y="1590"/>
                    <a:pt x="9790" y="1569"/>
                    <a:pt x="9838" y="1528"/>
                  </a:cubicBezTo>
                  <a:cubicBezTo>
                    <a:pt x="9885" y="1507"/>
                    <a:pt x="9944" y="1548"/>
                    <a:pt x="10015" y="1507"/>
                  </a:cubicBezTo>
                  <a:cubicBezTo>
                    <a:pt x="10086" y="1465"/>
                    <a:pt x="10097" y="1444"/>
                    <a:pt x="10157" y="1465"/>
                  </a:cubicBezTo>
                  <a:cubicBezTo>
                    <a:pt x="10227" y="1507"/>
                    <a:pt x="10180" y="1403"/>
                    <a:pt x="10168" y="1340"/>
                  </a:cubicBezTo>
                  <a:cubicBezTo>
                    <a:pt x="10157" y="1299"/>
                    <a:pt x="10145" y="1070"/>
                    <a:pt x="10145" y="1132"/>
                  </a:cubicBezTo>
                  <a:cubicBezTo>
                    <a:pt x="10145" y="1174"/>
                    <a:pt x="10145" y="903"/>
                    <a:pt x="10287" y="862"/>
                  </a:cubicBezTo>
                  <a:cubicBezTo>
                    <a:pt x="10417" y="841"/>
                    <a:pt x="10535" y="799"/>
                    <a:pt x="10688" y="758"/>
                  </a:cubicBezTo>
                  <a:cubicBezTo>
                    <a:pt x="10854" y="695"/>
                    <a:pt x="10877" y="591"/>
                    <a:pt x="10877" y="591"/>
                  </a:cubicBezTo>
                  <a:cubicBezTo>
                    <a:pt x="10877" y="591"/>
                    <a:pt x="10996" y="570"/>
                    <a:pt x="11019" y="570"/>
                  </a:cubicBezTo>
                  <a:cubicBezTo>
                    <a:pt x="11031" y="570"/>
                    <a:pt x="11066" y="529"/>
                    <a:pt x="11114" y="549"/>
                  </a:cubicBezTo>
                  <a:cubicBezTo>
                    <a:pt x="11173" y="570"/>
                    <a:pt x="11196" y="612"/>
                    <a:pt x="11232" y="612"/>
                  </a:cubicBezTo>
                  <a:cubicBezTo>
                    <a:pt x="11267" y="612"/>
                    <a:pt x="11468" y="549"/>
                    <a:pt x="11468" y="549"/>
                  </a:cubicBezTo>
                  <a:cubicBezTo>
                    <a:pt x="11468" y="549"/>
                    <a:pt x="11468" y="487"/>
                    <a:pt x="11492" y="445"/>
                  </a:cubicBezTo>
                  <a:cubicBezTo>
                    <a:pt x="11504" y="404"/>
                    <a:pt x="11527" y="321"/>
                    <a:pt x="11551" y="321"/>
                  </a:cubicBezTo>
                  <a:cubicBezTo>
                    <a:pt x="11586" y="341"/>
                    <a:pt x="11622" y="362"/>
                    <a:pt x="11622" y="321"/>
                  </a:cubicBezTo>
                  <a:cubicBezTo>
                    <a:pt x="11634" y="258"/>
                    <a:pt x="11752" y="-54"/>
                    <a:pt x="11834" y="8"/>
                  </a:cubicBezTo>
                  <a:cubicBezTo>
                    <a:pt x="11917" y="50"/>
                    <a:pt x="12106" y="50"/>
                    <a:pt x="12106" y="71"/>
                  </a:cubicBezTo>
                  <a:cubicBezTo>
                    <a:pt x="12106" y="112"/>
                    <a:pt x="12142" y="196"/>
                    <a:pt x="12142" y="196"/>
                  </a:cubicBezTo>
                  <a:cubicBezTo>
                    <a:pt x="12142" y="196"/>
                    <a:pt x="12130" y="258"/>
                    <a:pt x="12189" y="279"/>
                  </a:cubicBezTo>
                  <a:cubicBezTo>
                    <a:pt x="12260" y="321"/>
                    <a:pt x="12295" y="362"/>
                    <a:pt x="12295" y="362"/>
                  </a:cubicBezTo>
                  <a:cubicBezTo>
                    <a:pt x="12295" y="362"/>
                    <a:pt x="12484" y="362"/>
                    <a:pt x="12520" y="362"/>
                  </a:cubicBezTo>
                  <a:cubicBezTo>
                    <a:pt x="12567" y="341"/>
                    <a:pt x="12898" y="466"/>
                    <a:pt x="12898" y="487"/>
                  </a:cubicBezTo>
                  <a:cubicBezTo>
                    <a:pt x="12898" y="529"/>
                    <a:pt x="13004" y="820"/>
                    <a:pt x="12945" y="862"/>
                  </a:cubicBezTo>
                  <a:cubicBezTo>
                    <a:pt x="12886" y="924"/>
                    <a:pt x="12957" y="924"/>
                    <a:pt x="12815" y="1132"/>
                  </a:cubicBezTo>
                  <a:cubicBezTo>
                    <a:pt x="12673" y="1319"/>
                    <a:pt x="12579" y="1403"/>
                    <a:pt x="12496" y="1465"/>
                  </a:cubicBezTo>
                  <a:cubicBezTo>
                    <a:pt x="12413" y="1528"/>
                    <a:pt x="12378" y="1715"/>
                    <a:pt x="12331" y="1736"/>
                  </a:cubicBezTo>
                  <a:cubicBezTo>
                    <a:pt x="12272" y="1756"/>
                    <a:pt x="12260" y="1819"/>
                    <a:pt x="12260" y="1819"/>
                  </a:cubicBezTo>
                  <a:cubicBezTo>
                    <a:pt x="12260" y="1819"/>
                    <a:pt x="12331" y="1798"/>
                    <a:pt x="12366" y="1777"/>
                  </a:cubicBezTo>
                  <a:cubicBezTo>
                    <a:pt x="12390" y="1756"/>
                    <a:pt x="12673" y="1673"/>
                    <a:pt x="12673" y="1673"/>
                  </a:cubicBezTo>
                  <a:cubicBezTo>
                    <a:pt x="12673" y="1673"/>
                    <a:pt x="12532" y="1569"/>
                    <a:pt x="12626" y="1486"/>
                  </a:cubicBezTo>
                  <a:cubicBezTo>
                    <a:pt x="12721" y="1403"/>
                    <a:pt x="12744" y="1423"/>
                    <a:pt x="12744" y="1423"/>
                  </a:cubicBezTo>
                  <a:cubicBezTo>
                    <a:pt x="12744" y="1423"/>
                    <a:pt x="12803" y="1423"/>
                    <a:pt x="12827" y="1444"/>
                  </a:cubicBezTo>
                  <a:cubicBezTo>
                    <a:pt x="12862" y="1444"/>
                    <a:pt x="12898" y="1486"/>
                    <a:pt x="12945" y="1548"/>
                  </a:cubicBezTo>
                  <a:cubicBezTo>
                    <a:pt x="13004" y="1611"/>
                    <a:pt x="12981" y="1611"/>
                    <a:pt x="13016" y="1548"/>
                  </a:cubicBezTo>
                  <a:cubicBezTo>
                    <a:pt x="13063" y="1465"/>
                    <a:pt x="13099" y="1423"/>
                    <a:pt x="13146" y="1444"/>
                  </a:cubicBezTo>
                  <a:cubicBezTo>
                    <a:pt x="13205" y="1465"/>
                    <a:pt x="13489" y="1528"/>
                    <a:pt x="13571" y="1548"/>
                  </a:cubicBezTo>
                  <a:cubicBezTo>
                    <a:pt x="13642" y="1548"/>
                    <a:pt x="13501" y="1652"/>
                    <a:pt x="13607" y="1756"/>
                  </a:cubicBezTo>
                  <a:cubicBezTo>
                    <a:pt x="13713" y="1840"/>
                    <a:pt x="13831" y="1944"/>
                    <a:pt x="13855" y="1944"/>
                  </a:cubicBezTo>
                  <a:cubicBezTo>
                    <a:pt x="13879" y="1923"/>
                    <a:pt x="14044" y="1840"/>
                    <a:pt x="14044" y="1840"/>
                  </a:cubicBezTo>
                  <a:cubicBezTo>
                    <a:pt x="14044" y="1840"/>
                    <a:pt x="14044" y="1840"/>
                    <a:pt x="14080" y="1715"/>
                  </a:cubicBezTo>
                  <a:cubicBezTo>
                    <a:pt x="14103" y="1590"/>
                    <a:pt x="14091" y="1611"/>
                    <a:pt x="14091" y="1548"/>
                  </a:cubicBezTo>
                  <a:cubicBezTo>
                    <a:pt x="14103" y="1507"/>
                    <a:pt x="14127" y="1465"/>
                    <a:pt x="14150" y="1423"/>
                  </a:cubicBezTo>
                  <a:cubicBezTo>
                    <a:pt x="14186" y="1382"/>
                    <a:pt x="14186" y="1340"/>
                    <a:pt x="14269" y="1423"/>
                  </a:cubicBezTo>
                  <a:cubicBezTo>
                    <a:pt x="14351" y="1528"/>
                    <a:pt x="14363" y="1569"/>
                    <a:pt x="14363" y="1569"/>
                  </a:cubicBezTo>
                  <a:cubicBezTo>
                    <a:pt x="14363" y="1569"/>
                    <a:pt x="14505" y="1548"/>
                    <a:pt x="14659" y="1777"/>
                  </a:cubicBezTo>
                  <a:cubicBezTo>
                    <a:pt x="14812" y="1985"/>
                    <a:pt x="14777" y="2048"/>
                    <a:pt x="14789" y="2089"/>
                  </a:cubicBezTo>
                  <a:cubicBezTo>
                    <a:pt x="14789" y="2152"/>
                    <a:pt x="14777" y="2277"/>
                    <a:pt x="14789" y="2318"/>
                  </a:cubicBezTo>
                  <a:cubicBezTo>
                    <a:pt x="14789" y="2360"/>
                    <a:pt x="14789" y="2277"/>
                    <a:pt x="14871" y="2422"/>
                  </a:cubicBezTo>
                  <a:cubicBezTo>
                    <a:pt x="14954" y="2589"/>
                    <a:pt x="15119" y="2589"/>
                    <a:pt x="15108" y="2589"/>
                  </a:cubicBezTo>
                  <a:cubicBezTo>
                    <a:pt x="15084" y="2589"/>
                    <a:pt x="15119" y="2464"/>
                    <a:pt x="15096" y="2401"/>
                  </a:cubicBezTo>
                  <a:cubicBezTo>
                    <a:pt x="15072" y="2339"/>
                    <a:pt x="15108" y="2360"/>
                    <a:pt x="15143" y="2297"/>
                  </a:cubicBezTo>
                  <a:cubicBezTo>
                    <a:pt x="15167" y="2256"/>
                    <a:pt x="15226" y="2277"/>
                    <a:pt x="15226" y="2277"/>
                  </a:cubicBezTo>
                  <a:cubicBezTo>
                    <a:pt x="15226" y="2277"/>
                    <a:pt x="15249" y="2297"/>
                    <a:pt x="15320" y="2339"/>
                  </a:cubicBezTo>
                  <a:cubicBezTo>
                    <a:pt x="15379" y="2360"/>
                    <a:pt x="15285" y="2360"/>
                    <a:pt x="15450" y="2360"/>
                  </a:cubicBezTo>
                  <a:cubicBezTo>
                    <a:pt x="15616" y="2360"/>
                    <a:pt x="15616" y="2277"/>
                    <a:pt x="15675" y="2277"/>
                  </a:cubicBezTo>
                  <a:cubicBezTo>
                    <a:pt x="15722" y="2277"/>
                    <a:pt x="15769" y="2256"/>
                    <a:pt x="15781" y="2277"/>
                  </a:cubicBezTo>
                  <a:cubicBezTo>
                    <a:pt x="15793" y="2318"/>
                    <a:pt x="15793" y="2339"/>
                    <a:pt x="15852" y="2339"/>
                  </a:cubicBezTo>
                  <a:cubicBezTo>
                    <a:pt x="15911" y="2360"/>
                    <a:pt x="15923" y="2401"/>
                    <a:pt x="15899" y="2297"/>
                  </a:cubicBezTo>
                  <a:cubicBezTo>
                    <a:pt x="15864" y="2193"/>
                    <a:pt x="15828" y="2110"/>
                    <a:pt x="15828" y="2110"/>
                  </a:cubicBezTo>
                  <a:cubicBezTo>
                    <a:pt x="15781" y="2069"/>
                    <a:pt x="15781" y="2069"/>
                    <a:pt x="15781" y="2069"/>
                  </a:cubicBezTo>
                  <a:cubicBezTo>
                    <a:pt x="15781" y="2069"/>
                    <a:pt x="15757" y="2048"/>
                    <a:pt x="15828" y="1964"/>
                  </a:cubicBezTo>
                  <a:cubicBezTo>
                    <a:pt x="15899" y="1881"/>
                    <a:pt x="15887" y="2006"/>
                    <a:pt x="15946" y="1985"/>
                  </a:cubicBezTo>
                  <a:cubicBezTo>
                    <a:pt x="16006" y="1985"/>
                    <a:pt x="16147" y="1944"/>
                    <a:pt x="16147" y="1944"/>
                  </a:cubicBezTo>
                  <a:cubicBezTo>
                    <a:pt x="16147" y="1944"/>
                    <a:pt x="16289" y="1985"/>
                    <a:pt x="16407" y="2069"/>
                  </a:cubicBezTo>
                  <a:cubicBezTo>
                    <a:pt x="16537" y="2152"/>
                    <a:pt x="16774" y="2193"/>
                    <a:pt x="16774" y="2152"/>
                  </a:cubicBezTo>
                  <a:cubicBezTo>
                    <a:pt x="16774" y="2131"/>
                    <a:pt x="16833" y="2152"/>
                    <a:pt x="16868" y="2152"/>
                  </a:cubicBezTo>
                  <a:cubicBezTo>
                    <a:pt x="16915" y="2152"/>
                    <a:pt x="17034" y="2360"/>
                    <a:pt x="17034" y="2360"/>
                  </a:cubicBezTo>
                  <a:cubicBezTo>
                    <a:pt x="17034" y="2360"/>
                    <a:pt x="17128" y="2506"/>
                    <a:pt x="17175" y="2547"/>
                  </a:cubicBezTo>
                  <a:cubicBezTo>
                    <a:pt x="17223" y="2589"/>
                    <a:pt x="17234" y="2610"/>
                    <a:pt x="17294" y="2610"/>
                  </a:cubicBezTo>
                  <a:cubicBezTo>
                    <a:pt x="17353" y="2610"/>
                    <a:pt x="17506" y="2734"/>
                    <a:pt x="17506" y="2714"/>
                  </a:cubicBezTo>
                  <a:cubicBezTo>
                    <a:pt x="17518" y="2672"/>
                    <a:pt x="17707" y="2693"/>
                    <a:pt x="17707" y="2630"/>
                  </a:cubicBezTo>
                  <a:cubicBezTo>
                    <a:pt x="17695" y="2547"/>
                    <a:pt x="17813" y="2651"/>
                    <a:pt x="17967" y="2693"/>
                  </a:cubicBezTo>
                  <a:cubicBezTo>
                    <a:pt x="18121" y="2734"/>
                    <a:pt x="18144" y="2797"/>
                    <a:pt x="18144" y="2838"/>
                  </a:cubicBezTo>
                  <a:cubicBezTo>
                    <a:pt x="18156" y="2859"/>
                    <a:pt x="18192" y="3005"/>
                    <a:pt x="18192" y="3005"/>
                  </a:cubicBezTo>
                  <a:cubicBezTo>
                    <a:pt x="18192" y="3005"/>
                    <a:pt x="18333" y="3109"/>
                    <a:pt x="18392" y="3109"/>
                  </a:cubicBezTo>
                  <a:cubicBezTo>
                    <a:pt x="18452" y="3088"/>
                    <a:pt x="18582" y="3109"/>
                    <a:pt x="18582" y="3109"/>
                  </a:cubicBezTo>
                  <a:cubicBezTo>
                    <a:pt x="18582" y="3109"/>
                    <a:pt x="18948" y="3047"/>
                    <a:pt x="19031" y="3047"/>
                  </a:cubicBezTo>
                  <a:cubicBezTo>
                    <a:pt x="19101" y="3026"/>
                    <a:pt x="19101" y="2797"/>
                    <a:pt x="19113" y="2901"/>
                  </a:cubicBezTo>
                  <a:cubicBezTo>
                    <a:pt x="19137" y="3005"/>
                    <a:pt x="19113" y="3151"/>
                    <a:pt x="19113" y="3151"/>
                  </a:cubicBezTo>
                  <a:cubicBezTo>
                    <a:pt x="19113" y="3151"/>
                    <a:pt x="19172" y="3296"/>
                    <a:pt x="19220" y="3275"/>
                  </a:cubicBezTo>
                  <a:cubicBezTo>
                    <a:pt x="19255" y="3255"/>
                    <a:pt x="19302" y="3234"/>
                    <a:pt x="19302" y="3234"/>
                  </a:cubicBezTo>
                  <a:cubicBezTo>
                    <a:pt x="19302" y="3234"/>
                    <a:pt x="19326" y="3213"/>
                    <a:pt x="19255" y="3130"/>
                  </a:cubicBezTo>
                  <a:cubicBezTo>
                    <a:pt x="19196" y="3047"/>
                    <a:pt x="19220" y="2922"/>
                    <a:pt x="19243" y="2880"/>
                  </a:cubicBezTo>
                  <a:cubicBezTo>
                    <a:pt x="19267" y="2859"/>
                    <a:pt x="19799" y="2901"/>
                    <a:pt x="19988" y="3047"/>
                  </a:cubicBezTo>
                  <a:cubicBezTo>
                    <a:pt x="20177" y="3171"/>
                    <a:pt x="20779" y="3608"/>
                    <a:pt x="20850" y="3733"/>
                  </a:cubicBezTo>
                  <a:cubicBezTo>
                    <a:pt x="20921" y="3858"/>
                    <a:pt x="20968" y="3941"/>
                    <a:pt x="20980" y="3983"/>
                  </a:cubicBezTo>
                  <a:cubicBezTo>
                    <a:pt x="21004" y="4004"/>
                    <a:pt x="21051" y="3858"/>
                    <a:pt x="21051" y="3858"/>
                  </a:cubicBezTo>
                  <a:cubicBezTo>
                    <a:pt x="21051" y="3858"/>
                    <a:pt x="21169" y="3879"/>
                    <a:pt x="21217" y="3900"/>
                  </a:cubicBezTo>
                  <a:cubicBezTo>
                    <a:pt x="21252" y="3900"/>
                    <a:pt x="21252" y="3817"/>
                    <a:pt x="21370" y="3962"/>
                  </a:cubicBezTo>
                  <a:cubicBezTo>
                    <a:pt x="21488" y="4087"/>
                    <a:pt x="21500" y="4233"/>
                    <a:pt x="21500" y="4233"/>
                  </a:cubicBezTo>
                  <a:cubicBezTo>
                    <a:pt x="21500" y="4233"/>
                    <a:pt x="21571" y="4378"/>
                    <a:pt x="21488" y="4399"/>
                  </a:cubicBezTo>
                  <a:cubicBezTo>
                    <a:pt x="21394" y="4441"/>
                    <a:pt x="21358" y="4607"/>
                    <a:pt x="21358" y="4607"/>
                  </a:cubicBezTo>
                  <a:cubicBezTo>
                    <a:pt x="21358" y="4607"/>
                    <a:pt x="21382" y="4670"/>
                    <a:pt x="21382" y="4711"/>
                  </a:cubicBezTo>
                  <a:cubicBezTo>
                    <a:pt x="21382" y="4753"/>
                    <a:pt x="21358" y="4815"/>
                    <a:pt x="21370" y="4878"/>
                  </a:cubicBezTo>
                  <a:cubicBezTo>
                    <a:pt x="21382" y="4940"/>
                    <a:pt x="21441" y="5023"/>
                    <a:pt x="21417" y="5065"/>
                  </a:cubicBezTo>
                  <a:cubicBezTo>
                    <a:pt x="21394" y="5086"/>
                    <a:pt x="21417" y="5086"/>
                    <a:pt x="21358" y="5086"/>
                  </a:cubicBezTo>
                  <a:cubicBezTo>
                    <a:pt x="21311" y="5065"/>
                    <a:pt x="21217" y="5023"/>
                    <a:pt x="21205" y="4982"/>
                  </a:cubicBezTo>
                  <a:cubicBezTo>
                    <a:pt x="21181" y="4961"/>
                    <a:pt x="21181" y="4919"/>
                    <a:pt x="21146" y="4919"/>
                  </a:cubicBezTo>
                  <a:cubicBezTo>
                    <a:pt x="21110" y="4919"/>
                    <a:pt x="20980" y="4815"/>
                    <a:pt x="20980" y="4815"/>
                  </a:cubicBezTo>
                  <a:cubicBezTo>
                    <a:pt x="20933" y="4711"/>
                    <a:pt x="20933" y="4711"/>
                    <a:pt x="20933" y="4711"/>
                  </a:cubicBezTo>
                  <a:cubicBezTo>
                    <a:pt x="20886" y="4586"/>
                    <a:pt x="20886" y="4586"/>
                    <a:pt x="20886" y="4586"/>
                  </a:cubicBezTo>
                  <a:cubicBezTo>
                    <a:pt x="20886" y="4586"/>
                    <a:pt x="20673" y="4566"/>
                    <a:pt x="20661" y="4524"/>
                  </a:cubicBezTo>
                  <a:cubicBezTo>
                    <a:pt x="20661" y="4503"/>
                    <a:pt x="20602" y="4170"/>
                    <a:pt x="20590" y="4170"/>
                  </a:cubicBezTo>
                  <a:cubicBezTo>
                    <a:pt x="20578" y="4170"/>
                    <a:pt x="20508" y="4087"/>
                    <a:pt x="20531" y="4212"/>
                  </a:cubicBezTo>
                  <a:cubicBezTo>
                    <a:pt x="20543" y="4316"/>
                    <a:pt x="20543" y="4420"/>
                    <a:pt x="20543" y="4420"/>
                  </a:cubicBezTo>
                  <a:cubicBezTo>
                    <a:pt x="20543" y="4420"/>
                    <a:pt x="20661" y="4586"/>
                    <a:pt x="20638" y="4586"/>
                  </a:cubicBezTo>
                  <a:cubicBezTo>
                    <a:pt x="20602" y="4586"/>
                    <a:pt x="20614" y="4732"/>
                    <a:pt x="20590" y="4732"/>
                  </a:cubicBezTo>
                  <a:cubicBezTo>
                    <a:pt x="20578" y="4732"/>
                    <a:pt x="20508" y="4899"/>
                    <a:pt x="20484" y="4878"/>
                  </a:cubicBezTo>
                  <a:cubicBezTo>
                    <a:pt x="20460" y="4857"/>
                    <a:pt x="20401" y="4899"/>
                    <a:pt x="20389" y="4899"/>
                  </a:cubicBezTo>
                  <a:cubicBezTo>
                    <a:pt x="20366" y="4899"/>
                    <a:pt x="20366" y="4878"/>
                    <a:pt x="20342" y="4857"/>
                  </a:cubicBezTo>
                  <a:cubicBezTo>
                    <a:pt x="20318" y="4857"/>
                    <a:pt x="20259" y="4836"/>
                    <a:pt x="20259" y="4878"/>
                  </a:cubicBezTo>
                  <a:cubicBezTo>
                    <a:pt x="20248" y="4919"/>
                    <a:pt x="20283" y="5044"/>
                    <a:pt x="20318" y="5023"/>
                  </a:cubicBezTo>
                  <a:cubicBezTo>
                    <a:pt x="20354" y="5003"/>
                    <a:pt x="20460" y="5023"/>
                    <a:pt x="20460" y="5023"/>
                  </a:cubicBezTo>
                  <a:cubicBezTo>
                    <a:pt x="20460" y="5023"/>
                    <a:pt x="20602" y="5398"/>
                    <a:pt x="20590" y="5440"/>
                  </a:cubicBezTo>
                  <a:cubicBezTo>
                    <a:pt x="20590" y="5481"/>
                    <a:pt x="20744" y="5669"/>
                    <a:pt x="20720" y="5689"/>
                  </a:cubicBezTo>
                  <a:cubicBezTo>
                    <a:pt x="20685" y="5710"/>
                    <a:pt x="20697" y="5773"/>
                    <a:pt x="20673" y="5793"/>
                  </a:cubicBezTo>
                  <a:cubicBezTo>
                    <a:pt x="20661" y="5793"/>
                    <a:pt x="20685" y="5856"/>
                    <a:pt x="20685" y="5877"/>
                  </a:cubicBezTo>
                  <a:cubicBezTo>
                    <a:pt x="20685" y="5918"/>
                    <a:pt x="20555" y="5856"/>
                    <a:pt x="20437" y="5897"/>
                  </a:cubicBezTo>
                  <a:cubicBezTo>
                    <a:pt x="20318" y="5939"/>
                    <a:pt x="20165" y="6043"/>
                    <a:pt x="20118" y="6189"/>
                  </a:cubicBezTo>
                  <a:cubicBezTo>
                    <a:pt x="20070" y="6334"/>
                    <a:pt x="20011" y="6709"/>
                    <a:pt x="19964" y="6730"/>
                  </a:cubicBezTo>
                  <a:cubicBezTo>
                    <a:pt x="19929" y="6771"/>
                    <a:pt x="19869" y="6938"/>
                    <a:pt x="19869" y="6938"/>
                  </a:cubicBezTo>
                  <a:cubicBezTo>
                    <a:pt x="19869" y="6938"/>
                    <a:pt x="19763" y="6792"/>
                    <a:pt x="19751" y="6709"/>
                  </a:cubicBezTo>
                  <a:cubicBezTo>
                    <a:pt x="19739" y="6626"/>
                    <a:pt x="19491" y="6709"/>
                    <a:pt x="19480" y="6709"/>
                  </a:cubicBezTo>
                  <a:cubicBezTo>
                    <a:pt x="19468" y="6730"/>
                    <a:pt x="19503" y="6813"/>
                    <a:pt x="19480" y="6875"/>
                  </a:cubicBezTo>
                  <a:cubicBezTo>
                    <a:pt x="19468" y="6938"/>
                    <a:pt x="19527" y="7104"/>
                    <a:pt x="19468" y="7021"/>
                  </a:cubicBezTo>
                  <a:cubicBezTo>
                    <a:pt x="19397" y="6959"/>
                    <a:pt x="19373" y="6813"/>
                    <a:pt x="19373" y="6813"/>
                  </a:cubicBezTo>
                  <a:cubicBezTo>
                    <a:pt x="19373" y="6813"/>
                    <a:pt x="19350" y="6896"/>
                    <a:pt x="19326" y="6917"/>
                  </a:cubicBezTo>
                  <a:cubicBezTo>
                    <a:pt x="19302" y="6917"/>
                    <a:pt x="19220" y="7042"/>
                    <a:pt x="19184" y="7084"/>
                  </a:cubicBezTo>
                  <a:cubicBezTo>
                    <a:pt x="19137" y="7104"/>
                    <a:pt x="19125" y="7021"/>
                    <a:pt x="19137" y="7104"/>
                  </a:cubicBezTo>
                  <a:cubicBezTo>
                    <a:pt x="19160" y="7188"/>
                    <a:pt x="19149" y="7354"/>
                    <a:pt x="19137" y="7396"/>
                  </a:cubicBezTo>
                  <a:cubicBezTo>
                    <a:pt x="19113" y="7458"/>
                    <a:pt x="19137" y="7541"/>
                    <a:pt x="19149" y="7604"/>
                  </a:cubicBezTo>
                  <a:cubicBezTo>
                    <a:pt x="19160" y="7645"/>
                    <a:pt x="19314" y="7770"/>
                    <a:pt x="19290" y="7770"/>
                  </a:cubicBezTo>
                  <a:cubicBezTo>
                    <a:pt x="19279" y="7770"/>
                    <a:pt x="19302" y="7978"/>
                    <a:pt x="19302" y="7999"/>
                  </a:cubicBezTo>
                  <a:cubicBezTo>
                    <a:pt x="19302" y="8041"/>
                    <a:pt x="19373" y="8124"/>
                    <a:pt x="19350" y="8166"/>
                  </a:cubicBezTo>
                  <a:cubicBezTo>
                    <a:pt x="19326" y="8207"/>
                    <a:pt x="19373" y="8374"/>
                    <a:pt x="19338" y="8353"/>
                  </a:cubicBezTo>
                  <a:cubicBezTo>
                    <a:pt x="19302" y="8332"/>
                    <a:pt x="19255" y="8291"/>
                    <a:pt x="19255" y="8291"/>
                  </a:cubicBezTo>
                  <a:cubicBezTo>
                    <a:pt x="19255" y="8291"/>
                    <a:pt x="19350" y="8374"/>
                    <a:pt x="19279" y="8395"/>
                  </a:cubicBezTo>
                  <a:cubicBezTo>
                    <a:pt x="19208" y="8415"/>
                    <a:pt x="19208" y="8519"/>
                    <a:pt x="19208" y="8519"/>
                  </a:cubicBezTo>
                  <a:cubicBezTo>
                    <a:pt x="19208" y="8519"/>
                    <a:pt x="19243" y="8540"/>
                    <a:pt x="19243" y="8603"/>
                  </a:cubicBezTo>
                  <a:cubicBezTo>
                    <a:pt x="19243" y="8665"/>
                    <a:pt x="19338" y="8769"/>
                    <a:pt x="19302" y="8769"/>
                  </a:cubicBezTo>
                  <a:cubicBezTo>
                    <a:pt x="19279" y="8769"/>
                    <a:pt x="19243" y="8832"/>
                    <a:pt x="19208" y="8832"/>
                  </a:cubicBezTo>
                  <a:cubicBezTo>
                    <a:pt x="19184" y="8852"/>
                    <a:pt x="19149" y="9019"/>
                    <a:pt x="19149" y="9060"/>
                  </a:cubicBezTo>
                  <a:cubicBezTo>
                    <a:pt x="19160" y="9102"/>
                    <a:pt x="19137" y="9310"/>
                    <a:pt x="19149" y="9331"/>
                  </a:cubicBezTo>
                  <a:cubicBezTo>
                    <a:pt x="19160" y="9373"/>
                    <a:pt x="19019" y="9373"/>
                    <a:pt x="19019" y="9373"/>
                  </a:cubicBezTo>
                  <a:cubicBezTo>
                    <a:pt x="19019" y="9373"/>
                    <a:pt x="19090" y="9560"/>
                    <a:pt x="19066" y="9560"/>
                  </a:cubicBezTo>
                  <a:cubicBezTo>
                    <a:pt x="19042" y="9581"/>
                    <a:pt x="19031" y="9581"/>
                    <a:pt x="19007" y="9685"/>
                  </a:cubicBezTo>
                  <a:cubicBezTo>
                    <a:pt x="18983" y="9789"/>
                    <a:pt x="18948" y="9914"/>
                    <a:pt x="18924" y="9934"/>
                  </a:cubicBezTo>
                  <a:cubicBezTo>
                    <a:pt x="18889" y="9955"/>
                    <a:pt x="18877" y="10018"/>
                    <a:pt x="18877" y="10038"/>
                  </a:cubicBezTo>
                  <a:cubicBezTo>
                    <a:pt x="18877" y="10080"/>
                    <a:pt x="18771" y="9539"/>
                    <a:pt x="18747" y="9497"/>
                  </a:cubicBezTo>
                  <a:cubicBezTo>
                    <a:pt x="18723" y="9456"/>
                    <a:pt x="18688" y="9248"/>
                    <a:pt x="18688" y="9248"/>
                  </a:cubicBezTo>
                  <a:cubicBezTo>
                    <a:pt x="18652" y="9123"/>
                    <a:pt x="18652" y="9123"/>
                    <a:pt x="18652" y="9123"/>
                  </a:cubicBezTo>
                  <a:cubicBezTo>
                    <a:pt x="18652" y="9123"/>
                    <a:pt x="18629" y="9144"/>
                    <a:pt x="18605" y="9060"/>
                  </a:cubicBezTo>
                  <a:cubicBezTo>
                    <a:pt x="18570" y="8956"/>
                    <a:pt x="18475" y="8103"/>
                    <a:pt x="18475" y="8103"/>
                  </a:cubicBezTo>
                  <a:cubicBezTo>
                    <a:pt x="18475" y="8103"/>
                    <a:pt x="18546" y="8062"/>
                    <a:pt x="18534" y="8020"/>
                  </a:cubicBezTo>
                  <a:cubicBezTo>
                    <a:pt x="18522" y="7978"/>
                    <a:pt x="18499" y="7687"/>
                    <a:pt x="18499" y="7687"/>
                  </a:cubicBezTo>
                  <a:cubicBezTo>
                    <a:pt x="18499" y="7687"/>
                    <a:pt x="18700" y="7583"/>
                    <a:pt x="18711" y="7437"/>
                  </a:cubicBezTo>
                  <a:cubicBezTo>
                    <a:pt x="18711" y="7292"/>
                    <a:pt x="18806" y="7125"/>
                    <a:pt x="18865" y="6917"/>
                  </a:cubicBezTo>
                  <a:cubicBezTo>
                    <a:pt x="18912" y="6709"/>
                    <a:pt x="18960" y="6563"/>
                    <a:pt x="18960" y="6563"/>
                  </a:cubicBezTo>
                  <a:cubicBezTo>
                    <a:pt x="18960" y="6563"/>
                    <a:pt x="19066" y="6522"/>
                    <a:pt x="19101" y="6522"/>
                  </a:cubicBezTo>
                  <a:cubicBezTo>
                    <a:pt x="19125" y="6501"/>
                    <a:pt x="19125" y="6522"/>
                    <a:pt x="19113" y="6418"/>
                  </a:cubicBezTo>
                  <a:cubicBezTo>
                    <a:pt x="19101" y="6334"/>
                    <a:pt x="19054" y="6459"/>
                    <a:pt x="19066" y="6168"/>
                  </a:cubicBezTo>
                  <a:cubicBezTo>
                    <a:pt x="19090" y="5877"/>
                    <a:pt x="19101" y="5814"/>
                    <a:pt x="19101" y="5814"/>
                  </a:cubicBezTo>
                  <a:cubicBezTo>
                    <a:pt x="19101" y="5814"/>
                    <a:pt x="19042" y="5773"/>
                    <a:pt x="19019" y="5814"/>
                  </a:cubicBezTo>
                  <a:cubicBezTo>
                    <a:pt x="18995" y="5835"/>
                    <a:pt x="18936" y="5981"/>
                    <a:pt x="18948" y="6022"/>
                  </a:cubicBezTo>
                  <a:cubicBezTo>
                    <a:pt x="18960" y="6085"/>
                    <a:pt x="19007" y="6272"/>
                    <a:pt x="18924" y="6251"/>
                  </a:cubicBezTo>
                  <a:cubicBezTo>
                    <a:pt x="18841" y="6230"/>
                    <a:pt x="18747" y="6376"/>
                    <a:pt x="18759" y="6418"/>
                  </a:cubicBezTo>
                  <a:cubicBezTo>
                    <a:pt x="18759" y="6459"/>
                    <a:pt x="18794" y="6563"/>
                    <a:pt x="18794" y="6563"/>
                  </a:cubicBezTo>
                  <a:cubicBezTo>
                    <a:pt x="18747" y="6584"/>
                    <a:pt x="18747" y="6584"/>
                    <a:pt x="18747" y="6584"/>
                  </a:cubicBezTo>
                  <a:cubicBezTo>
                    <a:pt x="18747" y="6584"/>
                    <a:pt x="18711" y="6501"/>
                    <a:pt x="18700" y="6438"/>
                  </a:cubicBezTo>
                  <a:cubicBezTo>
                    <a:pt x="18676" y="6376"/>
                    <a:pt x="18700" y="6355"/>
                    <a:pt x="18664" y="6272"/>
                  </a:cubicBezTo>
                  <a:cubicBezTo>
                    <a:pt x="18641" y="6189"/>
                    <a:pt x="18641" y="6168"/>
                    <a:pt x="18617" y="6147"/>
                  </a:cubicBezTo>
                  <a:cubicBezTo>
                    <a:pt x="18593" y="6147"/>
                    <a:pt x="18676" y="6064"/>
                    <a:pt x="18570" y="6126"/>
                  </a:cubicBezTo>
                  <a:cubicBezTo>
                    <a:pt x="18463" y="6210"/>
                    <a:pt x="18534" y="6272"/>
                    <a:pt x="18416" y="6293"/>
                  </a:cubicBezTo>
                  <a:cubicBezTo>
                    <a:pt x="18310" y="6314"/>
                    <a:pt x="18310" y="6480"/>
                    <a:pt x="18298" y="6543"/>
                  </a:cubicBezTo>
                  <a:cubicBezTo>
                    <a:pt x="18298" y="6584"/>
                    <a:pt x="18298" y="6459"/>
                    <a:pt x="18239" y="6647"/>
                  </a:cubicBezTo>
                  <a:cubicBezTo>
                    <a:pt x="18180" y="6834"/>
                    <a:pt x="18215" y="6771"/>
                    <a:pt x="18168" y="6875"/>
                  </a:cubicBezTo>
                  <a:cubicBezTo>
                    <a:pt x="18132" y="7000"/>
                    <a:pt x="18251" y="7084"/>
                    <a:pt x="18239" y="7104"/>
                  </a:cubicBezTo>
                  <a:cubicBezTo>
                    <a:pt x="18227" y="7146"/>
                    <a:pt x="18192" y="7229"/>
                    <a:pt x="18192" y="7229"/>
                  </a:cubicBezTo>
                  <a:cubicBezTo>
                    <a:pt x="18192" y="7229"/>
                    <a:pt x="18180" y="7229"/>
                    <a:pt x="18097" y="7229"/>
                  </a:cubicBezTo>
                  <a:cubicBezTo>
                    <a:pt x="18026" y="7229"/>
                    <a:pt x="17896" y="7312"/>
                    <a:pt x="17873" y="7292"/>
                  </a:cubicBezTo>
                  <a:cubicBezTo>
                    <a:pt x="17849" y="7271"/>
                    <a:pt x="17884" y="7084"/>
                    <a:pt x="17884" y="7084"/>
                  </a:cubicBezTo>
                  <a:cubicBezTo>
                    <a:pt x="17884" y="7084"/>
                    <a:pt x="17683" y="7042"/>
                    <a:pt x="17648" y="7063"/>
                  </a:cubicBezTo>
                  <a:cubicBezTo>
                    <a:pt x="17624" y="7063"/>
                    <a:pt x="17636" y="7084"/>
                    <a:pt x="17613" y="7125"/>
                  </a:cubicBezTo>
                  <a:cubicBezTo>
                    <a:pt x="17589" y="7167"/>
                    <a:pt x="17672" y="7229"/>
                    <a:pt x="17565" y="7208"/>
                  </a:cubicBezTo>
                  <a:cubicBezTo>
                    <a:pt x="17459" y="7188"/>
                    <a:pt x="17388" y="7146"/>
                    <a:pt x="17329" y="7167"/>
                  </a:cubicBezTo>
                  <a:cubicBezTo>
                    <a:pt x="17270" y="7188"/>
                    <a:pt x="17223" y="7271"/>
                    <a:pt x="17223" y="7271"/>
                  </a:cubicBezTo>
                  <a:cubicBezTo>
                    <a:pt x="17187" y="7146"/>
                    <a:pt x="17187" y="7146"/>
                    <a:pt x="17187" y="7146"/>
                  </a:cubicBezTo>
                  <a:cubicBezTo>
                    <a:pt x="16845" y="7229"/>
                    <a:pt x="16845" y="7229"/>
                    <a:pt x="16845" y="7229"/>
                  </a:cubicBezTo>
                  <a:cubicBezTo>
                    <a:pt x="16845" y="7229"/>
                    <a:pt x="16880" y="7375"/>
                    <a:pt x="16797" y="7583"/>
                  </a:cubicBezTo>
                  <a:cubicBezTo>
                    <a:pt x="16715" y="7812"/>
                    <a:pt x="16549" y="8436"/>
                    <a:pt x="16466" y="8436"/>
                  </a:cubicBezTo>
                  <a:cubicBezTo>
                    <a:pt x="16396" y="8436"/>
                    <a:pt x="16195" y="8665"/>
                    <a:pt x="16254" y="8728"/>
                  </a:cubicBezTo>
                  <a:cubicBezTo>
                    <a:pt x="16313" y="8811"/>
                    <a:pt x="16348" y="8852"/>
                    <a:pt x="16372" y="8873"/>
                  </a:cubicBezTo>
                  <a:cubicBezTo>
                    <a:pt x="16407" y="8873"/>
                    <a:pt x="16514" y="8832"/>
                    <a:pt x="16525" y="8894"/>
                  </a:cubicBezTo>
                  <a:cubicBezTo>
                    <a:pt x="16537" y="8956"/>
                    <a:pt x="16620" y="9164"/>
                    <a:pt x="16620" y="9164"/>
                  </a:cubicBezTo>
                  <a:cubicBezTo>
                    <a:pt x="16620" y="9164"/>
                    <a:pt x="16585" y="9248"/>
                    <a:pt x="16691" y="9185"/>
                  </a:cubicBezTo>
                  <a:cubicBezTo>
                    <a:pt x="16797" y="9102"/>
                    <a:pt x="16703" y="8977"/>
                    <a:pt x="16703" y="8977"/>
                  </a:cubicBezTo>
                  <a:cubicBezTo>
                    <a:pt x="16703" y="8977"/>
                    <a:pt x="16880" y="8977"/>
                    <a:pt x="16880" y="9040"/>
                  </a:cubicBezTo>
                  <a:cubicBezTo>
                    <a:pt x="16892" y="9081"/>
                    <a:pt x="16998" y="9310"/>
                    <a:pt x="16975" y="9310"/>
                  </a:cubicBezTo>
                  <a:cubicBezTo>
                    <a:pt x="16951" y="9310"/>
                    <a:pt x="17045" y="9248"/>
                    <a:pt x="17057" y="9393"/>
                  </a:cubicBezTo>
                  <a:cubicBezTo>
                    <a:pt x="17069" y="9518"/>
                    <a:pt x="17069" y="9622"/>
                    <a:pt x="17093" y="9706"/>
                  </a:cubicBezTo>
                  <a:cubicBezTo>
                    <a:pt x="17104" y="9768"/>
                    <a:pt x="17081" y="9934"/>
                    <a:pt x="17081" y="9934"/>
                  </a:cubicBezTo>
                  <a:cubicBezTo>
                    <a:pt x="17081" y="9934"/>
                    <a:pt x="17140" y="10122"/>
                    <a:pt x="17128" y="10163"/>
                  </a:cubicBezTo>
                  <a:cubicBezTo>
                    <a:pt x="17116" y="10205"/>
                    <a:pt x="17175" y="9851"/>
                    <a:pt x="17140" y="10371"/>
                  </a:cubicBezTo>
                  <a:cubicBezTo>
                    <a:pt x="17104" y="10892"/>
                    <a:pt x="17152" y="11017"/>
                    <a:pt x="17128" y="11079"/>
                  </a:cubicBezTo>
                  <a:cubicBezTo>
                    <a:pt x="17116" y="11162"/>
                    <a:pt x="17128" y="11141"/>
                    <a:pt x="17081" y="11204"/>
                  </a:cubicBezTo>
                  <a:cubicBezTo>
                    <a:pt x="17045" y="11266"/>
                    <a:pt x="17045" y="11308"/>
                    <a:pt x="17010" y="11412"/>
                  </a:cubicBezTo>
                  <a:cubicBezTo>
                    <a:pt x="16975" y="11516"/>
                    <a:pt x="17022" y="11682"/>
                    <a:pt x="16998" y="11724"/>
                  </a:cubicBezTo>
                  <a:cubicBezTo>
                    <a:pt x="16975" y="11766"/>
                    <a:pt x="16963" y="11870"/>
                    <a:pt x="16904" y="11953"/>
                  </a:cubicBezTo>
                  <a:cubicBezTo>
                    <a:pt x="16845" y="12015"/>
                    <a:pt x="16655" y="12328"/>
                    <a:pt x="16585" y="12348"/>
                  </a:cubicBezTo>
                  <a:cubicBezTo>
                    <a:pt x="16514" y="12369"/>
                    <a:pt x="16336" y="12286"/>
                    <a:pt x="16336" y="12286"/>
                  </a:cubicBezTo>
                  <a:cubicBezTo>
                    <a:pt x="16336" y="12286"/>
                    <a:pt x="16301" y="12473"/>
                    <a:pt x="16266" y="12515"/>
                  </a:cubicBezTo>
                  <a:cubicBezTo>
                    <a:pt x="16242" y="12556"/>
                    <a:pt x="16183" y="12681"/>
                    <a:pt x="16183" y="12744"/>
                  </a:cubicBezTo>
                  <a:cubicBezTo>
                    <a:pt x="16183" y="12806"/>
                    <a:pt x="16136" y="12785"/>
                    <a:pt x="16171" y="12931"/>
                  </a:cubicBezTo>
                  <a:cubicBezTo>
                    <a:pt x="16195" y="13097"/>
                    <a:pt x="16112" y="13201"/>
                    <a:pt x="16112" y="13201"/>
                  </a:cubicBezTo>
                  <a:cubicBezTo>
                    <a:pt x="16112" y="13201"/>
                    <a:pt x="16076" y="13306"/>
                    <a:pt x="16076" y="13347"/>
                  </a:cubicBezTo>
                  <a:cubicBezTo>
                    <a:pt x="16088" y="13389"/>
                    <a:pt x="16183" y="13493"/>
                    <a:pt x="16183" y="13555"/>
                  </a:cubicBezTo>
                  <a:cubicBezTo>
                    <a:pt x="16183" y="13618"/>
                    <a:pt x="16336" y="13888"/>
                    <a:pt x="16325" y="13888"/>
                  </a:cubicBezTo>
                  <a:cubicBezTo>
                    <a:pt x="16301" y="13888"/>
                    <a:pt x="16348" y="14096"/>
                    <a:pt x="16313" y="14242"/>
                  </a:cubicBezTo>
                  <a:cubicBezTo>
                    <a:pt x="16266" y="14388"/>
                    <a:pt x="16183" y="14471"/>
                    <a:pt x="16183" y="14471"/>
                  </a:cubicBezTo>
                  <a:cubicBezTo>
                    <a:pt x="16183" y="14471"/>
                    <a:pt x="16076" y="14637"/>
                    <a:pt x="16041" y="14554"/>
                  </a:cubicBezTo>
                  <a:cubicBezTo>
                    <a:pt x="15994" y="14471"/>
                    <a:pt x="15946" y="14346"/>
                    <a:pt x="15946" y="14346"/>
                  </a:cubicBezTo>
                  <a:cubicBezTo>
                    <a:pt x="15946" y="14346"/>
                    <a:pt x="15935" y="14221"/>
                    <a:pt x="15923" y="14034"/>
                  </a:cubicBezTo>
                  <a:cubicBezTo>
                    <a:pt x="15911" y="13847"/>
                    <a:pt x="15876" y="13805"/>
                    <a:pt x="15899" y="13743"/>
                  </a:cubicBezTo>
                  <a:cubicBezTo>
                    <a:pt x="15911" y="13680"/>
                    <a:pt x="15887" y="13743"/>
                    <a:pt x="15805" y="13701"/>
                  </a:cubicBezTo>
                  <a:cubicBezTo>
                    <a:pt x="15734" y="13680"/>
                    <a:pt x="15746" y="13763"/>
                    <a:pt x="15734" y="13680"/>
                  </a:cubicBezTo>
                  <a:cubicBezTo>
                    <a:pt x="15722" y="13597"/>
                    <a:pt x="15734" y="13472"/>
                    <a:pt x="15722" y="13430"/>
                  </a:cubicBezTo>
                  <a:cubicBezTo>
                    <a:pt x="15710" y="13368"/>
                    <a:pt x="15710" y="13306"/>
                    <a:pt x="15651" y="13264"/>
                  </a:cubicBezTo>
                  <a:cubicBezTo>
                    <a:pt x="15592" y="13222"/>
                    <a:pt x="15486" y="13347"/>
                    <a:pt x="15486" y="13347"/>
                  </a:cubicBezTo>
                  <a:cubicBezTo>
                    <a:pt x="15486" y="13347"/>
                    <a:pt x="15462" y="13410"/>
                    <a:pt x="15415" y="13389"/>
                  </a:cubicBezTo>
                  <a:cubicBezTo>
                    <a:pt x="15367" y="13347"/>
                    <a:pt x="15226" y="13306"/>
                    <a:pt x="15238" y="13222"/>
                  </a:cubicBezTo>
                  <a:cubicBezTo>
                    <a:pt x="15249" y="13118"/>
                    <a:pt x="15273" y="13014"/>
                    <a:pt x="15249" y="13014"/>
                  </a:cubicBezTo>
                  <a:cubicBezTo>
                    <a:pt x="15214" y="13014"/>
                    <a:pt x="15096" y="13118"/>
                    <a:pt x="15048" y="13160"/>
                  </a:cubicBezTo>
                  <a:cubicBezTo>
                    <a:pt x="15013" y="13222"/>
                    <a:pt x="15025" y="13368"/>
                    <a:pt x="15001" y="13389"/>
                  </a:cubicBezTo>
                  <a:cubicBezTo>
                    <a:pt x="14989" y="13410"/>
                    <a:pt x="14907" y="13410"/>
                    <a:pt x="14930" y="13514"/>
                  </a:cubicBezTo>
                  <a:cubicBezTo>
                    <a:pt x="14954" y="13618"/>
                    <a:pt x="15001" y="13763"/>
                    <a:pt x="15037" y="13763"/>
                  </a:cubicBezTo>
                  <a:cubicBezTo>
                    <a:pt x="15060" y="13784"/>
                    <a:pt x="15131" y="13701"/>
                    <a:pt x="15167" y="13701"/>
                  </a:cubicBezTo>
                  <a:cubicBezTo>
                    <a:pt x="15202" y="13701"/>
                    <a:pt x="15249" y="13618"/>
                    <a:pt x="15332" y="13701"/>
                  </a:cubicBezTo>
                  <a:cubicBezTo>
                    <a:pt x="15427" y="13784"/>
                    <a:pt x="15486" y="13826"/>
                    <a:pt x="15509" y="13826"/>
                  </a:cubicBezTo>
                  <a:cubicBezTo>
                    <a:pt x="15533" y="13847"/>
                    <a:pt x="15663" y="13909"/>
                    <a:pt x="15616" y="13930"/>
                  </a:cubicBezTo>
                  <a:cubicBezTo>
                    <a:pt x="15557" y="13951"/>
                    <a:pt x="15450" y="13992"/>
                    <a:pt x="15367" y="14034"/>
                  </a:cubicBezTo>
                  <a:cubicBezTo>
                    <a:pt x="15297" y="14075"/>
                    <a:pt x="15308" y="14075"/>
                    <a:pt x="15285" y="14138"/>
                  </a:cubicBezTo>
                  <a:cubicBezTo>
                    <a:pt x="15261" y="14200"/>
                    <a:pt x="15214" y="14304"/>
                    <a:pt x="15226" y="14325"/>
                  </a:cubicBezTo>
                  <a:cubicBezTo>
                    <a:pt x="15238" y="14367"/>
                    <a:pt x="15308" y="14512"/>
                    <a:pt x="15308" y="14512"/>
                  </a:cubicBezTo>
                  <a:cubicBezTo>
                    <a:pt x="15308" y="14512"/>
                    <a:pt x="15580" y="14991"/>
                    <a:pt x="15557" y="15116"/>
                  </a:cubicBezTo>
                  <a:cubicBezTo>
                    <a:pt x="15545" y="15241"/>
                    <a:pt x="15557" y="15345"/>
                    <a:pt x="15533" y="15407"/>
                  </a:cubicBezTo>
                  <a:cubicBezTo>
                    <a:pt x="15521" y="15470"/>
                    <a:pt x="15533" y="15449"/>
                    <a:pt x="15568" y="15553"/>
                  </a:cubicBezTo>
                  <a:cubicBezTo>
                    <a:pt x="15604" y="15657"/>
                    <a:pt x="15462" y="16260"/>
                    <a:pt x="15462" y="16260"/>
                  </a:cubicBezTo>
                  <a:cubicBezTo>
                    <a:pt x="15462" y="16260"/>
                    <a:pt x="15273" y="16906"/>
                    <a:pt x="15249" y="16926"/>
                  </a:cubicBezTo>
                  <a:cubicBezTo>
                    <a:pt x="15226" y="16968"/>
                    <a:pt x="15202" y="17176"/>
                    <a:pt x="15096" y="17218"/>
                  </a:cubicBezTo>
                  <a:cubicBezTo>
                    <a:pt x="14989" y="17238"/>
                    <a:pt x="14942" y="17259"/>
                    <a:pt x="14883" y="17259"/>
                  </a:cubicBezTo>
                  <a:cubicBezTo>
                    <a:pt x="14812" y="17280"/>
                    <a:pt x="14670" y="17384"/>
                    <a:pt x="14552" y="17447"/>
                  </a:cubicBezTo>
                  <a:cubicBezTo>
                    <a:pt x="14434" y="17530"/>
                    <a:pt x="14375" y="17488"/>
                    <a:pt x="14363" y="17509"/>
                  </a:cubicBezTo>
                  <a:cubicBezTo>
                    <a:pt x="14339" y="17551"/>
                    <a:pt x="14434" y="17675"/>
                    <a:pt x="14339" y="17551"/>
                  </a:cubicBezTo>
                  <a:cubicBezTo>
                    <a:pt x="14257" y="17426"/>
                    <a:pt x="14351" y="17363"/>
                    <a:pt x="14245" y="17384"/>
                  </a:cubicBezTo>
                  <a:cubicBezTo>
                    <a:pt x="14139" y="17426"/>
                    <a:pt x="13997" y="17488"/>
                    <a:pt x="13985" y="17592"/>
                  </a:cubicBezTo>
                  <a:cubicBezTo>
                    <a:pt x="13961" y="17696"/>
                    <a:pt x="13914" y="17863"/>
                    <a:pt x="13950" y="17904"/>
                  </a:cubicBezTo>
                  <a:cubicBezTo>
                    <a:pt x="13985" y="17967"/>
                    <a:pt x="13867" y="17759"/>
                    <a:pt x="14139" y="18258"/>
                  </a:cubicBezTo>
                  <a:cubicBezTo>
                    <a:pt x="14410" y="18758"/>
                    <a:pt x="14529" y="18966"/>
                    <a:pt x="14481" y="19153"/>
                  </a:cubicBezTo>
                  <a:cubicBezTo>
                    <a:pt x="14422" y="19319"/>
                    <a:pt x="14458" y="19507"/>
                    <a:pt x="14339" y="19632"/>
                  </a:cubicBezTo>
                  <a:cubicBezTo>
                    <a:pt x="14233" y="19756"/>
                    <a:pt x="14280" y="19694"/>
                    <a:pt x="14186" y="19840"/>
                  </a:cubicBezTo>
                  <a:cubicBezTo>
                    <a:pt x="14091" y="19985"/>
                    <a:pt x="14115" y="20131"/>
                    <a:pt x="14056" y="20027"/>
                  </a:cubicBezTo>
                  <a:cubicBezTo>
                    <a:pt x="13997" y="19923"/>
                    <a:pt x="13985" y="19923"/>
                    <a:pt x="13843" y="19632"/>
                  </a:cubicBezTo>
                  <a:cubicBezTo>
                    <a:pt x="13701" y="19361"/>
                    <a:pt x="13808" y="19444"/>
                    <a:pt x="13654" y="19319"/>
                  </a:cubicBezTo>
                  <a:cubicBezTo>
                    <a:pt x="13501" y="19215"/>
                    <a:pt x="13441" y="19132"/>
                    <a:pt x="13406" y="19111"/>
                  </a:cubicBezTo>
                  <a:cubicBezTo>
                    <a:pt x="13371" y="19091"/>
                    <a:pt x="13406" y="19132"/>
                    <a:pt x="13371" y="19278"/>
                  </a:cubicBezTo>
                  <a:cubicBezTo>
                    <a:pt x="13335" y="19403"/>
                    <a:pt x="13276" y="19611"/>
                    <a:pt x="13311" y="19715"/>
                  </a:cubicBezTo>
                  <a:cubicBezTo>
                    <a:pt x="13347" y="19840"/>
                    <a:pt x="13382" y="19964"/>
                    <a:pt x="13406" y="20027"/>
                  </a:cubicBezTo>
                  <a:cubicBezTo>
                    <a:pt x="13418" y="20089"/>
                    <a:pt x="13560" y="20318"/>
                    <a:pt x="13607" y="20360"/>
                  </a:cubicBezTo>
                  <a:cubicBezTo>
                    <a:pt x="13654" y="20422"/>
                    <a:pt x="14020" y="20734"/>
                    <a:pt x="13973" y="20901"/>
                  </a:cubicBezTo>
                  <a:cubicBezTo>
                    <a:pt x="13914" y="21067"/>
                    <a:pt x="14068" y="21317"/>
                    <a:pt x="14068" y="21317"/>
                  </a:cubicBezTo>
                  <a:cubicBezTo>
                    <a:pt x="14068" y="21317"/>
                    <a:pt x="14198" y="21463"/>
                    <a:pt x="14162" y="21484"/>
                  </a:cubicBezTo>
                  <a:cubicBezTo>
                    <a:pt x="14115" y="21504"/>
                    <a:pt x="14115" y="21546"/>
                    <a:pt x="14080" y="21546"/>
                  </a:cubicBezTo>
                  <a:cubicBezTo>
                    <a:pt x="14044" y="21546"/>
                    <a:pt x="13926" y="21359"/>
                    <a:pt x="13879" y="21317"/>
                  </a:cubicBezTo>
                  <a:cubicBezTo>
                    <a:pt x="13820" y="21275"/>
                    <a:pt x="13548" y="20901"/>
                    <a:pt x="13548" y="20901"/>
                  </a:cubicBezTo>
                  <a:cubicBezTo>
                    <a:pt x="13548" y="20901"/>
                    <a:pt x="13560" y="20734"/>
                    <a:pt x="13512" y="20651"/>
                  </a:cubicBezTo>
                  <a:cubicBezTo>
                    <a:pt x="13465" y="20568"/>
                    <a:pt x="13441" y="20547"/>
                    <a:pt x="13347" y="20381"/>
                  </a:cubicBezTo>
                  <a:cubicBezTo>
                    <a:pt x="13252" y="20235"/>
                    <a:pt x="13158" y="20173"/>
                    <a:pt x="13158" y="19944"/>
                  </a:cubicBezTo>
                  <a:cubicBezTo>
                    <a:pt x="13158" y="19736"/>
                    <a:pt x="13158" y="19403"/>
                    <a:pt x="13122" y="19278"/>
                  </a:cubicBezTo>
                  <a:cubicBezTo>
                    <a:pt x="13099" y="19153"/>
                    <a:pt x="13016" y="18820"/>
                    <a:pt x="13016" y="18778"/>
                  </a:cubicBezTo>
                  <a:cubicBezTo>
                    <a:pt x="13028" y="18716"/>
                    <a:pt x="12992" y="18425"/>
                    <a:pt x="12945" y="18425"/>
                  </a:cubicBezTo>
                  <a:cubicBezTo>
                    <a:pt x="12898" y="18404"/>
                    <a:pt x="12839" y="18362"/>
                    <a:pt x="12803" y="18445"/>
                  </a:cubicBezTo>
                  <a:cubicBezTo>
                    <a:pt x="12768" y="18529"/>
                    <a:pt x="12685" y="18612"/>
                    <a:pt x="12650" y="18570"/>
                  </a:cubicBezTo>
                  <a:cubicBezTo>
                    <a:pt x="12603" y="18529"/>
                    <a:pt x="12532" y="18487"/>
                    <a:pt x="12532" y="18487"/>
                  </a:cubicBezTo>
                  <a:cubicBezTo>
                    <a:pt x="12532" y="18487"/>
                    <a:pt x="12473" y="18050"/>
                    <a:pt x="12449" y="18029"/>
                  </a:cubicBezTo>
                  <a:cubicBezTo>
                    <a:pt x="12425" y="18008"/>
                    <a:pt x="12390" y="17717"/>
                    <a:pt x="12307" y="17613"/>
                  </a:cubicBezTo>
                  <a:cubicBezTo>
                    <a:pt x="12224" y="17509"/>
                    <a:pt x="12130" y="17384"/>
                    <a:pt x="12083" y="17280"/>
                  </a:cubicBezTo>
                  <a:cubicBezTo>
                    <a:pt x="12024" y="17176"/>
                    <a:pt x="12083" y="17155"/>
                    <a:pt x="12024" y="17176"/>
                  </a:cubicBezTo>
                  <a:cubicBezTo>
                    <a:pt x="11964" y="17197"/>
                    <a:pt x="11976" y="17218"/>
                    <a:pt x="11894" y="17238"/>
                  </a:cubicBezTo>
                  <a:cubicBezTo>
                    <a:pt x="11799" y="17280"/>
                    <a:pt x="11704" y="17343"/>
                    <a:pt x="11681" y="17343"/>
                  </a:cubicBezTo>
                  <a:cubicBezTo>
                    <a:pt x="11657" y="17343"/>
                    <a:pt x="11551" y="17363"/>
                    <a:pt x="11551" y="17426"/>
                  </a:cubicBezTo>
                  <a:cubicBezTo>
                    <a:pt x="11539" y="17467"/>
                    <a:pt x="11551" y="17613"/>
                    <a:pt x="11575" y="17655"/>
                  </a:cubicBezTo>
                  <a:cubicBezTo>
                    <a:pt x="11586" y="17696"/>
                    <a:pt x="11716" y="17655"/>
                    <a:pt x="11504" y="17800"/>
                  </a:cubicBezTo>
                  <a:cubicBezTo>
                    <a:pt x="11291" y="17925"/>
                    <a:pt x="11232" y="18092"/>
                    <a:pt x="11220" y="18133"/>
                  </a:cubicBezTo>
                  <a:cubicBezTo>
                    <a:pt x="11208" y="18196"/>
                    <a:pt x="11350" y="18217"/>
                    <a:pt x="11196" y="18321"/>
                  </a:cubicBezTo>
                  <a:cubicBezTo>
                    <a:pt x="11043" y="18404"/>
                    <a:pt x="10913" y="18466"/>
                    <a:pt x="10842" y="18654"/>
                  </a:cubicBezTo>
                  <a:cubicBezTo>
                    <a:pt x="10830" y="18695"/>
                    <a:pt x="10901" y="19528"/>
                    <a:pt x="10842" y="19715"/>
                  </a:cubicBezTo>
                  <a:cubicBezTo>
                    <a:pt x="10771" y="19902"/>
                    <a:pt x="10629" y="20110"/>
                    <a:pt x="10629" y="20110"/>
                  </a:cubicBezTo>
                  <a:cubicBezTo>
                    <a:pt x="10629" y="20110"/>
                    <a:pt x="10665" y="20297"/>
                    <a:pt x="10440" y="20006"/>
                  </a:cubicBezTo>
                  <a:cubicBezTo>
                    <a:pt x="10227" y="19736"/>
                    <a:pt x="10417" y="19985"/>
                    <a:pt x="10417" y="19985"/>
                  </a:cubicBezTo>
                  <a:cubicBezTo>
                    <a:pt x="10417" y="19985"/>
                    <a:pt x="10322" y="19444"/>
                    <a:pt x="10239" y="19299"/>
                  </a:cubicBezTo>
                  <a:cubicBezTo>
                    <a:pt x="10168" y="19153"/>
                    <a:pt x="10027" y="18841"/>
                    <a:pt x="9991" y="18612"/>
                  </a:cubicBezTo>
                  <a:cubicBezTo>
                    <a:pt x="9944" y="18383"/>
                    <a:pt x="9897" y="18237"/>
                    <a:pt x="9873" y="18092"/>
                  </a:cubicBezTo>
                  <a:cubicBezTo>
                    <a:pt x="9861" y="17967"/>
                    <a:pt x="9838" y="17613"/>
                    <a:pt x="9849" y="17592"/>
                  </a:cubicBezTo>
                  <a:cubicBezTo>
                    <a:pt x="9849" y="17551"/>
                    <a:pt x="9802" y="17301"/>
                    <a:pt x="9802" y="17301"/>
                  </a:cubicBezTo>
                  <a:cubicBezTo>
                    <a:pt x="9802" y="17301"/>
                    <a:pt x="9743" y="17259"/>
                    <a:pt x="9743" y="17301"/>
                  </a:cubicBezTo>
                  <a:cubicBezTo>
                    <a:pt x="9731" y="17343"/>
                    <a:pt x="9731" y="17426"/>
                    <a:pt x="9731" y="17509"/>
                  </a:cubicBezTo>
                  <a:cubicBezTo>
                    <a:pt x="9719" y="17571"/>
                    <a:pt x="9554" y="17592"/>
                    <a:pt x="9554" y="17592"/>
                  </a:cubicBezTo>
                  <a:cubicBezTo>
                    <a:pt x="9495" y="17530"/>
                    <a:pt x="9495" y="17530"/>
                    <a:pt x="9495" y="17530"/>
                  </a:cubicBezTo>
                  <a:cubicBezTo>
                    <a:pt x="9495" y="17530"/>
                    <a:pt x="9247" y="17072"/>
                    <a:pt x="9211" y="17010"/>
                  </a:cubicBezTo>
                  <a:cubicBezTo>
                    <a:pt x="9176" y="16926"/>
                    <a:pt x="9129" y="16822"/>
                    <a:pt x="9069" y="16760"/>
                  </a:cubicBezTo>
                  <a:cubicBezTo>
                    <a:pt x="9010" y="16697"/>
                    <a:pt x="9058" y="16635"/>
                    <a:pt x="8939" y="16635"/>
                  </a:cubicBezTo>
                  <a:cubicBezTo>
                    <a:pt x="8833" y="16635"/>
                    <a:pt x="8845" y="16635"/>
                    <a:pt x="8656" y="16614"/>
                  </a:cubicBezTo>
                  <a:cubicBezTo>
                    <a:pt x="8467" y="16573"/>
                    <a:pt x="8420" y="16677"/>
                    <a:pt x="8337" y="16656"/>
                  </a:cubicBezTo>
                  <a:cubicBezTo>
                    <a:pt x="8254" y="16614"/>
                    <a:pt x="8231" y="16656"/>
                    <a:pt x="8053" y="16593"/>
                  </a:cubicBezTo>
                  <a:cubicBezTo>
                    <a:pt x="7864" y="16531"/>
                    <a:pt x="7864" y="16531"/>
                    <a:pt x="7864" y="16531"/>
                  </a:cubicBezTo>
                  <a:cubicBezTo>
                    <a:pt x="7864" y="16531"/>
                    <a:pt x="7841" y="16448"/>
                    <a:pt x="7805" y="16364"/>
                  </a:cubicBezTo>
                  <a:cubicBezTo>
                    <a:pt x="7782" y="16281"/>
                    <a:pt x="7782" y="16281"/>
                    <a:pt x="7782" y="16281"/>
                  </a:cubicBezTo>
                  <a:cubicBezTo>
                    <a:pt x="7734" y="16344"/>
                    <a:pt x="7734" y="16344"/>
                    <a:pt x="7734" y="16344"/>
                  </a:cubicBezTo>
                  <a:cubicBezTo>
                    <a:pt x="7734" y="16344"/>
                    <a:pt x="7699" y="16364"/>
                    <a:pt x="7675" y="16364"/>
                  </a:cubicBezTo>
                  <a:cubicBezTo>
                    <a:pt x="7652" y="16344"/>
                    <a:pt x="7403" y="16240"/>
                    <a:pt x="7356" y="16219"/>
                  </a:cubicBezTo>
                  <a:cubicBezTo>
                    <a:pt x="7321" y="16198"/>
                    <a:pt x="7321" y="16260"/>
                    <a:pt x="7155" y="16052"/>
                  </a:cubicBezTo>
                  <a:cubicBezTo>
                    <a:pt x="6990" y="15823"/>
                    <a:pt x="7049" y="15740"/>
                    <a:pt x="7049" y="15740"/>
                  </a:cubicBezTo>
                  <a:cubicBezTo>
                    <a:pt x="7049" y="15740"/>
                    <a:pt x="7013" y="15678"/>
                    <a:pt x="6966" y="15636"/>
                  </a:cubicBezTo>
                  <a:cubicBezTo>
                    <a:pt x="6931" y="15595"/>
                    <a:pt x="6872" y="15532"/>
                    <a:pt x="6848" y="15532"/>
                  </a:cubicBezTo>
                  <a:cubicBezTo>
                    <a:pt x="6836" y="15553"/>
                    <a:pt x="6730" y="15636"/>
                    <a:pt x="6753" y="15719"/>
                  </a:cubicBezTo>
                  <a:cubicBezTo>
                    <a:pt x="6777" y="15803"/>
                    <a:pt x="6931" y="16073"/>
                    <a:pt x="6943" y="16073"/>
                  </a:cubicBezTo>
                  <a:cubicBezTo>
                    <a:pt x="6954" y="16073"/>
                    <a:pt x="7155" y="16469"/>
                    <a:pt x="7155" y="16469"/>
                  </a:cubicBezTo>
                  <a:cubicBezTo>
                    <a:pt x="7238" y="16656"/>
                    <a:pt x="7238" y="16656"/>
                    <a:pt x="7238" y="16656"/>
                  </a:cubicBezTo>
                  <a:cubicBezTo>
                    <a:pt x="7238" y="16656"/>
                    <a:pt x="7167" y="16760"/>
                    <a:pt x="7238" y="16739"/>
                  </a:cubicBezTo>
                  <a:cubicBezTo>
                    <a:pt x="7309" y="16718"/>
                    <a:pt x="7250" y="16697"/>
                    <a:pt x="7356" y="16718"/>
                  </a:cubicBezTo>
                  <a:cubicBezTo>
                    <a:pt x="7462" y="16739"/>
                    <a:pt x="7522" y="16781"/>
                    <a:pt x="7557" y="16718"/>
                  </a:cubicBezTo>
                  <a:cubicBezTo>
                    <a:pt x="7592" y="16677"/>
                    <a:pt x="7533" y="16614"/>
                    <a:pt x="7616" y="16552"/>
                  </a:cubicBezTo>
                  <a:cubicBezTo>
                    <a:pt x="7699" y="16489"/>
                    <a:pt x="7770" y="16510"/>
                    <a:pt x="7782" y="16531"/>
                  </a:cubicBezTo>
                  <a:cubicBezTo>
                    <a:pt x="7793" y="16573"/>
                    <a:pt x="7841" y="16656"/>
                    <a:pt x="7852" y="16697"/>
                  </a:cubicBezTo>
                  <a:cubicBezTo>
                    <a:pt x="7852" y="16739"/>
                    <a:pt x="7876" y="16843"/>
                    <a:pt x="7911" y="16843"/>
                  </a:cubicBezTo>
                  <a:cubicBezTo>
                    <a:pt x="7935" y="16864"/>
                    <a:pt x="8006" y="16843"/>
                    <a:pt x="8018" y="16926"/>
                  </a:cubicBezTo>
                  <a:cubicBezTo>
                    <a:pt x="8030" y="16989"/>
                    <a:pt x="8112" y="17114"/>
                    <a:pt x="8112" y="17114"/>
                  </a:cubicBezTo>
                  <a:cubicBezTo>
                    <a:pt x="8112" y="17114"/>
                    <a:pt x="8136" y="17134"/>
                    <a:pt x="8183" y="17155"/>
                  </a:cubicBezTo>
                  <a:cubicBezTo>
                    <a:pt x="8231" y="17197"/>
                    <a:pt x="8360" y="17322"/>
                    <a:pt x="8360" y="17322"/>
                  </a:cubicBezTo>
                  <a:cubicBezTo>
                    <a:pt x="8325" y="17363"/>
                    <a:pt x="8266" y="17551"/>
                    <a:pt x="8219" y="17551"/>
                  </a:cubicBezTo>
                  <a:cubicBezTo>
                    <a:pt x="8183" y="17551"/>
                    <a:pt x="8195" y="17530"/>
                    <a:pt x="8101" y="17634"/>
                  </a:cubicBezTo>
                  <a:cubicBezTo>
                    <a:pt x="8006" y="17717"/>
                    <a:pt x="8053" y="17925"/>
                    <a:pt x="8006" y="17946"/>
                  </a:cubicBezTo>
                  <a:cubicBezTo>
                    <a:pt x="7959" y="17967"/>
                    <a:pt x="7888" y="18133"/>
                    <a:pt x="7852" y="18175"/>
                  </a:cubicBezTo>
                  <a:cubicBezTo>
                    <a:pt x="7817" y="18196"/>
                    <a:pt x="7581" y="18362"/>
                    <a:pt x="7557" y="18341"/>
                  </a:cubicBezTo>
                  <a:cubicBezTo>
                    <a:pt x="7533" y="18341"/>
                    <a:pt x="7474" y="18404"/>
                    <a:pt x="7451" y="18404"/>
                  </a:cubicBezTo>
                  <a:cubicBezTo>
                    <a:pt x="7439" y="18404"/>
                    <a:pt x="7451" y="18508"/>
                    <a:pt x="7439" y="18529"/>
                  </a:cubicBezTo>
                  <a:cubicBezTo>
                    <a:pt x="7415" y="18549"/>
                    <a:pt x="7510" y="18654"/>
                    <a:pt x="7368" y="18695"/>
                  </a:cubicBezTo>
                  <a:cubicBezTo>
                    <a:pt x="7238" y="18716"/>
                    <a:pt x="7143" y="18799"/>
                    <a:pt x="7120" y="18799"/>
                  </a:cubicBezTo>
                  <a:cubicBezTo>
                    <a:pt x="7084" y="18820"/>
                    <a:pt x="7025" y="19049"/>
                    <a:pt x="6919" y="19028"/>
                  </a:cubicBezTo>
                  <a:cubicBezTo>
                    <a:pt x="6813" y="19007"/>
                    <a:pt x="6860" y="19007"/>
                    <a:pt x="6765" y="19028"/>
                  </a:cubicBezTo>
                  <a:cubicBezTo>
                    <a:pt x="6671" y="19028"/>
                    <a:pt x="6659" y="19091"/>
                    <a:pt x="6564" y="19111"/>
                  </a:cubicBezTo>
                  <a:cubicBezTo>
                    <a:pt x="6470" y="19132"/>
                    <a:pt x="6411" y="19153"/>
                    <a:pt x="6411" y="19153"/>
                  </a:cubicBezTo>
                  <a:lnTo>
                    <a:pt x="6364" y="19215"/>
                  </a:lnTo>
                  <a:close/>
                </a:path>
              </a:pathLst>
            </a:custGeom>
            <a:solidFill>
              <a:srgbClr val="000000">
                <a:alpha val="9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41" name="Shape 141"/>
            <p:cNvSpPr/>
            <p:nvPr/>
          </p:nvSpPr>
          <p:spPr>
            <a:xfrm>
              <a:off x="10523906" y="468316"/>
              <a:ext cx="738564" cy="38313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08" h="20637" extrusionOk="0">
                  <a:moveTo>
                    <a:pt x="11342" y="10906"/>
                  </a:moveTo>
                  <a:cubicBezTo>
                    <a:pt x="10785" y="12963"/>
                    <a:pt x="10646" y="13735"/>
                    <a:pt x="9810" y="14249"/>
                  </a:cubicBezTo>
                  <a:cubicBezTo>
                    <a:pt x="8973" y="14763"/>
                    <a:pt x="8137" y="19649"/>
                    <a:pt x="8137" y="19649"/>
                  </a:cubicBezTo>
                  <a:cubicBezTo>
                    <a:pt x="8137" y="19649"/>
                    <a:pt x="7441" y="21192"/>
                    <a:pt x="7022" y="20421"/>
                  </a:cubicBezTo>
                  <a:cubicBezTo>
                    <a:pt x="6604" y="19649"/>
                    <a:pt x="5768" y="18621"/>
                    <a:pt x="5211" y="17335"/>
                  </a:cubicBezTo>
                  <a:cubicBezTo>
                    <a:pt x="4653" y="16049"/>
                    <a:pt x="4235" y="15792"/>
                    <a:pt x="3957" y="15278"/>
                  </a:cubicBezTo>
                  <a:cubicBezTo>
                    <a:pt x="3817" y="14763"/>
                    <a:pt x="3121" y="13478"/>
                    <a:pt x="3957" y="13478"/>
                  </a:cubicBezTo>
                  <a:cubicBezTo>
                    <a:pt x="4653" y="13478"/>
                    <a:pt x="5350" y="13735"/>
                    <a:pt x="4793" y="12963"/>
                  </a:cubicBezTo>
                  <a:cubicBezTo>
                    <a:pt x="4235" y="11935"/>
                    <a:pt x="2702" y="11421"/>
                    <a:pt x="2563" y="12192"/>
                  </a:cubicBezTo>
                  <a:cubicBezTo>
                    <a:pt x="2563" y="12963"/>
                    <a:pt x="3121" y="13221"/>
                    <a:pt x="2702" y="13478"/>
                  </a:cubicBezTo>
                  <a:cubicBezTo>
                    <a:pt x="2145" y="13478"/>
                    <a:pt x="2284" y="13735"/>
                    <a:pt x="1448" y="12449"/>
                  </a:cubicBezTo>
                  <a:cubicBezTo>
                    <a:pt x="612" y="11163"/>
                    <a:pt x="-224" y="9363"/>
                    <a:pt x="55" y="9106"/>
                  </a:cubicBezTo>
                  <a:cubicBezTo>
                    <a:pt x="333" y="8592"/>
                    <a:pt x="2842" y="11163"/>
                    <a:pt x="2006" y="9363"/>
                  </a:cubicBezTo>
                  <a:cubicBezTo>
                    <a:pt x="1170" y="7306"/>
                    <a:pt x="612" y="6535"/>
                    <a:pt x="612" y="6535"/>
                  </a:cubicBezTo>
                  <a:cubicBezTo>
                    <a:pt x="612" y="6535"/>
                    <a:pt x="612" y="6021"/>
                    <a:pt x="1030" y="4735"/>
                  </a:cubicBezTo>
                  <a:cubicBezTo>
                    <a:pt x="1448" y="3449"/>
                    <a:pt x="2563" y="4221"/>
                    <a:pt x="2563" y="4221"/>
                  </a:cubicBezTo>
                  <a:cubicBezTo>
                    <a:pt x="2563" y="4221"/>
                    <a:pt x="4375" y="3963"/>
                    <a:pt x="4653" y="4221"/>
                  </a:cubicBezTo>
                  <a:cubicBezTo>
                    <a:pt x="4932" y="4221"/>
                    <a:pt x="4793" y="4992"/>
                    <a:pt x="5629" y="4478"/>
                  </a:cubicBezTo>
                  <a:cubicBezTo>
                    <a:pt x="6326" y="3963"/>
                    <a:pt x="7022" y="4221"/>
                    <a:pt x="6744" y="3192"/>
                  </a:cubicBezTo>
                  <a:cubicBezTo>
                    <a:pt x="6465" y="2163"/>
                    <a:pt x="6465" y="2163"/>
                    <a:pt x="6465" y="2163"/>
                  </a:cubicBezTo>
                  <a:cubicBezTo>
                    <a:pt x="6465" y="2163"/>
                    <a:pt x="7301" y="3706"/>
                    <a:pt x="8137" y="3449"/>
                  </a:cubicBezTo>
                  <a:cubicBezTo>
                    <a:pt x="8973" y="3192"/>
                    <a:pt x="11621" y="4992"/>
                    <a:pt x="11203" y="5763"/>
                  </a:cubicBezTo>
                  <a:cubicBezTo>
                    <a:pt x="10646" y="6535"/>
                    <a:pt x="10088" y="6278"/>
                    <a:pt x="10367" y="6535"/>
                  </a:cubicBezTo>
                  <a:cubicBezTo>
                    <a:pt x="10506" y="6792"/>
                    <a:pt x="10785" y="7049"/>
                    <a:pt x="11482" y="7563"/>
                  </a:cubicBezTo>
                  <a:cubicBezTo>
                    <a:pt x="12179" y="7821"/>
                    <a:pt x="12457" y="6535"/>
                    <a:pt x="11621" y="4992"/>
                  </a:cubicBezTo>
                  <a:cubicBezTo>
                    <a:pt x="10924" y="3706"/>
                    <a:pt x="10228" y="3192"/>
                    <a:pt x="10228" y="3192"/>
                  </a:cubicBezTo>
                  <a:cubicBezTo>
                    <a:pt x="10228" y="3192"/>
                    <a:pt x="9252" y="1906"/>
                    <a:pt x="9113" y="1392"/>
                  </a:cubicBezTo>
                  <a:cubicBezTo>
                    <a:pt x="9113" y="878"/>
                    <a:pt x="9949" y="363"/>
                    <a:pt x="10367" y="106"/>
                  </a:cubicBezTo>
                  <a:cubicBezTo>
                    <a:pt x="10785" y="-408"/>
                    <a:pt x="12457" y="1135"/>
                    <a:pt x="13015" y="621"/>
                  </a:cubicBezTo>
                  <a:cubicBezTo>
                    <a:pt x="13711" y="106"/>
                    <a:pt x="15105" y="1906"/>
                    <a:pt x="15105" y="1649"/>
                  </a:cubicBezTo>
                  <a:cubicBezTo>
                    <a:pt x="14966" y="1135"/>
                    <a:pt x="13990" y="621"/>
                    <a:pt x="15941" y="621"/>
                  </a:cubicBezTo>
                  <a:cubicBezTo>
                    <a:pt x="17892" y="363"/>
                    <a:pt x="18589" y="1392"/>
                    <a:pt x="19146" y="1649"/>
                  </a:cubicBezTo>
                  <a:cubicBezTo>
                    <a:pt x="19564" y="1906"/>
                    <a:pt x="20122" y="2678"/>
                    <a:pt x="20401" y="2421"/>
                  </a:cubicBezTo>
                  <a:cubicBezTo>
                    <a:pt x="20540" y="2421"/>
                    <a:pt x="21376" y="4221"/>
                    <a:pt x="20819" y="4478"/>
                  </a:cubicBezTo>
                  <a:cubicBezTo>
                    <a:pt x="20401" y="4478"/>
                    <a:pt x="20261" y="6792"/>
                    <a:pt x="19286" y="6278"/>
                  </a:cubicBezTo>
                  <a:cubicBezTo>
                    <a:pt x="18310" y="5763"/>
                    <a:pt x="18728" y="7563"/>
                    <a:pt x="15941" y="7049"/>
                  </a:cubicBezTo>
                  <a:cubicBezTo>
                    <a:pt x="13293" y="6535"/>
                    <a:pt x="13433" y="6278"/>
                    <a:pt x="13572" y="7563"/>
                  </a:cubicBezTo>
                  <a:cubicBezTo>
                    <a:pt x="13711" y="8592"/>
                    <a:pt x="14130" y="10392"/>
                    <a:pt x="14130" y="10392"/>
                  </a:cubicBezTo>
                  <a:cubicBezTo>
                    <a:pt x="14826" y="10649"/>
                    <a:pt x="14826" y="10649"/>
                    <a:pt x="14826" y="10649"/>
                  </a:cubicBezTo>
                  <a:cubicBezTo>
                    <a:pt x="14826" y="10649"/>
                    <a:pt x="17753" y="15021"/>
                    <a:pt x="17613" y="15021"/>
                  </a:cubicBezTo>
                  <a:cubicBezTo>
                    <a:pt x="17474" y="15021"/>
                    <a:pt x="17335" y="15278"/>
                    <a:pt x="16777" y="15535"/>
                  </a:cubicBezTo>
                  <a:cubicBezTo>
                    <a:pt x="16359" y="15535"/>
                    <a:pt x="16081" y="15792"/>
                    <a:pt x="16081" y="16821"/>
                  </a:cubicBezTo>
                  <a:cubicBezTo>
                    <a:pt x="16220" y="17849"/>
                    <a:pt x="14548" y="18621"/>
                    <a:pt x="13851" y="17849"/>
                  </a:cubicBezTo>
                  <a:cubicBezTo>
                    <a:pt x="13154" y="17078"/>
                    <a:pt x="13015" y="17592"/>
                    <a:pt x="12736" y="17078"/>
                  </a:cubicBezTo>
                  <a:cubicBezTo>
                    <a:pt x="12318" y="16563"/>
                    <a:pt x="13711" y="14249"/>
                    <a:pt x="13293" y="13735"/>
                  </a:cubicBezTo>
                  <a:cubicBezTo>
                    <a:pt x="12736" y="12963"/>
                    <a:pt x="12318" y="12192"/>
                    <a:pt x="12039" y="11935"/>
                  </a:cubicBezTo>
                  <a:cubicBezTo>
                    <a:pt x="11900" y="11678"/>
                    <a:pt x="11342" y="10906"/>
                    <a:pt x="11342" y="10906"/>
                  </a:cubicBezTo>
                  <a:close/>
                </a:path>
              </a:pathLst>
            </a:custGeom>
            <a:solidFill>
              <a:srgbClr val="000000">
                <a:alpha val="9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42" name="Shape 142"/>
            <p:cNvSpPr/>
            <p:nvPr/>
          </p:nvSpPr>
          <p:spPr>
            <a:xfrm>
              <a:off x="12271720" y="813725"/>
              <a:ext cx="745847" cy="5955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584" h="20941" extrusionOk="0">
                  <a:moveTo>
                    <a:pt x="7991" y="20039"/>
                  </a:moveTo>
                  <a:cubicBezTo>
                    <a:pt x="7721" y="20376"/>
                    <a:pt x="8801" y="21389"/>
                    <a:pt x="7046" y="20714"/>
                  </a:cubicBezTo>
                  <a:cubicBezTo>
                    <a:pt x="5291" y="20039"/>
                    <a:pt x="4076" y="20545"/>
                    <a:pt x="3536" y="19364"/>
                  </a:cubicBezTo>
                  <a:cubicBezTo>
                    <a:pt x="3131" y="18183"/>
                    <a:pt x="1781" y="19195"/>
                    <a:pt x="1241" y="18520"/>
                  </a:cubicBezTo>
                  <a:cubicBezTo>
                    <a:pt x="701" y="17677"/>
                    <a:pt x="-919" y="19364"/>
                    <a:pt x="701" y="17170"/>
                  </a:cubicBezTo>
                  <a:cubicBezTo>
                    <a:pt x="2321" y="14808"/>
                    <a:pt x="2186" y="16326"/>
                    <a:pt x="2321" y="14808"/>
                  </a:cubicBezTo>
                  <a:cubicBezTo>
                    <a:pt x="2456" y="13458"/>
                    <a:pt x="2591" y="12276"/>
                    <a:pt x="2591" y="12276"/>
                  </a:cubicBezTo>
                  <a:cubicBezTo>
                    <a:pt x="2591" y="12276"/>
                    <a:pt x="2726" y="11770"/>
                    <a:pt x="3266" y="12108"/>
                  </a:cubicBezTo>
                  <a:cubicBezTo>
                    <a:pt x="3806" y="12276"/>
                    <a:pt x="4346" y="11433"/>
                    <a:pt x="4211" y="11264"/>
                  </a:cubicBezTo>
                  <a:cubicBezTo>
                    <a:pt x="3941" y="11264"/>
                    <a:pt x="3806" y="11264"/>
                    <a:pt x="3401" y="10758"/>
                  </a:cubicBezTo>
                  <a:cubicBezTo>
                    <a:pt x="3131" y="10252"/>
                    <a:pt x="2456" y="9914"/>
                    <a:pt x="3131" y="9745"/>
                  </a:cubicBezTo>
                  <a:cubicBezTo>
                    <a:pt x="3671" y="9576"/>
                    <a:pt x="5561" y="9239"/>
                    <a:pt x="5426" y="8733"/>
                  </a:cubicBezTo>
                  <a:cubicBezTo>
                    <a:pt x="5426" y="8226"/>
                    <a:pt x="5291" y="6876"/>
                    <a:pt x="5291" y="6876"/>
                  </a:cubicBezTo>
                  <a:cubicBezTo>
                    <a:pt x="5291" y="6876"/>
                    <a:pt x="5021" y="5358"/>
                    <a:pt x="5291" y="5358"/>
                  </a:cubicBezTo>
                  <a:cubicBezTo>
                    <a:pt x="5561" y="5189"/>
                    <a:pt x="7316" y="5358"/>
                    <a:pt x="7721" y="5020"/>
                  </a:cubicBezTo>
                  <a:cubicBezTo>
                    <a:pt x="7991" y="4683"/>
                    <a:pt x="10286" y="2489"/>
                    <a:pt x="10826" y="2151"/>
                  </a:cubicBezTo>
                  <a:cubicBezTo>
                    <a:pt x="11231" y="1814"/>
                    <a:pt x="13796" y="2151"/>
                    <a:pt x="14066" y="2151"/>
                  </a:cubicBezTo>
                  <a:cubicBezTo>
                    <a:pt x="14336" y="2151"/>
                    <a:pt x="15686" y="1983"/>
                    <a:pt x="16091" y="1476"/>
                  </a:cubicBezTo>
                  <a:cubicBezTo>
                    <a:pt x="16631" y="1139"/>
                    <a:pt x="16766" y="970"/>
                    <a:pt x="17441" y="464"/>
                  </a:cubicBezTo>
                  <a:cubicBezTo>
                    <a:pt x="17981" y="-211"/>
                    <a:pt x="20546" y="-42"/>
                    <a:pt x="20546" y="295"/>
                  </a:cubicBezTo>
                  <a:cubicBezTo>
                    <a:pt x="20681" y="801"/>
                    <a:pt x="20411" y="1814"/>
                    <a:pt x="20411" y="1814"/>
                  </a:cubicBezTo>
                  <a:cubicBezTo>
                    <a:pt x="20411" y="1814"/>
                    <a:pt x="20276" y="1645"/>
                    <a:pt x="19601" y="2320"/>
                  </a:cubicBezTo>
                  <a:cubicBezTo>
                    <a:pt x="19061" y="3164"/>
                    <a:pt x="16766" y="3501"/>
                    <a:pt x="16091" y="3670"/>
                  </a:cubicBezTo>
                  <a:cubicBezTo>
                    <a:pt x="15416" y="3839"/>
                    <a:pt x="15551" y="4176"/>
                    <a:pt x="14066" y="4683"/>
                  </a:cubicBezTo>
                  <a:cubicBezTo>
                    <a:pt x="12716" y="5189"/>
                    <a:pt x="13661" y="6370"/>
                    <a:pt x="11771" y="6708"/>
                  </a:cubicBezTo>
                  <a:cubicBezTo>
                    <a:pt x="10016" y="7214"/>
                    <a:pt x="8936" y="7214"/>
                    <a:pt x="8396" y="8058"/>
                  </a:cubicBezTo>
                  <a:cubicBezTo>
                    <a:pt x="7991" y="9070"/>
                    <a:pt x="7991" y="10083"/>
                    <a:pt x="7721" y="10420"/>
                  </a:cubicBezTo>
                  <a:cubicBezTo>
                    <a:pt x="7451" y="10758"/>
                    <a:pt x="6776" y="11433"/>
                    <a:pt x="6776" y="11770"/>
                  </a:cubicBezTo>
                  <a:cubicBezTo>
                    <a:pt x="6911" y="12108"/>
                    <a:pt x="6371" y="12783"/>
                    <a:pt x="6371" y="12783"/>
                  </a:cubicBezTo>
                  <a:cubicBezTo>
                    <a:pt x="6371" y="12783"/>
                    <a:pt x="6101" y="14808"/>
                    <a:pt x="5696" y="15145"/>
                  </a:cubicBezTo>
                  <a:cubicBezTo>
                    <a:pt x="5426" y="15314"/>
                    <a:pt x="5021" y="16326"/>
                    <a:pt x="5696" y="17508"/>
                  </a:cubicBezTo>
                  <a:cubicBezTo>
                    <a:pt x="6371" y="18520"/>
                    <a:pt x="7991" y="19364"/>
                    <a:pt x="7991" y="19364"/>
                  </a:cubicBezTo>
                  <a:lnTo>
                    <a:pt x="7991" y="20039"/>
                  </a:lnTo>
                  <a:close/>
                </a:path>
              </a:pathLst>
            </a:custGeom>
            <a:solidFill>
              <a:srgbClr val="000000">
                <a:alpha val="9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43" name="Shape 143"/>
            <p:cNvSpPr/>
            <p:nvPr/>
          </p:nvSpPr>
          <p:spPr>
            <a:xfrm>
              <a:off x="11940055" y="404376"/>
              <a:ext cx="310548" cy="12343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24" h="17688" extrusionOk="0">
                  <a:moveTo>
                    <a:pt x="18785" y="17687"/>
                  </a:moveTo>
                  <a:cubicBezTo>
                    <a:pt x="15608" y="16294"/>
                    <a:pt x="15926" y="19081"/>
                    <a:pt x="12750" y="15597"/>
                  </a:cubicBezTo>
                  <a:cubicBezTo>
                    <a:pt x="9573" y="11416"/>
                    <a:pt x="10208" y="11416"/>
                    <a:pt x="6714" y="12113"/>
                  </a:cubicBezTo>
                  <a:cubicBezTo>
                    <a:pt x="2902" y="12810"/>
                    <a:pt x="1632" y="10720"/>
                    <a:pt x="679" y="7933"/>
                  </a:cubicBezTo>
                  <a:cubicBezTo>
                    <a:pt x="-274" y="4449"/>
                    <a:pt x="-274" y="4449"/>
                    <a:pt x="997" y="3752"/>
                  </a:cubicBezTo>
                  <a:cubicBezTo>
                    <a:pt x="1950" y="3055"/>
                    <a:pt x="1632" y="2358"/>
                    <a:pt x="3220" y="3055"/>
                  </a:cubicBezTo>
                  <a:cubicBezTo>
                    <a:pt x="5126" y="3752"/>
                    <a:pt x="997" y="10023"/>
                    <a:pt x="5126" y="3752"/>
                  </a:cubicBezTo>
                  <a:cubicBezTo>
                    <a:pt x="9255" y="-2519"/>
                    <a:pt x="11479" y="965"/>
                    <a:pt x="11479" y="965"/>
                  </a:cubicBezTo>
                  <a:cubicBezTo>
                    <a:pt x="11479" y="965"/>
                    <a:pt x="11161" y="5146"/>
                    <a:pt x="12750" y="3055"/>
                  </a:cubicBezTo>
                  <a:cubicBezTo>
                    <a:pt x="14655" y="1662"/>
                    <a:pt x="14973" y="268"/>
                    <a:pt x="14973" y="268"/>
                  </a:cubicBezTo>
                  <a:cubicBezTo>
                    <a:pt x="14973" y="268"/>
                    <a:pt x="21326" y="4449"/>
                    <a:pt x="20055" y="6539"/>
                  </a:cubicBezTo>
                  <a:cubicBezTo>
                    <a:pt x="18467" y="9326"/>
                    <a:pt x="19102" y="14204"/>
                    <a:pt x="19102" y="14204"/>
                  </a:cubicBezTo>
                  <a:lnTo>
                    <a:pt x="18785" y="17687"/>
                  </a:lnTo>
                  <a:close/>
                </a:path>
              </a:pathLst>
            </a:custGeom>
            <a:solidFill>
              <a:srgbClr val="000000">
                <a:alpha val="9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44" name="Shape 144"/>
            <p:cNvSpPr/>
            <p:nvPr/>
          </p:nvSpPr>
          <p:spPr>
            <a:xfrm>
              <a:off x="12286615" y="446525"/>
              <a:ext cx="131441" cy="568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915" h="21600" extrusionOk="0">
                  <a:moveTo>
                    <a:pt x="14954" y="18000"/>
                  </a:moveTo>
                  <a:cubicBezTo>
                    <a:pt x="6016" y="21600"/>
                    <a:pt x="6016" y="21600"/>
                    <a:pt x="6016" y="21600"/>
                  </a:cubicBezTo>
                  <a:cubicBezTo>
                    <a:pt x="6016" y="21600"/>
                    <a:pt x="-687" y="21600"/>
                    <a:pt x="58" y="16200"/>
                  </a:cubicBezTo>
                  <a:cubicBezTo>
                    <a:pt x="803" y="12600"/>
                    <a:pt x="803" y="16200"/>
                    <a:pt x="3037" y="10800"/>
                  </a:cubicBezTo>
                  <a:cubicBezTo>
                    <a:pt x="5272" y="7200"/>
                    <a:pt x="6016" y="9000"/>
                    <a:pt x="8251" y="9000"/>
                  </a:cubicBezTo>
                  <a:cubicBezTo>
                    <a:pt x="9741" y="9000"/>
                    <a:pt x="8996" y="0"/>
                    <a:pt x="8996" y="0"/>
                  </a:cubicBezTo>
                  <a:cubicBezTo>
                    <a:pt x="8996" y="0"/>
                    <a:pt x="15699" y="1800"/>
                    <a:pt x="17189" y="3600"/>
                  </a:cubicBezTo>
                  <a:cubicBezTo>
                    <a:pt x="18679" y="5400"/>
                    <a:pt x="20913" y="12600"/>
                    <a:pt x="19423" y="12600"/>
                  </a:cubicBezTo>
                  <a:cubicBezTo>
                    <a:pt x="17934" y="12600"/>
                    <a:pt x="14954" y="18000"/>
                    <a:pt x="14954" y="18000"/>
                  </a:cubicBezTo>
                  <a:close/>
                </a:path>
              </a:pathLst>
            </a:custGeom>
            <a:solidFill>
              <a:srgbClr val="000000">
                <a:alpha val="9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45" name="Shape 145"/>
            <p:cNvSpPr/>
            <p:nvPr/>
          </p:nvSpPr>
          <p:spPr>
            <a:xfrm>
              <a:off x="12347776" y="319737"/>
              <a:ext cx="198262" cy="1176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367" h="20304" extrusionOk="0">
                  <a:moveTo>
                    <a:pt x="14147" y="19241"/>
                  </a:moveTo>
                  <a:cubicBezTo>
                    <a:pt x="13187" y="19241"/>
                    <a:pt x="9827" y="20903"/>
                    <a:pt x="8387" y="20072"/>
                  </a:cubicBezTo>
                  <a:cubicBezTo>
                    <a:pt x="7427" y="19241"/>
                    <a:pt x="7427" y="17580"/>
                    <a:pt x="5987" y="17580"/>
                  </a:cubicBezTo>
                  <a:cubicBezTo>
                    <a:pt x="4067" y="16749"/>
                    <a:pt x="1667" y="17580"/>
                    <a:pt x="1667" y="17580"/>
                  </a:cubicBezTo>
                  <a:cubicBezTo>
                    <a:pt x="1667" y="17580"/>
                    <a:pt x="-733" y="20072"/>
                    <a:pt x="227" y="15918"/>
                  </a:cubicBezTo>
                  <a:cubicBezTo>
                    <a:pt x="1667" y="11765"/>
                    <a:pt x="4547" y="13426"/>
                    <a:pt x="5027" y="12595"/>
                  </a:cubicBezTo>
                  <a:cubicBezTo>
                    <a:pt x="5027" y="10934"/>
                    <a:pt x="5507" y="10103"/>
                    <a:pt x="6947" y="8441"/>
                  </a:cubicBezTo>
                  <a:cubicBezTo>
                    <a:pt x="8387" y="5949"/>
                    <a:pt x="6467" y="6780"/>
                    <a:pt x="8387" y="4288"/>
                  </a:cubicBezTo>
                  <a:cubicBezTo>
                    <a:pt x="9827" y="2626"/>
                    <a:pt x="9827" y="2626"/>
                    <a:pt x="9827" y="2626"/>
                  </a:cubicBezTo>
                  <a:cubicBezTo>
                    <a:pt x="9827" y="2626"/>
                    <a:pt x="11267" y="-697"/>
                    <a:pt x="12707" y="134"/>
                  </a:cubicBezTo>
                  <a:cubicBezTo>
                    <a:pt x="14627" y="965"/>
                    <a:pt x="16067" y="2626"/>
                    <a:pt x="16067" y="2626"/>
                  </a:cubicBezTo>
                  <a:cubicBezTo>
                    <a:pt x="16067" y="2626"/>
                    <a:pt x="16547" y="9272"/>
                    <a:pt x="15587" y="9272"/>
                  </a:cubicBezTo>
                  <a:cubicBezTo>
                    <a:pt x="14627" y="9272"/>
                    <a:pt x="15587" y="12595"/>
                    <a:pt x="15587" y="12595"/>
                  </a:cubicBezTo>
                  <a:cubicBezTo>
                    <a:pt x="15587" y="12595"/>
                    <a:pt x="20867" y="15918"/>
                    <a:pt x="18947" y="16749"/>
                  </a:cubicBezTo>
                  <a:cubicBezTo>
                    <a:pt x="17027" y="17580"/>
                    <a:pt x="15587" y="17580"/>
                    <a:pt x="15587" y="17580"/>
                  </a:cubicBezTo>
                  <a:lnTo>
                    <a:pt x="14147" y="19241"/>
                  </a:lnTo>
                  <a:close/>
                </a:path>
              </a:pathLst>
            </a:custGeom>
            <a:solidFill>
              <a:srgbClr val="000000">
                <a:alpha val="9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46" name="Shape 146"/>
            <p:cNvSpPr/>
            <p:nvPr/>
          </p:nvSpPr>
          <p:spPr>
            <a:xfrm>
              <a:off x="12439191" y="458547"/>
              <a:ext cx="125045" cy="4610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751" h="19453" extrusionOk="0">
                  <a:moveTo>
                    <a:pt x="771" y="18163"/>
                  </a:moveTo>
                  <a:cubicBezTo>
                    <a:pt x="3086" y="20127"/>
                    <a:pt x="4629" y="20127"/>
                    <a:pt x="6943" y="16200"/>
                  </a:cubicBezTo>
                  <a:cubicBezTo>
                    <a:pt x="9257" y="12272"/>
                    <a:pt x="9257" y="10309"/>
                    <a:pt x="12343" y="12272"/>
                  </a:cubicBezTo>
                  <a:cubicBezTo>
                    <a:pt x="14657" y="14236"/>
                    <a:pt x="21600" y="4418"/>
                    <a:pt x="19286" y="4418"/>
                  </a:cubicBezTo>
                  <a:cubicBezTo>
                    <a:pt x="17743" y="4418"/>
                    <a:pt x="14657" y="4418"/>
                    <a:pt x="13114" y="2454"/>
                  </a:cubicBezTo>
                  <a:cubicBezTo>
                    <a:pt x="11571" y="-1473"/>
                    <a:pt x="6943" y="491"/>
                    <a:pt x="3857" y="491"/>
                  </a:cubicBezTo>
                  <a:cubicBezTo>
                    <a:pt x="771" y="2454"/>
                    <a:pt x="0" y="12272"/>
                    <a:pt x="0" y="12272"/>
                  </a:cubicBezTo>
                  <a:lnTo>
                    <a:pt x="771" y="18163"/>
                  </a:lnTo>
                  <a:close/>
                </a:path>
              </a:pathLst>
            </a:custGeom>
            <a:solidFill>
              <a:srgbClr val="000000">
                <a:alpha val="9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47" name="Shape 147"/>
            <p:cNvSpPr/>
            <p:nvPr/>
          </p:nvSpPr>
          <p:spPr>
            <a:xfrm>
              <a:off x="12578385" y="390305"/>
              <a:ext cx="119751" cy="1027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05" h="18576" extrusionOk="0">
                  <a:moveTo>
                    <a:pt x="6082" y="14918"/>
                  </a:moveTo>
                  <a:cubicBezTo>
                    <a:pt x="6082" y="14918"/>
                    <a:pt x="4420" y="20966"/>
                    <a:pt x="9405" y="17510"/>
                  </a:cubicBezTo>
                  <a:cubicBezTo>
                    <a:pt x="14390" y="14054"/>
                    <a:pt x="14390" y="13190"/>
                    <a:pt x="16051" y="13190"/>
                  </a:cubicBezTo>
                  <a:cubicBezTo>
                    <a:pt x="17713" y="12326"/>
                    <a:pt x="20205" y="8006"/>
                    <a:pt x="20205" y="8006"/>
                  </a:cubicBezTo>
                  <a:cubicBezTo>
                    <a:pt x="20205" y="8006"/>
                    <a:pt x="16882" y="4550"/>
                    <a:pt x="15220" y="2822"/>
                  </a:cubicBezTo>
                  <a:cubicBezTo>
                    <a:pt x="12728" y="1094"/>
                    <a:pt x="15220" y="-634"/>
                    <a:pt x="11067" y="230"/>
                  </a:cubicBezTo>
                  <a:cubicBezTo>
                    <a:pt x="6082" y="230"/>
                    <a:pt x="5251" y="8006"/>
                    <a:pt x="5251" y="8006"/>
                  </a:cubicBezTo>
                  <a:cubicBezTo>
                    <a:pt x="5251" y="8006"/>
                    <a:pt x="-1395" y="5414"/>
                    <a:pt x="267" y="8870"/>
                  </a:cubicBezTo>
                  <a:cubicBezTo>
                    <a:pt x="1928" y="12326"/>
                    <a:pt x="6082" y="14054"/>
                    <a:pt x="6082" y="14054"/>
                  </a:cubicBezTo>
                  <a:lnTo>
                    <a:pt x="6082" y="14918"/>
                  </a:lnTo>
                  <a:close/>
                </a:path>
              </a:pathLst>
            </a:custGeom>
            <a:solidFill>
              <a:srgbClr val="000000">
                <a:alpha val="9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48" name="Shape 148"/>
            <p:cNvSpPr/>
            <p:nvPr/>
          </p:nvSpPr>
          <p:spPr>
            <a:xfrm>
              <a:off x="12511278" y="503407"/>
              <a:ext cx="86418" cy="341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7821" h="21600" extrusionOk="0">
                  <a:moveTo>
                    <a:pt x="6391" y="0"/>
                  </a:moveTo>
                  <a:cubicBezTo>
                    <a:pt x="4334" y="0"/>
                    <a:pt x="-2866" y="9257"/>
                    <a:pt x="1248" y="15429"/>
                  </a:cubicBezTo>
                  <a:cubicBezTo>
                    <a:pt x="5363" y="21600"/>
                    <a:pt x="11534" y="21600"/>
                    <a:pt x="12563" y="21600"/>
                  </a:cubicBezTo>
                  <a:cubicBezTo>
                    <a:pt x="14620" y="21600"/>
                    <a:pt x="17705" y="21600"/>
                    <a:pt x="17705" y="15429"/>
                  </a:cubicBezTo>
                  <a:cubicBezTo>
                    <a:pt x="18734" y="9257"/>
                    <a:pt x="12563" y="0"/>
                    <a:pt x="12563" y="0"/>
                  </a:cubicBezTo>
                  <a:lnTo>
                    <a:pt x="6391" y="0"/>
                  </a:lnTo>
                  <a:close/>
                </a:path>
              </a:pathLst>
            </a:custGeom>
            <a:solidFill>
              <a:srgbClr val="000000">
                <a:alpha val="9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49" name="Shape 149"/>
            <p:cNvSpPr/>
            <p:nvPr/>
          </p:nvSpPr>
          <p:spPr>
            <a:xfrm>
              <a:off x="12497381" y="278722"/>
              <a:ext cx="59869" cy="426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03" h="21600" extrusionOk="0">
                  <a:moveTo>
                    <a:pt x="14954" y="21600"/>
                  </a:moveTo>
                  <a:cubicBezTo>
                    <a:pt x="14954" y="21600"/>
                    <a:pt x="0" y="14400"/>
                    <a:pt x="0" y="9600"/>
                  </a:cubicBezTo>
                  <a:cubicBezTo>
                    <a:pt x="1662" y="7200"/>
                    <a:pt x="9969" y="0"/>
                    <a:pt x="13292" y="0"/>
                  </a:cubicBezTo>
                  <a:cubicBezTo>
                    <a:pt x="14954" y="2400"/>
                    <a:pt x="21600" y="0"/>
                    <a:pt x="19938" y="4800"/>
                  </a:cubicBezTo>
                  <a:cubicBezTo>
                    <a:pt x="19938" y="9600"/>
                    <a:pt x="14954" y="21600"/>
                    <a:pt x="14954" y="21600"/>
                  </a:cubicBezTo>
                  <a:close/>
                </a:path>
              </a:pathLst>
            </a:custGeom>
            <a:solidFill>
              <a:srgbClr val="000000">
                <a:alpha val="9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50" name="Shape 150"/>
            <p:cNvSpPr/>
            <p:nvPr/>
          </p:nvSpPr>
          <p:spPr>
            <a:xfrm>
              <a:off x="12692096" y="334108"/>
              <a:ext cx="134057" cy="10673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311" h="20784" extrusionOk="0">
                  <a:moveTo>
                    <a:pt x="10628" y="19845"/>
                  </a:moveTo>
                  <a:cubicBezTo>
                    <a:pt x="9883" y="19845"/>
                    <a:pt x="9883" y="18906"/>
                    <a:pt x="12863" y="17027"/>
                  </a:cubicBezTo>
                  <a:cubicBezTo>
                    <a:pt x="15097" y="16088"/>
                    <a:pt x="20311" y="12332"/>
                    <a:pt x="20311" y="10454"/>
                  </a:cubicBezTo>
                  <a:cubicBezTo>
                    <a:pt x="20311" y="9514"/>
                    <a:pt x="19566" y="8575"/>
                    <a:pt x="18077" y="5758"/>
                  </a:cubicBezTo>
                  <a:cubicBezTo>
                    <a:pt x="15842" y="3880"/>
                    <a:pt x="12863" y="-816"/>
                    <a:pt x="11373" y="123"/>
                  </a:cubicBezTo>
                  <a:cubicBezTo>
                    <a:pt x="9139" y="2001"/>
                    <a:pt x="8394" y="8575"/>
                    <a:pt x="6904" y="9514"/>
                  </a:cubicBezTo>
                  <a:cubicBezTo>
                    <a:pt x="6159" y="10454"/>
                    <a:pt x="3180" y="11393"/>
                    <a:pt x="945" y="11393"/>
                  </a:cubicBezTo>
                  <a:cubicBezTo>
                    <a:pt x="-1289" y="11393"/>
                    <a:pt x="945" y="16088"/>
                    <a:pt x="2435" y="16088"/>
                  </a:cubicBezTo>
                  <a:cubicBezTo>
                    <a:pt x="4670" y="17027"/>
                    <a:pt x="4670" y="20784"/>
                    <a:pt x="6159" y="20784"/>
                  </a:cubicBezTo>
                  <a:cubicBezTo>
                    <a:pt x="7649" y="19845"/>
                    <a:pt x="10628" y="19845"/>
                    <a:pt x="10628" y="19845"/>
                  </a:cubicBezTo>
                  <a:close/>
                </a:path>
              </a:pathLst>
            </a:custGeom>
            <a:solidFill>
              <a:srgbClr val="000000">
                <a:alpha val="9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51" name="Shape 151"/>
            <p:cNvSpPr/>
            <p:nvPr/>
          </p:nvSpPr>
          <p:spPr>
            <a:xfrm>
              <a:off x="13909261" y="377066"/>
              <a:ext cx="435456" cy="2899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857" h="20777" extrusionOk="0">
                  <a:moveTo>
                    <a:pt x="5084" y="13875"/>
                  </a:moveTo>
                  <a:cubicBezTo>
                    <a:pt x="4614" y="15246"/>
                    <a:pt x="7432" y="18675"/>
                    <a:pt x="4849" y="16275"/>
                  </a:cubicBezTo>
                  <a:cubicBezTo>
                    <a:pt x="2032" y="13875"/>
                    <a:pt x="1562" y="13189"/>
                    <a:pt x="1562" y="13189"/>
                  </a:cubicBezTo>
                  <a:cubicBezTo>
                    <a:pt x="154" y="14904"/>
                    <a:pt x="154" y="14904"/>
                    <a:pt x="154" y="14904"/>
                  </a:cubicBezTo>
                  <a:cubicBezTo>
                    <a:pt x="154" y="14904"/>
                    <a:pt x="-316" y="12161"/>
                    <a:pt x="388" y="11475"/>
                  </a:cubicBezTo>
                  <a:cubicBezTo>
                    <a:pt x="1327" y="10789"/>
                    <a:pt x="1562" y="12161"/>
                    <a:pt x="1327" y="10104"/>
                  </a:cubicBezTo>
                  <a:cubicBezTo>
                    <a:pt x="1093" y="7704"/>
                    <a:pt x="1093" y="7361"/>
                    <a:pt x="1562" y="6675"/>
                  </a:cubicBezTo>
                  <a:cubicBezTo>
                    <a:pt x="2032" y="5646"/>
                    <a:pt x="1797" y="6332"/>
                    <a:pt x="2736" y="5304"/>
                  </a:cubicBezTo>
                  <a:cubicBezTo>
                    <a:pt x="3441" y="4275"/>
                    <a:pt x="6023" y="3589"/>
                    <a:pt x="6493" y="2218"/>
                  </a:cubicBezTo>
                  <a:cubicBezTo>
                    <a:pt x="6962" y="1189"/>
                    <a:pt x="7432" y="504"/>
                    <a:pt x="7667" y="161"/>
                  </a:cubicBezTo>
                  <a:cubicBezTo>
                    <a:pt x="8136" y="-525"/>
                    <a:pt x="9075" y="1189"/>
                    <a:pt x="10014" y="1532"/>
                  </a:cubicBezTo>
                  <a:cubicBezTo>
                    <a:pt x="11188" y="1875"/>
                    <a:pt x="11658" y="4961"/>
                    <a:pt x="11658" y="4961"/>
                  </a:cubicBezTo>
                  <a:cubicBezTo>
                    <a:pt x="11658" y="4961"/>
                    <a:pt x="13301" y="7704"/>
                    <a:pt x="14006" y="8732"/>
                  </a:cubicBezTo>
                  <a:cubicBezTo>
                    <a:pt x="14945" y="9761"/>
                    <a:pt x="14710" y="12504"/>
                    <a:pt x="16119" y="11818"/>
                  </a:cubicBezTo>
                  <a:cubicBezTo>
                    <a:pt x="17762" y="11475"/>
                    <a:pt x="21284" y="13875"/>
                    <a:pt x="20814" y="13875"/>
                  </a:cubicBezTo>
                  <a:cubicBezTo>
                    <a:pt x="20345" y="14218"/>
                    <a:pt x="19641" y="15589"/>
                    <a:pt x="19641" y="15589"/>
                  </a:cubicBezTo>
                  <a:cubicBezTo>
                    <a:pt x="19875" y="16961"/>
                    <a:pt x="19875" y="16961"/>
                    <a:pt x="19875" y="16961"/>
                  </a:cubicBezTo>
                  <a:cubicBezTo>
                    <a:pt x="19875" y="16961"/>
                    <a:pt x="21049" y="19361"/>
                    <a:pt x="20110" y="19361"/>
                  </a:cubicBezTo>
                  <a:cubicBezTo>
                    <a:pt x="19171" y="19018"/>
                    <a:pt x="17997" y="19361"/>
                    <a:pt x="16588" y="19361"/>
                  </a:cubicBezTo>
                  <a:cubicBezTo>
                    <a:pt x="15180" y="19361"/>
                    <a:pt x="15649" y="21075"/>
                    <a:pt x="15180" y="20732"/>
                  </a:cubicBezTo>
                  <a:cubicBezTo>
                    <a:pt x="14475" y="20389"/>
                    <a:pt x="14006" y="20046"/>
                    <a:pt x="12597" y="19018"/>
                  </a:cubicBezTo>
                  <a:cubicBezTo>
                    <a:pt x="11188" y="17646"/>
                    <a:pt x="11893" y="17646"/>
                    <a:pt x="10014" y="17304"/>
                  </a:cubicBezTo>
                  <a:cubicBezTo>
                    <a:pt x="8136" y="16961"/>
                    <a:pt x="9310" y="20046"/>
                    <a:pt x="8136" y="16961"/>
                  </a:cubicBezTo>
                  <a:cubicBezTo>
                    <a:pt x="6962" y="14218"/>
                    <a:pt x="6258" y="13532"/>
                    <a:pt x="6258" y="13532"/>
                  </a:cubicBezTo>
                  <a:lnTo>
                    <a:pt x="5084" y="13875"/>
                  </a:lnTo>
                  <a:close/>
                </a:path>
              </a:pathLst>
            </a:custGeom>
            <a:solidFill>
              <a:srgbClr val="000000">
                <a:alpha val="9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52" name="Shape 152"/>
            <p:cNvSpPr/>
            <p:nvPr/>
          </p:nvSpPr>
          <p:spPr>
            <a:xfrm>
              <a:off x="14308292" y="578525"/>
              <a:ext cx="268996" cy="1528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172" h="20359" extrusionOk="0">
                  <a:moveTo>
                    <a:pt x="1522" y="19794"/>
                  </a:moveTo>
                  <a:cubicBezTo>
                    <a:pt x="3718" y="18524"/>
                    <a:pt x="4816" y="17253"/>
                    <a:pt x="6647" y="17253"/>
                  </a:cubicBezTo>
                  <a:cubicBezTo>
                    <a:pt x="8844" y="17253"/>
                    <a:pt x="11040" y="17889"/>
                    <a:pt x="12505" y="18524"/>
                  </a:cubicBezTo>
                  <a:cubicBezTo>
                    <a:pt x="13603" y="19159"/>
                    <a:pt x="16898" y="19159"/>
                    <a:pt x="17264" y="17889"/>
                  </a:cubicBezTo>
                  <a:cubicBezTo>
                    <a:pt x="17264" y="16618"/>
                    <a:pt x="17630" y="15347"/>
                    <a:pt x="17630" y="15347"/>
                  </a:cubicBezTo>
                  <a:cubicBezTo>
                    <a:pt x="17630" y="15347"/>
                    <a:pt x="21291" y="15983"/>
                    <a:pt x="19827" y="13441"/>
                  </a:cubicBezTo>
                  <a:cubicBezTo>
                    <a:pt x="18362" y="10900"/>
                    <a:pt x="13969" y="5183"/>
                    <a:pt x="13969" y="5183"/>
                  </a:cubicBezTo>
                  <a:cubicBezTo>
                    <a:pt x="13969" y="5183"/>
                    <a:pt x="9942" y="736"/>
                    <a:pt x="8844" y="100"/>
                  </a:cubicBezTo>
                  <a:cubicBezTo>
                    <a:pt x="7745" y="-535"/>
                    <a:pt x="5915" y="2006"/>
                    <a:pt x="4450" y="3277"/>
                  </a:cubicBezTo>
                  <a:cubicBezTo>
                    <a:pt x="3352" y="3912"/>
                    <a:pt x="3352" y="5818"/>
                    <a:pt x="3352" y="7724"/>
                  </a:cubicBezTo>
                  <a:cubicBezTo>
                    <a:pt x="3352" y="8994"/>
                    <a:pt x="1522" y="14712"/>
                    <a:pt x="423" y="14712"/>
                  </a:cubicBezTo>
                  <a:cubicBezTo>
                    <a:pt x="-309" y="14712"/>
                    <a:pt x="57" y="18524"/>
                    <a:pt x="423" y="19794"/>
                  </a:cubicBezTo>
                  <a:cubicBezTo>
                    <a:pt x="789" y="21065"/>
                    <a:pt x="1522" y="19794"/>
                    <a:pt x="1522" y="19794"/>
                  </a:cubicBezTo>
                  <a:close/>
                </a:path>
              </a:pathLst>
            </a:custGeom>
            <a:solidFill>
              <a:srgbClr val="000000">
                <a:alpha val="9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53" name="Shape 153"/>
            <p:cNvSpPr/>
            <p:nvPr/>
          </p:nvSpPr>
          <p:spPr>
            <a:xfrm>
              <a:off x="13565159" y="898737"/>
              <a:ext cx="72739" cy="7333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628" extrusionOk="0">
                  <a:moveTo>
                    <a:pt x="11520" y="0"/>
                  </a:moveTo>
                  <a:cubicBezTo>
                    <a:pt x="1440" y="4050"/>
                    <a:pt x="1440" y="4050"/>
                    <a:pt x="1440" y="4050"/>
                  </a:cubicBezTo>
                  <a:cubicBezTo>
                    <a:pt x="1440" y="4050"/>
                    <a:pt x="5760" y="10800"/>
                    <a:pt x="2880" y="10800"/>
                  </a:cubicBezTo>
                  <a:cubicBezTo>
                    <a:pt x="1440" y="10800"/>
                    <a:pt x="0" y="18900"/>
                    <a:pt x="0" y="18900"/>
                  </a:cubicBezTo>
                  <a:cubicBezTo>
                    <a:pt x="0" y="18900"/>
                    <a:pt x="0" y="21600"/>
                    <a:pt x="4320" y="20250"/>
                  </a:cubicBezTo>
                  <a:cubicBezTo>
                    <a:pt x="10080" y="18900"/>
                    <a:pt x="10080" y="14850"/>
                    <a:pt x="10080" y="14850"/>
                  </a:cubicBezTo>
                  <a:cubicBezTo>
                    <a:pt x="10080" y="14850"/>
                    <a:pt x="7200" y="5400"/>
                    <a:pt x="11520" y="5400"/>
                  </a:cubicBezTo>
                  <a:cubicBezTo>
                    <a:pt x="14400" y="5400"/>
                    <a:pt x="21600" y="5400"/>
                    <a:pt x="21600" y="5400"/>
                  </a:cubicBezTo>
                  <a:lnTo>
                    <a:pt x="11520" y="0"/>
                  </a:lnTo>
                  <a:close/>
                </a:path>
              </a:pathLst>
            </a:custGeom>
            <a:solidFill>
              <a:srgbClr val="000000">
                <a:alpha val="9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54" name="Shape 154"/>
            <p:cNvSpPr/>
            <p:nvPr/>
          </p:nvSpPr>
          <p:spPr>
            <a:xfrm>
              <a:off x="13864834" y="770754"/>
              <a:ext cx="53976" cy="511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081" h="21600" extrusionOk="0">
                  <a:moveTo>
                    <a:pt x="0" y="21600"/>
                  </a:moveTo>
                  <a:cubicBezTo>
                    <a:pt x="0" y="21600"/>
                    <a:pt x="6646" y="21600"/>
                    <a:pt x="13292" y="13745"/>
                  </a:cubicBezTo>
                  <a:cubicBezTo>
                    <a:pt x="18277" y="5891"/>
                    <a:pt x="21600" y="0"/>
                    <a:pt x="16615" y="0"/>
                  </a:cubicBezTo>
                  <a:cubicBezTo>
                    <a:pt x="13292" y="0"/>
                    <a:pt x="6646" y="5891"/>
                    <a:pt x="6646" y="5891"/>
                  </a:cubicBezTo>
                  <a:cubicBezTo>
                    <a:pt x="6646" y="17673"/>
                    <a:pt x="6646" y="17673"/>
                    <a:pt x="6646" y="17673"/>
                  </a:cubicBezTo>
                  <a:lnTo>
                    <a:pt x="0" y="21600"/>
                  </a:lnTo>
                  <a:close/>
                </a:path>
              </a:pathLst>
            </a:custGeom>
            <a:solidFill>
              <a:srgbClr val="000000">
                <a:alpha val="9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55" name="Shape 155"/>
            <p:cNvSpPr/>
            <p:nvPr/>
          </p:nvSpPr>
          <p:spPr>
            <a:xfrm>
              <a:off x="13387680" y="412396"/>
              <a:ext cx="55282" cy="3413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8514"/>
                  </a:moveTo>
                  <a:cubicBezTo>
                    <a:pt x="9818" y="18514"/>
                    <a:pt x="21600" y="21600"/>
                    <a:pt x="21600" y="21600"/>
                  </a:cubicBezTo>
                  <a:cubicBezTo>
                    <a:pt x="21600" y="21600"/>
                    <a:pt x="19636" y="0"/>
                    <a:pt x="17673" y="0"/>
                  </a:cubicBezTo>
                  <a:cubicBezTo>
                    <a:pt x="13745" y="0"/>
                    <a:pt x="0" y="18514"/>
                    <a:pt x="0" y="18514"/>
                  </a:cubicBezTo>
                  <a:close/>
                </a:path>
              </a:pathLst>
            </a:custGeom>
            <a:solidFill>
              <a:srgbClr val="000000">
                <a:alpha val="9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56" name="Shape 156"/>
            <p:cNvSpPr/>
            <p:nvPr/>
          </p:nvSpPr>
          <p:spPr>
            <a:xfrm>
              <a:off x="15952162" y="859334"/>
              <a:ext cx="365926" cy="17444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426" h="20701" extrusionOk="0">
                  <a:moveTo>
                    <a:pt x="1195" y="4729"/>
                  </a:moveTo>
                  <a:cubicBezTo>
                    <a:pt x="375" y="1318"/>
                    <a:pt x="-719" y="10413"/>
                    <a:pt x="648" y="12687"/>
                  </a:cubicBezTo>
                  <a:cubicBezTo>
                    <a:pt x="1742" y="14392"/>
                    <a:pt x="3656" y="16666"/>
                    <a:pt x="3656" y="16666"/>
                  </a:cubicBezTo>
                  <a:cubicBezTo>
                    <a:pt x="3656" y="16666"/>
                    <a:pt x="5570" y="20076"/>
                    <a:pt x="5843" y="20645"/>
                  </a:cubicBezTo>
                  <a:cubicBezTo>
                    <a:pt x="6116" y="21213"/>
                    <a:pt x="7484" y="17234"/>
                    <a:pt x="7484" y="17234"/>
                  </a:cubicBezTo>
                  <a:cubicBezTo>
                    <a:pt x="7484" y="17234"/>
                    <a:pt x="5023" y="16097"/>
                    <a:pt x="7484" y="16097"/>
                  </a:cubicBezTo>
                  <a:cubicBezTo>
                    <a:pt x="9671" y="16097"/>
                    <a:pt x="10765" y="17234"/>
                    <a:pt x="10765" y="17234"/>
                  </a:cubicBezTo>
                  <a:cubicBezTo>
                    <a:pt x="10765" y="17234"/>
                    <a:pt x="12405" y="18939"/>
                    <a:pt x="12678" y="17802"/>
                  </a:cubicBezTo>
                  <a:cubicBezTo>
                    <a:pt x="12952" y="17234"/>
                    <a:pt x="12405" y="15529"/>
                    <a:pt x="13499" y="15529"/>
                  </a:cubicBezTo>
                  <a:cubicBezTo>
                    <a:pt x="14319" y="15529"/>
                    <a:pt x="14046" y="14960"/>
                    <a:pt x="15413" y="16097"/>
                  </a:cubicBezTo>
                  <a:cubicBezTo>
                    <a:pt x="16780" y="17234"/>
                    <a:pt x="20061" y="12118"/>
                    <a:pt x="20061" y="12118"/>
                  </a:cubicBezTo>
                  <a:cubicBezTo>
                    <a:pt x="20061" y="12118"/>
                    <a:pt x="20881" y="8708"/>
                    <a:pt x="20061" y="8139"/>
                  </a:cubicBezTo>
                  <a:cubicBezTo>
                    <a:pt x="18967" y="7002"/>
                    <a:pt x="18967" y="7571"/>
                    <a:pt x="18420" y="7002"/>
                  </a:cubicBezTo>
                  <a:cubicBezTo>
                    <a:pt x="17873" y="7002"/>
                    <a:pt x="18967" y="7571"/>
                    <a:pt x="15959" y="4729"/>
                  </a:cubicBezTo>
                  <a:cubicBezTo>
                    <a:pt x="12678" y="2455"/>
                    <a:pt x="10765" y="4729"/>
                    <a:pt x="9944" y="4729"/>
                  </a:cubicBezTo>
                  <a:cubicBezTo>
                    <a:pt x="8851" y="4729"/>
                    <a:pt x="9944" y="5866"/>
                    <a:pt x="8851" y="5866"/>
                  </a:cubicBezTo>
                  <a:cubicBezTo>
                    <a:pt x="8030" y="5866"/>
                    <a:pt x="9124" y="9845"/>
                    <a:pt x="6937" y="4729"/>
                  </a:cubicBezTo>
                  <a:cubicBezTo>
                    <a:pt x="4749" y="181"/>
                    <a:pt x="6116" y="-387"/>
                    <a:pt x="4749" y="181"/>
                  </a:cubicBezTo>
                  <a:cubicBezTo>
                    <a:pt x="3656" y="750"/>
                    <a:pt x="1742" y="3024"/>
                    <a:pt x="1742" y="3024"/>
                  </a:cubicBezTo>
                  <a:cubicBezTo>
                    <a:pt x="1742" y="3024"/>
                    <a:pt x="1468" y="5866"/>
                    <a:pt x="1195" y="4729"/>
                  </a:cubicBezTo>
                  <a:close/>
                </a:path>
              </a:pathLst>
            </a:custGeom>
            <a:solidFill>
              <a:srgbClr val="000000">
                <a:alpha val="9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57" name="Shape 157"/>
            <p:cNvSpPr/>
            <p:nvPr/>
          </p:nvSpPr>
          <p:spPr>
            <a:xfrm>
              <a:off x="16125859" y="1038100"/>
              <a:ext cx="174207" cy="1166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08" h="21600" extrusionOk="0">
                  <a:moveTo>
                    <a:pt x="7134" y="20700"/>
                  </a:moveTo>
                  <a:cubicBezTo>
                    <a:pt x="20208" y="21600"/>
                    <a:pt x="20208" y="21600"/>
                    <a:pt x="20208" y="21600"/>
                  </a:cubicBezTo>
                  <a:cubicBezTo>
                    <a:pt x="17934" y="15300"/>
                    <a:pt x="17934" y="15300"/>
                    <a:pt x="17934" y="15300"/>
                  </a:cubicBezTo>
                  <a:cubicBezTo>
                    <a:pt x="12819" y="10800"/>
                    <a:pt x="12819" y="10800"/>
                    <a:pt x="12819" y="10800"/>
                  </a:cubicBezTo>
                  <a:cubicBezTo>
                    <a:pt x="12819" y="10800"/>
                    <a:pt x="10545" y="6300"/>
                    <a:pt x="8840" y="5400"/>
                  </a:cubicBezTo>
                  <a:cubicBezTo>
                    <a:pt x="7134" y="4500"/>
                    <a:pt x="8840" y="6300"/>
                    <a:pt x="7134" y="4500"/>
                  </a:cubicBezTo>
                  <a:cubicBezTo>
                    <a:pt x="5429" y="2700"/>
                    <a:pt x="4861" y="0"/>
                    <a:pt x="3155" y="0"/>
                  </a:cubicBezTo>
                  <a:cubicBezTo>
                    <a:pt x="2019" y="0"/>
                    <a:pt x="3155" y="0"/>
                    <a:pt x="882" y="2700"/>
                  </a:cubicBezTo>
                  <a:cubicBezTo>
                    <a:pt x="-1392" y="6300"/>
                    <a:pt x="1450" y="9000"/>
                    <a:pt x="1450" y="9000"/>
                  </a:cubicBezTo>
                  <a:cubicBezTo>
                    <a:pt x="4861" y="12600"/>
                    <a:pt x="4861" y="12600"/>
                    <a:pt x="4861" y="12600"/>
                  </a:cubicBezTo>
                  <a:cubicBezTo>
                    <a:pt x="4861" y="12600"/>
                    <a:pt x="2019" y="15300"/>
                    <a:pt x="2587" y="17100"/>
                  </a:cubicBezTo>
                  <a:cubicBezTo>
                    <a:pt x="3155" y="18900"/>
                    <a:pt x="7134" y="20700"/>
                    <a:pt x="7134" y="20700"/>
                  </a:cubicBezTo>
                  <a:close/>
                </a:path>
              </a:pathLst>
            </a:custGeom>
            <a:solidFill>
              <a:srgbClr val="000000">
                <a:alpha val="9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58" name="Shape 158"/>
            <p:cNvSpPr/>
            <p:nvPr/>
          </p:nvSpPr>
          <p:spPr>
            <a:xfrm>
              <a:off x="15887617" y="1028838"/>
              <a:ext cx="72042" cy="633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8442" h="18490" extrusionOk="0">
                  <a:moveTo>
                    <a:pt x="18442" y="18490"/>
                  </a:moveTo>
                  <a:cubicBezTo>
                    <a:pt x="1924" y="5530"/>
                    <a:pt x="1924" y="5530"/>
                    <a:pt x="1924" y="5530"/>
                  </a:cubicBezTo>
                  <a:cubicBezTo>
                    <a:pt x="1924" y="5530"/>
                    <a:pt x="-3158" y="-3110"/>
                    <a:pt x="3195" y="1210"/>
                  </a:cubicBezTo>
                  <a:cubicBezTo>
                    <a:pt x="9548" y="5530"/>
                    <a:pt x="18442" y="11290"/>
                    <a:pt x="18442" y="11290"/>
                  </a:cubicBezTo>
                  <a:lnTo>
                    <a:pt x="18442" y="18490"/>
                  </a:lnTo>
                  <a:close/>
                </a:path>
              </a:pathLst>
            </a:custGeom>
            <a:solidFill>
              <a:srgbClr val="000000">
                <a:alpha val="9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59" name="Shape 159"/>
            <p:cNvSpPr/>
            <p:nvPr/>
          </p:nvSpPr>
          <p:spPr>
            <a:xfrm>
              <a:off x="16372940" y="906701"/>
              <a:ext cx="188914" cy="1079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326" h="19512" extrusionOk="0">
                  <a:moveTo>
                    <a:pt x="100" y="1152"/>
                  </a:moveTo>
                  <a:cubicBezTo>
                    <a:pt x="626" y="2880"/>
                    <a:pt x="3261" y="10656"/>
                    <a:pt x="3261" y="10656"/>
                  </a:cubicBezTo>
                  <a:cubicBezTo>
                    <a:pt x="3261" y="10656"/>
                    <a:pt x="4841" y="10656"/>
                    <a:pt x="5895" y="12384"/>
                  </a:cubicBezTo>
                  <a:cubicBezTo>
                    <a:pt x="6948" y="13248"/>
                    <a:pt x="10636" y="17568"/>
                    <a:pt x="10636" y="17568"/>
                  </a:cubicBezTo>
                  <a:cubicBezTo>
                    <a:pt x="13270" y="19296"/>
                    <a:pt x="13270" y="19296"/>
                    <a:pt x="13270" y="19296"/>
                  </a:cubicBezTo>
                  <a:cubicBezTo>
                    <a:pt x="13270" y="19296"/>
                    <a:pt x="13797" y="20160"/>
                    <a:pt x="16431" y="18432"/>
                  </a:cubicBezTo>
                  <a:cubicBezTo>
                    <a:pt x="19066" y="17568"/>
                    <a:pt x="18012" y="17568"/>
                    <a:pt x="19066" y="15840"/>
                  </a:cubicBezTo>
                  <a:cubicBezTo>
                    <a:pt x="20119" y="14112"/>
                    <a:pt x="20646" y="14112"/>
                    <a:pt x="20119" y="12384"/>
                  </a:cubicBezTo>
                  <a:cubicBezTo>
                    <a:pt x="19592" y="10656"/>
                    <a:pt x="20119" y="10656"/>
                    <a:pt x="18539" y="10656"/>
                  </a:cubicBezTo>
                  <a:cubicBezTo>
                    <a:pt x="16431" y="9792"/>
                    <a:pt x="15378" y="9792"/>
                    <a:pt x="12217" y="8064"/>
                  </a:cubicBezTo>
                  <a:cubicBezTo>
                    <a:pt x="8529" y="7200"/>
                    <a:pt x="6948" y="3744"/>
                    <a:pt x="5895" y="2880"/>
                  </a:cubicBezTo>
                  <a:cubicBezTo>
                    <a:pt x="4841" y="1152"/>
                    <a:pt x="8002" y="2880"/>
                    <a:pt x="3787" y="1152"/>
                  </a:cubicBezTo>
                  <a:cubicBezTo>
                    <a:pt x="-954" y="-1440"/>
                    <a:pt x="100" y="1152"/>
                    <a:pt x="100" y="1152"/>
                  </a:cubicBezTo>
                  <a:close/>
                </a:path>
              </a:pathLst>
            </a:custGeom>
            <a:solidFill>
              <a:srgbClr val="000000">
                <a:alpha val="9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60" name="Shape 160"/>
            <p:cNvSpPr/>
            <p:nvPr/>
          </p:nvSpPr>
          <p:spPr>
            <a:xfrm>
              <a:off x="17863735" y="1291224"/>
              <a:ext cx="191705" cy="7859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332" h="20582" extrusionOk="0">
                  <a:moveTo>
                    <a:pt x="2538" y="5082"/>
                  </a:moveTo>
                  <a:cubicBezTo>
                    <a:pt x="1509" y="5082"/>
                    <a:pt x="-1062" y="8894"/>
                    <a:pt x="481" y="10165"/>
                  </a:cubicBezTo>
                  <a:cubicBezTo>
                    <a:pt x="2538" y="11435"/>
                    <a:pt x="2538" y="12706"/>
                    <a:pt x="5624" y="15247"/>
                  </a:cubicBezTo>
                  <a:cubicBezTo>
                    <a:pt x="9224" y="17788"/>
                    <a:pt x="10252" y="21600"/>
                    <a:pt x="11281" y="20329"/>
                  </a:cubicBezTo>
                  <a:cubicBezTo>
                    <a:pt x="12309" y="20329"/>
                    <a:pt x="13338" y="15247"/>
                    <a:pt x="15909" y="15247"/>
                  </a:cubicBezTo>
                  <a:cubicBezTo>
                    <a:pt x="17967" y="15247"/>
                    <a:pt x="19509" y="19059"/>
                    <a:pt x="20024" y="16518"/>
                  </a:cubicBezTo>
                  <a:cubicBezTo>
                    <a:pt x="20538" y="15247"/>
                    <a:pt x="20538" y="10165"/>
                    <a:pt x="18995" y="8894"/>
                  </a:cubicBezTo>
                  <a:cubicBezTo>
                    <a:pt x="17452" y="6353"/>
                    <a:pt x="15395" y="2541"/>
                    <a:pt x="14367" y="2541"/>
                  </a:cubicBezTo>
                  <a:cubicBezTo>
                    <a:pt x="13338" y="2541"/>
                    <a:pt x="13338" y="2541"/>
                    <a:pt x="11795" y="2541"/>
                  </a:cubicBezTo>
                  <a:cubicBezTo>
                    <a:pt x="10252" y="2541"/>
                    <a:pt x="3567" y="0"/>
                    <a:pt x="3567" y="0"/>
                  </a:cubicBezTo>
                  <a:lnTo>
                    <a:pt x="2538" y="5082"/>
                  </a:lnTo>
                  <a:close/>
                </a:path>
              </a:pathLst>
            </a:custGeom>
            <a:solidFill>
              <a:srgbClr val="000000">
                <a:alpha val="9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61" name="Shape 161"/>
            <p:cNvSpPr/>
            <p:nvPr/>
          </p:nvSpPr>
          <p:spPr>
            <a:xfrm>
              <a:off x="19529124" y="2269597"/>
              <a:ext cx="95343" cy="19138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8627" h="20187" extrusionOk="0">
                  <a:moveTo>
                    <a:pt x="3451" y="0"/>
                  </a:moveTo>
                  <a:cubicBezTo>
                    <a:pt x="3451" y="1005"/>
                    <a:pt x="1573" y="4019"/>
                    <a:pt x="1573" y="4019"/>
                  </a:cubicBezTo>
                  <a:cubicBezTo>
                    <a:pt x="1573" y="4019"/>
                    <a:pt x="2512" y="5023"/>
                    <a:pt x="1573" y="6530"/>
                  </a:cubicBezTo>
                  <a:cubicBezTo>
                    <a:pt x="1573" y="7535"/>
                    <a:pt x="5329" y="12056"/>
                    <a:pt x="3451" y="12056"/>
                  </a:cubicBezTo>
                  <a:cubicBezTo>
                    <a:pt x="2512" y="12056"/>
                    <a:pt x="7207" y="12056"/>
                    <a:pt x="3451" y="14065"/>
                  </a:cubicBezTo>
                  <a:cubicBezTo>
                    <a:pt x="633" y="15572"/>
                    <a:pt x="-2184" y="17581"/>
                    <a:pt x="2512" y="18586"/>
                  </a:cubicBezTo>
                  <a:cubicBezTo>
                    <a:pt x="6268" y="19088"/>
                    <a:pt x="10025" y="21600"/>
                    <a:pt x="10025" y="19088"/>
                  </a:cubicBezTo>
                  <a:cubicBezTo>
                    <a:pt x="10025" y="17079"/>
                    <a:pt x="10964" y="18084"/>
                    <a:pt x="11903" y="16577"/>
                  </a:cubicBezTo>
                  <a:cubicBezTo>
                    <a:pt x="13781" y="14567"/>
                    <a:pt x="18477" y="15572"/>
                    <a:pt x="18477" y="14567"/>
                  </a:cubicBezTo>
                  <a:cubicBezTo>
                    <a:pt x="18477" y="13563"/>
                    <a:pt x="19416" y="13563"/>
                    <a:pt x="16599" y="11553"/>
                  </a:cubicBezTo>
                  <a:cubicBezTo>
                    <a:pt x="13781" y="9544"/>
                    <a:pt x="10964" y="2512"/>
                    <a:pt x="10964" y="2512"/>
                  </a:cubicBezTo>
                  <a:lnTo>
                    <a:pt x="3451" y="0"/>
                  </a:lnTo>
                  <a:close/>
                </a:path>
              </a:pathLst>
            </a:custGeom>
            <a:solidFill>
              <a:srgbClr val="000000">
                <a:alpha val="9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62" name="Shape 162"/>
            <p:cNvSpPr/>
            <p:nvPr/>
          </p:nvSpPr>
          <p:spPr>
            <a:xfrm>
              <a:off x="19505840" y="2511348"/>
              <a:ext cx="70294" cy="489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328" h="17685" extrusionOk="0">
                  <a:moveTo>
                    <a:pt x="12578" y="0"/>
                  </a:moveTo>
                  <a:cubicBezTo>
                    <a:pt x="8528" y="0"/>
                    <a:pt x="-2272" y="5400"/>
                    <a:pt x="428" y="7200"/>
                  </a:cubicBezTo>
                  <a:cubicBezTo>
                    <a:pt x="1778" y="10800"/>
                    <a:pt x="13928" y="21600"/>
                    <a:pt x="15278" y="16200"/>
                  </a:cubicBezTo>
                  <a:cubicBezTo>
                    <a:pt x="16628" y="12600"/>
                    <a:pt x="19328" y="16200"/>
                    <a:pt x="19328" y="10800"/>
                  </a:cubicBezTo>
                  <a:cubicBezTo>
                    <a:pt x="19328" y="5400"/>
                    <a:pt x="12578" y="0"/>
                    <a:pt x="12578" y="0"/>
                  </a:cubicBezTo>
                  <a:close/>
                </a:path>
              </a:pathLst>
            </a:custGeom>
            <a:solidFill>
              <a:srgbClr val="000000">
                <a:alpha val="9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63" name="Shape 163"/>
            <p:cNvSpPr/>
            <p:nvPr/>
          </p:nvSpPr>
          <p:spPr>
            <a:xfrm>
              <a:off x="19466551" y="2583050"/>
              <a:ext cx="128119" cy="935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37" h="19210" extrusionOk="0">
                  <a:moveTo>
                    <a:pt x="1700" y="1257"/>
                  </a:moveTo>
                  <a:cubicBezTo>
                    <a:pt x="1700" y="1257"/>
                    <a:pt x="20986" y="-707"/>
                    <a:pt x="20215" y="275"/>
                  </a:cubicBezTo>
                  <a:cubicBezTo>
                    <a:pt x="18672" y="275"/>
                    <a:pt x="20215" y="7148"/>
                    <a:pt x="16357" y="7148"/>
                  </a:cubicBezTo>
                  <a:cubicBezTo>
                    <a:pt x="11729" y="8129"/>
                    <a:pt x="10186" y="4202"/>
                    <a:pt x="8643" y="8129"/>
                  </a:cubicBezTo>
                  <a:cubicBezTo>
                    <a:pt x="7100" y="12057"/>
                    <a:pt x="9415" y="20893"/>
                    <a:pt x="7100" y="18929"/>
                  </a:cubicBezTo>
                  <a:cubicBezTo>
                    <a:pt x="4015" y="16966"/>
                    <a:pt x="157" y="11075"/>
                    <a:pt x="157" y="9111"/>
                  </a:cubicBezTo>
                  <a:cubicBezTo>
                    <a:pt x="-614" y="7148"/>
                    <a:pt x="1700" y="1257"/>
                    <a:pt x="1700" y="1257"/>
                  </a:cubicBezTo>
                  <a:close/>
                </a:path>
              </a:pathLst>
            </a:custGeom>
            <a:solidFill>
              <a:srgbClr val="000000">
                <a:alpha val="9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64" name="Shape 164"/>
            <p:cNvSpPr/>
            <p:nvPr/>
          </p:nvSpPr>
          <p:spPr>
            <a:xfrm>
              <a:off x="18806828" y="2349166"/>
              <a:ext cx="79763" cy="683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419" h="20756" extrusionOk="0">
                  <a:moveTo>
                    <a:pt x="20419" y="20756"/>
                  </a:moveTo>
                  <a:cubicBezTo>
                    <a:pt x="19148" y="14996"/>
                    <a:pt x="17878" y="596"/>
                    <a:pt x="15337" y="596"/>
                  </a:cubicBezTo>
                  <a:cubicBezTo>
                    <a:pt x="12795" y="-844"/>
                    <a:pt x="1360" y="596"/>
                    <a:pt x="90" y="2036"/>
                  </a:cubicBezTo>
                  <a:cubicBezTo>
                    <a:pt x="-1181" y="4916"/>
                    <a:pt x="11525" y="16436"/>
                    <a:pt x="11525" y="16436"/>
                  </a:cubicBezTo>
                  <a:lnTo>
                    <a:pt x="20419" y="20756"/>
                  </a:lnTo>
                  <a:close/>
                </a:path>
              </a:pathLst>
            </a:custGeom>
            <a:solidFill>
              <a:srgbClr val="000000">
                <a:alpha val="9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65" name="Shape 165"/>
            <p:cNvSpPr/>
            <p:nvPr/>
          </p:nvSpPr>
          <p:spPr>
            <a:xfrm>
              <a:off x="18452949" y="2012667"/>
              <a:ext cx="176863" cy="7775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8236" h="21089" extrusionOk="0">
                  <a:moveTo>
                    <a:pt x="13387" y="21089"/>
                  </a:moveTo>
                  <a:cubicBezTo>
                    <a:pt x="10373" y="17277"/>
                    <a:pt x="6857" y="17277"/>
                    <a:pt x="5350" y="16007"/>
                  </a:cubicBezTo>
                  <a:cubicBezTo>
                    <a:pt x="3843" y="14736"/>
                    <a:pt x="5853" y="21089"/>
                    <a:pt x="1332" y="10924"/>
                  </a:cubicBezTo>
                  <a:cubicBezTo>
                    <a:pt x="-2687" y="760"/>
                    <a:pt x="3341" y="760"/>
                    <a:pt x="6857" y="760"/>
                  </a:cubicBezTo>
                  <a:cubicBezTo>
                    <a:pt x="10373" y="-511"/>
                    <a:pt x="7360" y="-511"/>
                    <a:pt x="11880" y="3301"/>
                  </a:cubicBezTo>
                  <a:cubicBezTo>
                    <a:pt x="15899" y="7113"/>
                    <a:pt x="17908" y="12195"/>
                    <a:pt x="17908" y="12195"/>
                  </a:cubicBezTo>
                  <a:cubicBezTo>
                    <a:pt x="17908" y="12195"/>
                    <a:pt x="18913" y="17277"/>
                    <a:pt x="17406" y="17277"/>
                  </a:cubicBezTo>
                  <a:cubicBezTo>
                    <a:pt x="15397" y="18548"/>
                    <a:pt x="13387" y="21089"/>
                    <a:pt x="13387" y="21089"/>
                  </a:cubicBezTo>
                  <a:close/>
                </a:path>
              </a:pathLst>
            </a:custGeom>
            <a:solidFill>
              <a:srgbClr val="000000">
                <a:alpha val="9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66" name="Shape 166"/>
            <p:cNvSpPr/>
            <p:nvPr/>
          </p:nvSpPr>
          <p:spPr>
            <a:xfrm>
              <a:off x="18940521" y="2889613"/>
              <a:ext cx="101957" cy="8248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457" h="21600" extrusionOk="0">
                  <a:moveTo>
                    <a:pt x="16776" y="0"/>
                  </a:moveTo>
                  <a:cubicBezTo>
                    <a:pt x="14812" y="3812"/>
                    <a:pt x="11867" y="11435"/>
                    <a:pt x="8921" y="8894"/>
                  </a:cubicBezTo>
                  <a:cubicBezTo>
                    <a:pt x="6958" y="7624"/>
                    <a:pt x="-897" y="11435"/>
                    <a:pt x="85" y="12706"/>
                  </a:cubicBezTo>
                  <a:cubicBezTo>
                    <a:pt x="1067" y="13976"/>
                    <a:pt x="5976" y="21600"/>
                    <a:pt x="5976" y="21600"/>
                  </a:cubicBezTo>
                  <a:cubicBezTo>
                    <a:pt x="5976" y="21600"/>
                    <a:pt x="4012" y="20329"/>
                    <a:pt x="5976" y="16518"/>
                  </a:cubicBezTo>
                  <a:cubicBezTo>
                    <a:pt x="7939" y="11435"/>
                    <a:pt x="12848" y="15247"/>
                    <a:pt x="15794" y="13976"/>
                  </a:cubicBezTo>
                  <a:cubicBezTo>
                    <a:pt x="18739" y="11435"/>
                    <a:pt x="19721" y="8894"/>
                    <a:pt x="19721" y="7624"/>
                  </a:cubicBezTo>
                  <a:cubicBezTo>
                    <a:pt x="20703" y="5082"/>
                    <a:pt x="20703" y="5082"/>
                    <a:pt x="19721" y="2541"/>
                  </a:cubicBezTo>
                  <a:cubicBezTo>
                    <a:pt x="19721" y="1271"/>
                    <a:pt x="16776" y="0"/>
                    <a:pt x="16776" y="0"/>
                  </a:cubicBezTo>
                  <a:close/>
                </a:path>
              </a:pathLst>
            </a:custGeom>
            <a:solidFill>
              <a:srgbClr val="000000">
                <a:alpha val="9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67" name="Shape 167"/>
            <p:cNvSpPr/>
            <p:nvPr/>
          </p:nvSpPr>
          <p:spPr>
            <a:xfrm>
              <a:off x="18649520" y="2984126"/>
              <a:ext cx="90167" cy="590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6327" h="17945" extrusionOk="0">
                  <a:moveTo>
                    <a:pt x="13600" y="13625"/>
                  </a:moveTo>
                  <a:cubicBezTo>
                    <a:pt x="9100" y="13625"/>
                    <a:pt x="9100" y="17945"/>
                    <a:pt x="7300" y="17945"/>
                  </a:cubicBezTo>
                  <a:cubicBezTo>
                    <a:pt x="4600" y="17945"/>
                    <a:pt x="-800" y="10745"/>
                    <a:pt x="100" y="10745"/>
                  </a:cubicBezTo>
                  <a:cubicBezTo>
                    <a:pt x="1900" y="9305"/>
                    <a:pt x="4600" y="3545"/>
                    <a:pt x="6400" y="3545"/>
                  </a:cubicBezTo>
                  <a:cubicBezTo>
                    <a:pt x="7300" y="2105"/>
                    <a:pt x="3700" y="-3655"/>
                    <a:pt x="11800" y="3545"/>
                  </a:cubicBezTo>
                  <a:cubicBezTo>
                    <a:pt x="20800" y="10745"/>
                    <a:pt x="13600" y="13625"/>
                    <a:pt x="13600" y="13625"/>
                  </a:cubicBezTo>
                  <a:close/>
                </a:path>
              </a:pathLst>
            </a:custGeom>
            <a:solidFill>
              <a:srgbClr val="000000">
                <a:alpha val="9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68" name="Shape 168"/>
            <p:cNvSpPr/>
            <p:nvPr/>
          </p:nvSpPr>
          <p:spPr>
            <a:xfrm>
              <a:off x="18531278" y="3037231"/>
              <a:ext cx="90550" cy="292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207" h="17100" extrusionOk="0">
                  <a:moveTo>
                    <a:pt x="19207" y="14700"/>
                  </a:moveTo>
                  <a:cubicBezTo>
                    <a:pt x="14064" y="20100"/>
                    <a:pt x="5836" y="14700"/>
                    <a:pt x="5836" y="14700"/>
                  </a:cubicBezTo>
                  <a:cubicBezTo>
                    <a:pt x="5836" y="14700"/>
                    <a:pt x="-2393" y="3900"/>
                    <a:pt x="693" y="1200"/>
                  </a:cubicBezTo>
                  <a:cubicBezTo>
                    <a:pt x="3778" y="-1500"/>
                    <a:pt x="6864" y="1200"/>
                    <a:pt x="9950" y="1200"/>
                  </a:cubicBezTo>
                  <a:cubicBezTo>
                    <a:pt x="13036" y="3900"/>
                    <a:pt x="18178" y="3900"/>
                    <a:pt x="18178" y="3900"/>
                  </a:cubicBezTo>
                  <a:lnTo>
                    <a:pt x="19207" y="14700"/>
                  </a:lnTo>
                  <a:close/>
                </a:path>
              </a:pathLst>
            </a:custGeom>
            <a:solidFill>
              <a:srgbClr val="000000">
                <a:alpha val="9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69" name="Shape 169"/>
            <p:cNvSpPr/>
            <p:nvPr/>
          </p:nvSpPr>
          <p:spPr>
            <a:xfrm>
              <a:off x="18377379" y="3041925"/>
              <a:ext cx="64061" cy="439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6399" h="19626" extrusionOk="0">
                  <a:moveTo>
                    <a:pt x="9740" y="19626"/>
                  </a:moveTo>
                  <a:cubicBezTo>
                    <a:pt x="7199" y="15306"/>
                    <a:pt x="-2966" y="-1974"/>
                    <a:pt x="846" y="186"/>
                  </a:cubicBezTo>
                  <a:cubicBezTo>
                    <a:pt x="4658" y="2346"/>
                    <a:pt x="18634" y="6666"/>
                    <a:pt x="16093" y="8826"/>
                  </a:cubicBezTo>
                  <a:cubicBezTo>
                    <a:pt x="13552" y="10986"/>
                    <a:pt x="9740" y="19626"/>
                    <a:pt x="9740" y="19626"/>
                  </a:cubicBezTo>
                  <a:close/>
                </a:path>
              </a:pathLst>
            </a:custGeom>
            <a:solidFill>
              <a:srgbClr val="000000">
                <a:alpha val="9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70" name="Shape 170"/>
            <p:cNvSpPr/>
            <p:nvPr/>
          </p:nvSpPr>
          <p:spPr>
            <a:xfrm>
              <a:off x="17714741" y="2688948"/>
              <a:ext cx="104071" cy="925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315" h="18030" extrusionOk="0">
                  <a:moveTo>
                    <a:pt x="15715" y="18030"/>
                  </a:moveTo>
                  <a:cubicBezTo>
                    <a:pt x="13015" y="17091"/>
                    <a:pt x="4015" y="14273"/>
                    <a:pt x="2215" y="11456"/>
                  </a:cubicBezTo>
                  <a:cubicBezTo>
                    <a:pt x="1315" y="7700"/>
                    <a:pt x="-2285" y="-3570"/>
                    <a:pt x="2215" y="1126"/>
                  </a:cubicBezTo>
                  <a:cubicBezTo>
                    <a:pt x="5815" y="6760"/>
                    <a:pt x="6715" y="11456"/>
                    <a:pt x="10315" y="12395"/>
                  </a:cubicBezTo>
                  <a:cubicBezTo>
                    <a:pt x="13915" y="14273"/>
                    <a:pt x="19315" y="18030"/>
                    <a:pt x="19315" y="18030"/>
                  </a:cubicBezTo>
                  <a:lnTo>
                    <a:pt x="15715" y="18030"/>
                  </a:lnTo>
                  <a:close/>
                </a:path>
              </a:pathLst>
            </a:custGeom>
            <a:solidFill>
              <a:srgbClr val="000000">
                <a:alpha val="9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71" name="Shape 171"/>
            <p:cNvSpPr/>
            <p:nvPr/>
          </p:nvSpPr>
          <p:spPr>
            <a:xfrm>
              <a:off x="17818121" y="2733261"/>
              <a:ext cx="74720" cy="6534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7335" h="19850" extrusionOk="0">
                  <a:moveTo>
                    <a:pt x="11777" y="19850"/>
                  </a:moveTo>
                  <a:cubicBezTo>
                    <a:pt x="16324" y="16970"/>
                    <a:pt x="19735" y="14090"/>
                    <a:pt x="15188" y="12650"/>
                  </a:cubicBezTo>
                  <a:cubicBezTo>
                    <a:pt x="10640" y="11210"/>
                    <a:pt x="12914" y="11210"/>
                    <a:pt x="6093" y="6890"/>
                  </a:cubicBezTo>
                  <a:cubicBezTo>
                    <a:pt x="409" y="1130"/>
                    <a:pt x="2682" y="-1750"/>
                    <a:pt x="409" y="1130"/>
                  </a:cubicBezTo>
                  <a:cubicBezTo>
                    <a:pt x="-1865" y="4010"/>
                    <a:pt x="6093" y="14090"/>
                    <a:pt x="6093" y="14090"/>
                  </a:cubicBezTo>
                  <a:lnTo>
                    <a:pt x="11777" y="19850"/>
                  </a:lnTo>
                  <a:close/>
                </a:path>
              </a:pathLst>
            </a:custGeom>
            <a:solidFill>
              <a:srgbClr val="000000">
                <a:alpha val="9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72" name="Shape 172"/>
            <p:cNvSpPr/>
            <p:nvPr/>
          </p:nvSpPr>
          <p:spPr>
            <a:xfrm>
              <a:off x="16675360" y="2795758"/>
              <a:ext cx="251063" cy="58814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042" h="21475" extrusionOk="0">
                  <a:moveTo>
                    <a:pt x="10766" y="21426"/>
                  </a:moveTo>
                  <a:cubicBezTo>
                    <a:pt x="11159" y="21077"/>
                    <a:pt x="10374" y="21077"/>
                    <a:pt x="8803" y="18987"/>
                  </a:cubicBezTo>
                  <a:cubicBezTo>
                    <a:pt x="6839" y="16897"/>
                    <a:pt x="6446" y="14981"/>
                    <a:pt x="6446" y="13935"/>
                  </a:cubicBezTo>
                  <a:cubicBezTo>
                    <a:pt x="6446" y="12716"/>
                    <a:pt x="6054" y="12716"/>
                    <a:pt x="4875" y="11323"/>
                  </a:cubicBezTo>
                  <a:cubicBezTo>
                    <a:pt x="3697" y="9929"/>
                    <a:pt x="2126" y="8884"/>
                    <a:pt x="2519" y="8187"/>
                  </a:cubicBezTo>
                  <a:cubicBezTo>
                    <a:pt x="2519" y="7490"/>
                    <a:pt x="948" y="3832"/>
                    <a:pt x="555" y="3135"/>
                  </a:cubicBezTo>
                  <a:cubicBezTo>
                    <a:pt x="163" y="2439"/>
                    <a:pt x="-230" y="0"/>
                    <a:pt x="163" y="0"/>
                  </a:cubicBezTo>
                  <a:cubicBezTo>
                    <a:pt x="948" y="0"/>
                    <a:pt x="3697" y="871"/>
                    <a:pt x="4483" y="1568"/>
                  </a:cubicBezTo>
                  <a:cubicBezTo>
                    <a:pt x="5268" y="2090"/>
                    <a:pt x="6839" y="6271"/>
                    <a:pt x="8017" y="7142"/>
                  </a:cubicBezTo>
                  <a:cubicBezTo>
                    <a:pt x="9195" y="8187"/>
                    <a:pt x="8017" y="9232"/>
                    <a:pt x="9981" y="9581"/>
                  </a:cubicBezTo>
                  <a:cubicBezTo>
                    <a:pt x="11945" y="10103"/>
                    <a:pt x="11945" y="8710"/>
                    <a:pt x="11945" y="10103"/>
                  </a:cubicBezTo>
                  <a:cubicBezTo>
                    <a:pt x="11945" y="11497"/>
                    <a:pt x="14694" y="11671"/>
                    <a:pt x="13515" y="11671"/>
                  </a:cubicBezTo>
                  <a:cubicBezTo>
                    <a:pt x="12337" y="11671"/>
                    <a:pt x="12730" y="12368"/>
                    <a:pt x="12730" y="12368"/>
                  </a:cubicBezTo>
                  <a:cubicBezTo>
                    <a:pt x="12730" y="12368"/>
                    <a:pt x="16657" y="13413"/>
                    <a:pt x="17443" y="13761"/>
                  </a:cubicBezTo>
                  <a:cubicBezTo>
                    <a:pt x="18228" y="14110"/>
                    <a:pt x="21370" y="15503"/>
                    <a:pt x="19406" y="15329"/>
                  </a:cubicBezTo>
                  <a:cubicBezTo>
                    <a:pt x="17050" y="15155"/>
                    <a:pt x="16265" y="15852"/>
                    <a:pt x="15086" y="14981"/>
                  </a:cubicBezTo>
                  <a:cubicBezTo>
                    <a:pt x="13515" y="14284"/>
                    <a:pt x="13515" y="14284"/>
                    <a:pt x="12337" y="13935"/>
                  </a:cubicBezTo>
                  <a:cubicBezTo>
                    <a:pt x="11552" y="13587"/>
                    <a:pt x="10766" y="13413"/>
                    <a:pt x="11159" y="14110"/>
                  </a:cubicBezTo>
                  <a:cubicBezTo>
                    <a:pt x="11552" y="14632"/>
                    <a:pt x="11159" y="14632"/>
                    <a:pt x="11159" y="15677"/>
                  </a:cubicBezTo>
                  <a:cubicBezTo>
                    <a:pt x="11552" y="16723"/>
                    <a:pt x="11945" y="17594"/>
                    <a:pt x="11552" y="18116"/>
                  </a:cubicBezTo>
                  <a:cubicBezTo>
                    <a:pt x="11159" y="18465"/>
                    <a:pt x="12730" y="19510"/>
                    <a:pt x="13515" y="19684"/>
                  </a:cubicBezTo>
                  <a:cubicBezTo>
                    <a:pt x="14301" y="19858"/>
                    <a:pt x="15479" y="20206"/>
                    <a:pt x="15479" y="20555"/>
                  </a:cubicBezTo>
                  <a:cubicBezTo>
                    <a:pt x="15872" y="20729"/>
                    <a:pt x="18621" y="21426"/>
                    <a:pt x="16657" y="21426"/>
                  </a:cubicBezTo>
                  <a:cubicBezTo>
                    <a:pt x="14694" y="21600"/>
                    <a:pt x="12730" y="21252"/>
                    <a:pt x="12730" y="21252"/>
                  </a:cubicBezTo>
                  <a:lnTo>
                    <a:pt x="10766" y="21426"/>
                  </a:lnTo>
                  <a:close/>
                </a:path>
              </a:pathLst>
            </a:custGeom>
            <a:solidFill>
              <a:srgbClr val="000000">
                <a:alpha val="9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73" name="Shape 173"/>
            <p:cNvSpPr/>
            <p:nvPr/>
          </p:nvSpPr>
          <p:spPr>
            <a:xfrm>
              <a:off x="16754811" y="3345907"/>
              <a:ext cx="491738" cy="33368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81" h="20274" extrusionOk="0">
                  <a:moveTo>
                    <a:pt x="7770" y="10445"/>
                  </a:moveTo>
                  <a:cubicBezTo>
                    <a:pt x="5463" y="8693"/>
                    <a:pt x="5673" y="9861"/>
                    <a:pt x="4414" y="7818"/>
                  </a:cubicBezTo>
                  <a:cubicBezTo>
                    <a:pt x="3156" y="6066"/>
                    <a:pt x="2527" y="5483"/>
                    <a:pt x="2527" y="5483"/>
                  </a:cubicBezTo>
                  <a:cubicBezTo>
                    <a:pt x="1059" y="6358"/>
                    <a:pt x="1059" y="6358"/>
                    <a:pt x="1059" y="6358"/>
                  </a:cubicBezTo>
                  <a:cubicBezTo>
                    <a:pt x="2317" y="9277"/>
                    <a:pt x="2317" y="9277"/>
                    <a:pt x="2317" y="9277"/>
                  </a:cubicBezTo>
                  <a:cubicBezTo>
                    <a:pt x="2317" y="9277"/>
                    <a:pt x="2737" y="10153"/>
                    <a:pt x="2317" y="10737"/>
                  </a:cubicBezTo>
                  <a:cubicBezTo>
                    <a:pt x="2108" y="11029"/>
                    <a:pt x="2108" y="13072"/>
                    <a:pt x="1688" y="13072"/>
                  </a:cubicBezTo>
                  <a:cubicBezTo>
                    <a:pt x="1478" y="13364"/>
                    <a:pt x="1478" y="14239"/>
                    <a:pt x="849" y="13947"/>
                  </a:cubicBezTo>
                  <a:cubicBezTo>
                    <a:pt x="220" y="13947"/>
                    <a:pt x="430" y="14239"/>
                    <a:pt x="220" y="15115"/>
                  </a:cubicBezTo>
                  <a:cubicBezTo>
                    <a:pt x="10" y="15699"/>
                    <a:pt x="1898" y="17742"/>
                    <a:pt x="1269" y="18034"/>
                  </a:cubicBezTo>
                  <a:cubicBezTo>
                    <a:pt x="430" y="18326"/>
                    <a:pt x="-409" y="19202"/>
                    <a:pt x="220" y="19493"/>
                  </a:cubicBezTo>
                  <a:cubicBezTo>
                    <a:pt x="849" y="19785"/>
                    <a:pt x="1269" y="20661"/>
                    <a:pt x="1688" y="20077"/>
                  </a:cubicBezTo>
                  <a:cubicBezTo>
                    <a:pt x="2317" y="19785"/>
                    <a:pt x="3366" y="19202"/>
                    <a:pt x="2946" y="18326"/>
                  </a:cubicBezTo>
                  <a:cubicBezTo>
                    <a:pt x="2527" y="17742"/>
                    <a:pt x="3366" y="16283"/>
                    <a:pt x="3785" y="16283"/>
                  </a:cubicBezTo>
                  <a:cubicBezTo>
                    <a:pt x="4414" y="16283"/>
                    <a:pt x="4834" y="16283"/>
                    <a:pt x="5463" y="16575"/>
                  </a:cubicBezTo>
                  <a:cubicBezTo>
                    <a:pt x="6092" y="16575"/>
                    <a:pt x="5882" y="17158"/>
                    <a:pt x="6302" y="17158"/>
                  </a:cubicBezTo>
                  <a:cubicBezTo>
                    <a:pt x="6721" y="17450"/>
                    <a:pt x="6931" y="18326"/>
                    <a:pt x="7770" y="18034"/>
                  </a:cubicBezTo>
                  <a:cubicBezTo>
                    <a:pt x="8608" y="17742"/>
                    <a:pt x="7350" y="17158"/>
                    <a:pt x="7979" y="16575"/>
                  </a:cubicBezTo>
                  <a:cubicBezTo>
                    <a:pt x="8608" y="15991"/>
                    <a:pt x="9238" y="15115"/>
                    <a:pt x="9657" y="14823"/>
                  </a:cubicBezTo>
                  <a:cubicBezTo>
                    <a:pt x="10286" y="14531"/>
                    <a:pt x="11335" y="14531"/>
                    <a:pt x="11335" y="14531"/>
                  </a:cubicBezTo>
                  <a:cubicBezTo>
                    <a:pt x="11335" y="11904"/>
                    <a:pt x="11335" y="11904"/>
                    <a:pt x="11335" y="11904"/>
                  </a:cubicBezTo>
                  <a:cubicBezTo>
                    <a:pt x="11335" y="11904"/>
                    <a:pt x="10706" y="11029"/>
                    <a:pt x="10706" y="10445"/>
                  </a:cubicBezTo>
                  <a:cubicBezTo>
                    <a:pt x="10915" y="9569"/>
                    <a:pt x="14690" y="8693"/>
                    <a:pt x="15109" y="8402"/>
                  </a:cubicBezTo>
                  <a:cubicBezTo>
                    <a:pt x="15319" y="8110"/>
                    <a:pt x="16787" y="8402"/>
                    <a:pt x="17416" y="7234"/>
                  </a:cubicBezTo>
                  <a:cubicBezTo>
                    <a:pt x="17836" y="6066"/>
                    <a:pt x="18045" y="4023"/>
                    <a:pt x="18465" y="3439"/>
                  </a:cubicBezTo>
                  <a:cubicBezTo>
                    <a:pt x="19094" y="3147"/>
                    <a:pt x="20981" y="1980"/>
                    <a:pt x="20981" y="1396"/>
                  </a:cubicBezTo>
                  <a:cubicBezTo>
                    <a:pt x="20772" y="1104"/>
                    <a:pt x="21191" y="-939"/>
                    <a:pt x="19723" y="520"/>
                  </a:cubicBezTo>
                  <a:cubicBezTo>
                    <a:pt x="18465" y="1980"/>
                    <a:pt x="18465" y="2856"/>
                    <a:pt x="16577" y="4315"/>
                  </a:cubicBezTo>
                  <a:cubicBezTo>
                    <a:pt x="14690" y="5483"/>
                    <a:pt x="14061" y="6358"/>
                    <a:pt x="13641" y="6942"/>
                  </a:cubicBezTo>
                  <a:cubicBezTo>
                    <a:pt x="13222" y="7526"/>
                    <a:pt x="13851" y="8985"/>
                    <a:pt x="11754" y="8985"/>
                  </a:cubicBezTo>
                  <a:cubicBezTo>
                    <a:pt x="9447" y="8985"/>
                    <a:pt x="8189" y="9569"/>
                    <a:pt x="8189" y="9569"/>
                  </a:cubicBezTo>
                  <a:lnTo>
                    <a:pt x="7770" y="10445"/>
                  </a:lnTo>
                  <a:close/>
                </a:path>
              </a:pathLst>
            </a:custGeom>
            <a:solidFill>
              <a:srgbClr val="000000">
                <a:alpha val="9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74" name="Shape 174"/>
            <p:cNvSpPr/>
            <p:nvPr/>
          </p:nvSpPr>
          <p:spPr>
            <a:xfrm>
              <a:off x="16370166" y="3674587"/>
              <a:ext cx="573459" cy="62791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76" h="21008" extrusionOk="0">
                  <a:moveTo>
                    <a:pt x="17416" y="0"/>
                  </a:moveTo>
                  <a:cubicBezTo>
                    <a:pt x="17236" y="160"/>
                    <a:pt x="16516" y="640"/>
                    <a:pt x="16156" y="960"/>
                  </a:cubicBezTo>
                  <a:cubicBezTo>
                    <a:pt x="15616" y="1280"/>
                    <a:pt x="15076" y="1280"/>
                    <a:pt x="15076" y="1920"/>
                  </a:cubicBezTo>
                  <a:cubicBezTo>
                    <a:pt x="15076" y="2720"/>
                    <a:pt x="15976" y="3520"/>
                    <a:pt x="15796" y="4640"/>
                  </a:cubicBezTo>
                  <a:cubicBezTo>
                    <a:pt x="15436" y="5600"/>
                    <a:pt x="17236" y="6400"/>
                    <a:pt x="16336" y="6560"/>
                  </a:cubicBezTo>
                  <a:cubicBezTo>
                    <a:pt x="15436" y="6880"/>
                    <a:pt x="15616" y="7040"/>
                    <a:pt x="15256" y="7200"/>
                  </a:cubicBezTo>
                  <a:cubicBezTo>
                    <a:pt x="14716" y="7520"/>
                    <a:pt x="14356" y="8160"/>
                    <a:pt x="14356" y="8160"/>
                  </a:cubicBezTo>
                  <a:cubicBezTo>
                    <a:pt x="14356" y="8160"/>
                    <a:pt x="14896" y="9600"/>
                    <a:pt x="13816" y="8800"/>
                  </a:cubicBezTo>
                  <a:cubicBezTo>
                    <a:pt x="12556" y="8000"/>
                    <a:pt x="12556" y="7680"/>
                    <a:pt x="12376" y="7680"/>
                  </a:cubicBezTo>
                  <a:cubicBezTo>
                    <a:pt x="12016" y="7680"/>
                    <a:pt x="11836" y="8640"/>
                    <a:pt x="11476" y="8800"/>
                  </a:cubicBezTo>
                  <a:cubicBezTo>
                    <a:pt x="11116" y="8960"/>
                    <a:pt x="11296" y="9280"/>
                    <a:pt x="11116" y="9600"/>
                  </a:cubicBezTo>
                  <a:cubicBezTo>
                    <a:pt x="10936" y="9760"/>
                    <a:pt x="12016" y="9920"/>
                    <a:pt x="10576" y="10560"/>
                  </a:cubicBezTo>
                  <a:cubicBezTo>
                    <a:pt x="8956" y="11040"/>
                    <a:pt x="8776" y="11200"/>
                    <a:pt x="8956" y="11520"/>
                  </a:cubicBezTo>
                  <a:cubicBezTo>
                    <a:pt x="8956" y="11680"/>
                    <a:pt x="11296" y="12160"/>
                    <a:pt x="8596" y="12320"/>
                  </a:cubicBezTo>
                  <a:cubicBezTo>
                    <a:pt x="5896" y="12480"/>
                    <a:pt x="5716" y="12480"/>
                    <a:pt x="4816" y="12640"/>
                  </a:cubicBezTo>
                  <a:cubicBezTo>
                    <a:pt x="3916" y="12640"/>
                    <a:pt x="3916" y="12960"/>
                    <a:pt x="3556" y="13440"/>
                  </a:cubicBezTo>
                  <a:cubicBezTo>
                    <a:pt x="3016" y="13760"/>
                    <a:pt x="3376" y="14080"/>
                    <a:pt x="3016" y="14400"/>
                  </a:cubicBezTo>
                  <a:cubicBezTo>
                    <a:pt x="2656" y="14560"/>
                    <a:pt x="3376" y="16000"/>
                    <a:pt x="2296" y="15840"/>
                  </a:cubicBezTo>
                  <a:cubicBezTo>
                    <a:pt x="1216" y="15680"/>
                    <a:pt x="316" y="15840"/>
                    <a:pt x="136" y="16160"/>
                  </a:cubicBezTo>
                  <a:cubicBezTo>
                    <a:pt x="-44" y="16320"/>
                    <a:pt x="-224" y="16960"/>
                    <a:pt x="856" y="17440"/>
                  </a:cubicBezTo>
                  <a:cubicBezTo>
                    <a:pt x="1936" y="17920"/>
                    <a:pt x="3196" y="17920"/>
                    <a:pt x="2836" y="18400"/>
                  </a:cubicBezTo>
                  <a:cubicBezTo>
                    <a:pt x="2476" y="18880"/>
                    <a:pt x="3376" y="20480"/>
                    <a:pt x="3556" y="20640"/>
                  </a:cubicBezTo>
                  <a:cubicBezTo>
                    <a:pt x="3556" y="20800"/>
                    <a:pt x="3016" y="21280"/>
                    <a:pt x="3556" y="20800"/>
                  </a:cubicBezTo>
                  <a:cubicBezTo>
                    <a:pt x="4276" y="20320"/>
                    <a:pt x="4456" y="21600"/>
                    <a:pt x="5176" y="19200"/>
                  </a:cubicBezTo>
                  <a:cubicBezTo>
                    <a:pt x="5716" y="16800"/>
                    <a:pt x="4456" y="15680"/>
                    <a:pt x="6256" y="16000"/>
                  </a:cubicBezTo>
                  <a:cubicBezTo>
                    <a:pt x="8056" y="16480"/>
                    <a:pt x="7696" y="16800"/>
                    <a:pt x="8056" y="16480"/>
                  </a:cubicBezTo>
                  <a:cubicBezTo>
                    <a:pt x="8416" y="16000"/>
                    <a:pt x="9496" y="15520"/>
                    <a:pt x="9676" y="14880"/>
                  </a:cubicBezTo>
                  <a:cubicBezTo>
                    <a:pt x="9676" y="14400"/>
                    <a:pt x="9856" y="14400"/>
                    <a:pt x="10216" y="14880"/>
                  </a:cubicBezTo>
                  <a:cubicBezTo>
                    <a:pt x="10756" y="15200"/>
                    <a:pt x="10396" y="15680"/>
                    <a:pt x="11476" y="15680"/>
                  </a:cubicBezTo>
                  <a:cubicBezTo>
                    <a:pt x="12376" y="15680"/>
                    <a:pt x="13816" y="15040"/>
                    <a:pt x="13816" y="14400"/>
                  </a:cubicBezTo>
                  <a:cubicBezTo>
                    <a:pt x="13636" y="13920"/>
                    <a:pt x="13996" y="13120"/>
                    <a:pt x="13636" y="12960"/>
                  </a:cubicBezTo>
                  <a:cubicBezTo>
                    <a:pt x="13456" y="12800"/>
                    <a:pt x="14176" y="12160"/>
                    <a:pt x="14896" y="12480"/>
                  </a:cubicBezTo>
                  <a:cubicBezTo>
                    <a:pt x="15796" y="12800"/>
                    <a:pt x="15256" y="13280"/>
                    <a:pt x="16156" y="13440"/>
                  </a:cubicBezTo>
                  <a:cubicBezTo>
                    <a:pt x="17056" y="13440"/>
                    <a:pt x="20296" y="13440"/>
                    <a:pt x="19936" y="12800"/>
                  </a:cubicBezTo>
                  <a:cubicBezTo>
                    <a:pt x="19396" y="12160"/>
                    <a:pt x="19576" y="11040"/>
                    <a:pt x="19216" y="10720"/>
                  </a:cubicBezTo>
                  <a:cubicBezTo>
                    <a:pt x="18856" y="10240"/>
                    <a:pt x="19756" y="11040"/>
                    <a:pt x="19756" y="9760"/>
                  </a:cubicBezTo>
                  <a:cubicBezTo>
                    <a:pt x="19756" y="8480"/>
                    <a:pt x="19396" y="8480"/>
                    <a:pt x="19216" y="6720"/>
                  </a:cubicBezTo>
                  <a:cubicBezTo>
                    <a:pt x="19216" y="4960"/>
                    <a:pt x="20836" y="5600"/>
                    <a:pt x="20836" y="5280"/>
                  </a:cubicBezTo>
                  <a:cubicBezTo>
                    <a:pt x="20836" y="4800"/>
                    <a:pt x="21376" y="5440"/>
                    <a:pt x="20836" y="4320"/>
                  </a:cubicBezTo>
                  <a:cubicBezTo>
                    <a:pt x="20296" y="3200"/>
                    <a:pt x="19756" y="1920"/>
                    <a:pt x="19396" y="1760"/>
                  </a:cubicBezTo>
                  <a:cubicBezTo>
                    <a:pt x="19036" y="1440"/>
                    <a:pt x="17956" y="640"/>
                    <a:pt x="17956" y="640"/>
                  </a:cubicBezTo>
                  <a:lnTo>
                    <a:pt x="17416" y="0"/>
                  </a:lnTo>
                  <a:close/>
                </a:path>
              </a:pathLst>
            </a:custGeom>
            <a:solidFill>
              <a:srgbClr val="000000">
                <a:alpha val="9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75" name="Shape 175"/>
            <p:cNvSpPr/>
            <p:nvPr/>
          </p:nvSpPr>
          <p:spPr>
            <a:xfrm>
              <a:off x="16014444" y="4556260"/>
              <a:ext cx="92019" cy="1618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7516" h="20488" extrusionOk="0">
                  <a:moveTo>
                    <a:pt x="10858" y="0"/>
                  </a:moveTo>
                  <a:cubicBezTo>
                    <a:pt x="4284" y="2400"/>
                    <a:pt x="-3229" y="2400"/>
                    <a:pt x="1467" y="6600"/>
                  </a:cubicBezTo>
                  <a:cubicBezTo>
                    <a:pt x="7101" y="10200"/>
                    <a:pt x="10858" y="21600"/>
                    <a:pt x="8980" y="20400"/>
                  </a:cubicBezTo>
                  <a:cubicBezTo>
                    <a:pt x="8041" y="19200"/>
                    <a:pt x="8980" y="19800"/>
                    <a:pt x="11797" y="17400"/>
                  </a:cubicBezTo>
                  <a:cubicBezTo>
                    <a:pt x="14614" y="15600"/>
                    <a:pt x="17432" y="15600"/>
                    <a:pt x="15554" y="14400"/>
                  </a:cubicBezTo>
                  <a:cubicBezTo>
                    <a:pt x="13675" y="13200"/>
                    <a:pt x="14614" y="11400"/>
                    <a:pt x="16493" y="10200"/>
                  </a:cubicBezTo>
                  <a:cubicBezTo>
                    <a:pt x="18371" y="9000"/>
                    <a:pt x="17432" y="9000"/>
                    <a:pt x="15554" y="6000"/>
                  </a:cubicBezTo>
                  <a:cubicBezTo>
                    <a:pt x="14614" y="3000"/>
                    <a:pt x="10858" y="0"/>
                    <a:pt x="10858" y="0"/>
                  </a:cubicBezTo>
                  <a:close/>
                </a:path>
              </a:pathLst>
            </a:custGeom>
            <a:solidFill>
              <a:srgbClr val="000000">
                <a:alpha val="9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76" name="Shape 176"/>
            <p:cNvSpPr/>
            <p:nvPr/>
          </p:nvSpPr>
          <p:spPr>
            <a:xfrm>
              <a:off x="16208765" y="4567964"/>
              <a:ext cx="79314" cy="5456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8401" h="15348" extrusionOk="0">
                  <a:moveTo>
                    <a:pt x="44" y="12908"/>
                  </a:moveTo>
                  <a:cubicBezTo>
                    <a:pt x="-1093" y="14258"/>
                    <a:pt x="20507" y="18308"/>
                    <a:pt x="18233" y="11558"/>
                  </a:cubicBezTo>
                  <a:cubicBezTo>
                    <a:pt x="14823" y="6158"/>
                    <a:pt x="20507" y="4808"/>
                    <a:pt x="14823" y="758"/>
                  </a:cubicBezTo>
                  <a:cubicBezTo>
                    <a:pt x="10275" y="-3292"/>
                    <a:pt x="3454" y="10208"/>
                    <a:pt x="3454" y="10208"/>
                  </a:cubicBezTo>
                  <a:lnTo>
                    <a:pt x="44" y="12908"/>
                  </a:lnTo>
                  <a:close/>
                </a:path>
              </a:pathLst>
            </a:custGeom>
            <a:solidFill>
              <a:srgbClr val="000000">
                <a:alpha val="9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77" name="Shape 177"/>
            <p:cNvSpPr/>
            <p:nvPr/>
          </p:nvSpPr>
          <p:spPr>
            <a:xfrm>
              <a:off x="16377975" y="4474736"/>
              <a:ext cx="35562" cy="388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7600" h="19677" extrusionOk="0">
                  <a:moveTo>
                    <a:pt x="3200" y="19677"/>
                  </a:moveTo>
                  <a:cubicBezTo>
                    <a:pt x="5600" y="19677"/>
                    <a:pt x="17600" y="17277"/>
                    <a:pt x="17600" y="10077"/>
                  </a:cubicBezTo>
                  <a:cubicBezTo>
                    <a:pt x="17600" y="5277"/>
                    <a:pt x="8000" y="-1923"/>
                    <a:pt x="3200" y="477"/>
                  </a:cubicBezTo>
                  <a:cubicBezTo>
                    <a:pt x="-4000" y="2877"/>
                    <a:pt x="3200" y="19677"/>
                    <a:pt x="3200" y="19677"/>
                  </a:cubicBezTo>
                  <a:close/>
                </a:path>
              </a:pathLst>
            </a:custGeom>
            <a:solidFill>
              <a:srgbClr val="000000">
                <a:alpha val="9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78" name="Shape 178"/>
            <p:cNvSpPr/>
            <p:nvPr/>
          </p:nvSpPr>
          <p:spPr>
            <a:xfrm>
              <a:off x="16391004" y="4401115"/>
              <a:ext cx="68917" cy="556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6504" h="19195" extrusionOk="0">
                  <a:moveTo>
                    <a:pt x="16234" y="19195"/>
                  </a:moveTo>
                  <a:cubicBezTo>
                    <a:pt x="12634" y="17533"/>
                    <a:pt x="7834" y="19195"/>
                    <a:pt x="1834" y="12549"/>
                  </a:cubicBezTo>
                  <a:cubicBezTo>
                    <a:pt x="-2966" y="5903"/>
                    <a:pt x="3034" y="2580"/>
                    <a:pt x="4234" y="918"/>
                  </a:cubicBezTo>
                  <a:cubicBezTo>
                    <a:pt x="4234" y="-2405"/>
                    <a:pt x="18634" y="4241"/>
                    <a:pt x="16234" y="5903"/>
                  </a:cubicBezTo>
                  <a:cubicBezTo>
                    <a:pt x="15034" y="7564"/>
                    <a:pt x="16234" y="19195"/>
                    <a:pt x="16234" y="19195"/>
                  </a:cubicBezTo>
                  <a:close/>
                </a:path>
              </a:pathLst>
            </a:custGeom>
            <a:solidFill>
              <a:srgbClr val="000000">
                <a:alpha val="9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79" name="Shape 179"/>
            <p:cNvSpPr/>
            <p:nvPr/>
          </p:nvSpPr>
          <p:spPr>
            <a:xfrm>
              <a:off x="16094944" y="4887416"/>
              <a:ext cx="239416" cy="29454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68" h="21104" extrusionOk="0">
                  <a:moveTo>
                    <a:pt x="7671" y="12533"/>
                  </a:moveTo>
                  <a:cubicBezTo>
                    <a:pt x="6824" y="11504"/>
                    <a:pt x="5977" y="10475"/>
                    <a:pt x="7671" y="9447"/>
                  </a:cubicBezTo>
                  <a:cubicBezTo>
                    <a:pt x="9789" y="8418"/>
                    <a:pt x="12330" y="8761"/>
                    <a:pt x="11483" y="7047"/>
                  </a:cubicBezTo>
                  <a:cubicBezTo>
                    <a:pt x="10636" y="6018"/>
                    <a:pt x="8095" y="1904"/>
                    <a:pt x="8095" y="1218"/>
                  </a:cubicBezTo>
                  <a:cubicBezTo>
                    <a:pt x="8095" y="875"/>
                    <a:pt x="5130" y="-496"/>
                    <a:pt x="4706" y="190"/>
                  </a:cubicBezTo>
                  <a:cubicBezTo>
                    <a:pt x="3859" y="875"/>
                    <a:pt x="895" y="4304"/>
                    <a:pt x="895" y="4304"/>
                  </a:cubicBezTo>
                  <a:cubicBezTo>
                    <a:pt x="471" y="6704"/>
                    <a:pt x="471" y="6704"/>
                    <a:pt x="471" y="6704"/>
                  </a:cubicBezTo>
                  <a:cubicBezTo>
                    <a:pt x="471" y="6704"/>
                    <a:pt x="471" y="7733"/>
                    <a:pt x="48" y="8075"/>
                  </a:cubicBezTo>
                  <a:cubicBezTo>
                    <a:pt x="-376" y="8761"/>
                    <a:pt x="2165" y="10818"/>
                    <a:pt x="3436" y="11161"/>
                  </a:cubicBezTo>
                  <a:cubicBezTo>
                    <a:pt x="4706" y="11847"/>
                    <a:pt x="2165" y="12533"/>
                    <a:pt x="2589" y="13561"/>
                  </a:cubicBezTo>
                  <a:cubicBezTo>
                    <a:pt x="3012" y="14247"/>
                    <a:pt x="5553" y="15618"/>
                    <a:pt x="5553" y="15618"/>
                  </a:cubicBezTo>
                  <a:cubicBezTo>
                    <a:pt x="4706" y="17675"/>
                    <a:pt x="4706" y="17675"/>
                    <a:pt x="4706" y="17675"/>
                  </a:cubicBezTo>
                  <a:cubicBezTo>
                    <a:pt x="4706" y="17675"/>
                    <a:pt x="1742" y="17675"/>
                    <a:pt x="4706" y="18361"/>
                  </a:cubicBezTo>
                  <a:cubicBezTo>
                    <a:pt x="7671" y="19390"/>
                    <a:pt x="9789" y="21104"/>
                    <a:pt x="9789" y="20761"/>
                  </a:cubicBezTo>
                  <a:cubicBezTo>
                    <a:pt x="9365" y="20418"/>
                    <a:pt x="7671" y="18018"/>
                    <a:pt x="7671" y="18018"/>
                  </a:cubicBezTo>
                  <a:cubicBezTo>
                    <a:pt x="11059" y="16647"/>
                    <a:pt x="11059" y="16647"/>
                    <a:pt x="11059" y="16647"/>
                  </a:cubicBezTo>
                  <a:cubicBezTo>
                    <a:pt x="19530" y="21104"/>
                    <a:pt x="19530" y="21104"/>
                    <a:pt x="19530" y="21104"/>
                  </a:cubicBezTo>
                  <a:cubicBezTo>
                    <a:pt x="19530" y="21104"/>
                    <a:pt x="19530" y="20075"/>
                    <a:pt x="20377" y="19733"/>
                  </a:cubicBezTo>
                  <a:cubicBezTo>
                    <a:pt x="21224" y="19047"/>
                    <a:pt x="19953" y="16647"/>
                    <a:pt x="19953" y="16647"/>
                  </a:cubicBezTo>
                  <a:cubicBezTo>
                    <a:pt x="19953" y="16647"/>
                    <a:pt x="21224" y="16304"/>
                    <a:pt x="18259" y="15961"/>
                  </a:cubicBezTo>
                  <a:cubicBezTo>
                    <a:pt x="15295" y="15275"/>
                    <a:pt x="15295" y="14933"/>
                    <a:pt x="14024" y="14933"/>
                  </a:cubicBezTo>
                  <a:cubicBezTo>
                    <a:pt x="13177" y="14933"/>
                    <a:pt x="12753" y="15618"/>
                    <a:pt x="11059" y="14590"/>
                  </a:cubicBezTo>
                  <a:cubicBezTo>
                    <a:pt x="9789" y="13904"/>
                    <a:pt x="7671" y="12533"/>
                    <a:pt x="7671" y="12533"/>
                  </a:cubicBezTo>
                  <a:close/>
                </a:path>
              </a:pathLst>
            </a:custGeom>
            <a:solidFill>
              <a:srgbClr val="000000">
                <a:alpha val="9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80" name="Shape 180"/>
            <p:cNvSpPr/>
            <p:nvPr/>
          </p:nvSpPr>
          <p:spPr>
            <a:xfrm>
              <a:off x="16248955" y="5298573"/>
              <a:ext cx="283253" cy="1936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838" h="21012" extrusionOk="0">
                  <a:moveTo>
                    <a:pt x="13571" y="0"/>
                  </a:moveTo>
                  <a:cubicBezTo>
                    <a:pt x="11514" y="2571"/>
                    <a:pt x="11514" y="7714"/>
                    <a:pt x="9114" y="6686"/>
                  </a:cubicBezTo>
                  <a:cubicBezTo>
                    <a:pt x="6371" y="5657"/>
                    <a:pt x="9799" y="7200"/>
                    <a:pt x="6371" y="5657"/>
                  </a:cubicBezTo>
                  <a:cubicBezTo>
                    <a:pt x="3285" y="4114"/>
                    <a:pt x="3971" y="5657"/>
                    <a:pt x="3285" y="7200"/>
                  </a:cubicBezTo>
                  <a:cubicBezTo>
                    <a:pt x="2599" y="8229"/>
                    <a:pt x="2942" y="10286"/>
                    <a:pt x="2942" y="10286"/>
                  </a:cubicBezTo>
                  <a:cubicBezTo>
                    <a:pt x="2942" y="10286"/>
                    <a:pt x="-1515" y="14914"/>
                    <a:pt x="542" y="14914"/>
                  </a:cubicBezTo>
                  <a:cubicBezTo>
                    <a:pt x="2599" y="14400"/>
                    <a:pt x="4656" y="13886"/>
                    <a:pt x="7399" y="13371"/>
                  </a:cubicBezTo>
                  <a:cubicBezTo>
                    <a:pt x="10485" y="12343"/>
                    <a:pt x="11514" y="13886"/>
                    <a:pt x="10485" y="14914"/>
                  </a:cubicBezTo>
                  <a:cubicBezTo>
                    <a:pt x="9799" y="15429"/>
                    <a:pt x="11514" y="19029"/>
                    <a:pt x="13228" y="20057"/>
                  </a:cubicBezTo>
                  <a:cubicBezTo>
                    <a:pt x="14599" y="20571"/>
                    <a:pt x="16999" y="21600"/>
                    <a:pt x="16656" y="20571"/>
                  </a:cubicBezTo>
                  <a:cubicBezTo>
                    <a:pt x="16656" y="19029"/>
                    <a:pt x="16314" y="18000"/>
                    <a:pt x="16314" y="15429"/>
                  </a:cubicBezTo>
                  <a:cubicBezTo>
                    <a:pt x="15971" y="13371"/>
                    <a:pt x="19399" y="12857"/>
                    <a:pt x="19399" y="12857"/>
                  </a:cubicBezTo>
                  <a:cubicBezTo>
                    <a:pt x="19399" y="12857"/>
                    <a:pt x="20085" y="8229"/>
                    <a:pt x="19742" y="7714"/>
                  </a:cubicBezTo>
                  <a:cubicBezTo>
                    <a:pt x="19056" y="7200"/>
                    <a:pt x="17685" y="4629"/>
                    <a:pt x="16999" y="3600"/>
                  </a:cubicBezTo>
                  <a:cubicBezTo>
                    <a:pt x="16314" y="2057"/>
                    <a:pt x="13571" y="0"/>
                    <a:pt x="13571" y="0"/>
                  </a:cubicBezTo>
                  <a:close/>
                </a:path>
              </a:pathLst>
            </a:custGeom>
            <a:solidFill>
              <a:srgbClr val="000000">
                <a:alpha val="9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81" name="Shape 181"/>
            <p:cNvSpPr/>
            <p:nvPr/>
          </p:nvSpPr>
          <p:spPr>
            <a:xfrm>
              <a:off x="15659603" y="5424968"/>
              <a:ext cx="519465" cy="4731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513" h="20770" extrusionOk="0">
                  <a:moveTo>
                    <a:pt x="17799" y="5528"/>
                  </a:moveTo>
                  <a:cubicBezTo>
                    <a:pt x="17220" y="6576"/>
                    <a:pt x="18184" y="7834"/>
                    <a:pt x="18377" y="8254"/>
                  </a:cubicBezTo>
                  <a:cubicBezTo>
                    <a:pt x="18570" y="8673"/>
                    <a:pt x="21270" y="8883"/>
                    <a:pt x="20306" y="10141"/>
                  </a:cubicBezTo>
                  <a:cubicBezTo>
                    <a:pt x="19534" y="11190"/>
                    <a:pt x="18956" y="11190"/>
                    <a:pt x="19341" y="11609"/>
                  </a:cubicBezTo>
                  <a:cubicBezTo>
                    <a:pt x="19920" y="12029"/>
                    <a:pt x="17991" y="12029"/>
                    <a:pt x="17799" y="13496"/>
                  </a:cubicBezTo>
                  <a:cubicBezTo>
                    <a:pt x="17606" y="14964"/>
                    <a:pt x="18956" y="16852"/>
                    <a:pt x="18763" y="16852"/>
                  </a:cubicBezTo>
                  <a:cubicBezTo>
                    <a:pt x="18377" y="16852"/>
                    <a:pt x="17606" y="16852"/>
                    <a:pt x="17220" y="17062"/>
                  </a:cubicBezTo>
                  <a:cubicBezTo>
                    <a:pt x="16641" y="17062"/>
                    <a:pt x="16834" y="16852"/>
                    <a:pt x="16834" y="17900"/>
                  </a:cubicBezTo>
                  <a:cubicBezTo>
                    <a:pt x="17027" y="18949"/>
                    <a:pt x="17220" y="20417"/>
                    <a:pt x="17220" y="20417"/>
                  </a:cubicBezTo>
                  <a:cubicBezTo>
                    <a:pt x="17220" y="20417"/>
                    <a:pt x="16063" y="21046"/>
                    <a:pt x="15484" y="20627"/>
                  </a:cubicBezTo>
                  <a:cubicBezTo>
                    <a:pt x="14906" y="20207"/>
                    <a:pt x="12977" y="20417"/>
                    <a:pt x="12206" y="20627"/>
                  </a:cubicBezTo>
                  <a:cubicBezTo>
                    <a:pt x="11434" y="20836"/>
                    <a:pt x="9891" y="19578"/>
                    <a:pt x="9120" y="19578"/>
                  </a:cubicBezTo>
                  <a:cubicBezTo>
                    <a:pt x="8349" y="19578"/>
                    <a:pt x="8349" y="19788"/>
                    <a:pt x="6613" y="19368"/>
                  </a:cubicBezTo>
                  <a:cubicBezTo>
                    <a:pt x="4877" y="18739"/>
                    <a:pt x="5263" y="18320"/>
                    <a:pt x="3913" y="17900"/>
                  </a:cubicBezTo>
                  <a:cubicBezTo>
                    <a:pt x="2756" y="17481"/>
                    <a:pt x="2370" y="18739"/>
                    <a:pt x="1406" y="16432"/>
                  </a:cubicBezTo>
                  <a:cubicBezTo>
                    <a:pt x="441" y="14335"/>
                    <a:pt x="249" y="14335"/>
                    <a:pt x="56" y="13496"/>
                  </a:cubicBezTo>
                  <a:cubicBezTo>
                    <a:pt x="-330" y="12867"/>
                    <a:pt x="1406" y="9722"/>
                    <a:pt x="1406" y="9302"/>
                  </a:cubicBezTo>
                  <a:cubicBezTo>
                    <a:pt x="1599" y="8883"/>
                    <a:pt x="4106" y="11190"/>
                    <a:pt x="4106" y="11399"/>
                  </a:cubicBezTo>
                  <a:cubicBezTo>
                    <a:pt x="4299" y="11609"/>
                    <a:pt x="7191" y="8883"/>
                    <a:pt x="6806" y="8463"/>
                  </a:cubicBezTo>
                  <a:cubicBezTo>
                    <a:pt x="6420" y="8044"/>
                    <a:pt x="10470" y="6576"/>
                    <a:pt x="10470" y="5737"/>
                  </a:cubicBezTo>
                  <a:cubicBezTo>
                    <a:pt x="10663" y="5108"/>
                    <a:pt x="11049" y="4898"/>
                    <a:pt x="11434" y="5108"/>
                  </a:cubicBezTo>
                  <a:cubicBezTo>
                    <a:pt x="12013" y="5528"/>
                    <a:pt x="12206" y="3430"/>
                    <a:pt x="12206" y="2592"/>
                  </a:cubicBezTo>
                  <a:cubicBezTo>
                    <a:pt x="12206" y="1543"/>
                    <a:pt x="13556" y="495"/>
                    <a:pt x="14327" y="75"/>
                  </a:cubicBezTo>
                  <a:cubicBezTo>
                    <a:pt x="15099" y="-554"/>
                    <a:pt x="19534" y="3011"/>
                    <a:pt x="19341" y="2592"/>
                  </a:cubicBezTo>
                  <a:cubicBezTo>
                    <a:pt x="19149" y="1963"/>
                    <a:pt x="17799" y="5528"/>
                    <a:pt x="17799" y="5528"/>
                  </a:cubicBezTo>
                  <a:close/>
                </a:path>
              </a:pathLst>
            </a:custGeom>
            <a:solidFill>
              <a:srgbClr val="000000">
                <a:alpha val="9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82" name="Shape 182"/>
            <p:cNvSpPr/>
            <p:nvPr/>
          </p:nvSpPr>
          <p:spPr>
            <a:xfrm>
              <a:off x="16838765" y="5747613"/>
              <a:ext cx="1162067" cy="4696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49" h="20735" extrusionOk="0">
                  <a:moveTo>
                    <a:pt x="2969" y="7394"/>
                  </a:moveTo>
                  <a:cubicBezTo>
                    <a:pt x="3148" y="7394"/>
                    <a:pt x="4403" y="6759"/>
                    <a:pt x="6106" y="8664"/>
                  </a:cubicBezTo>
                  <a:cubicBezTo>
                    <a:pt x="7719" y="10570"/>
                    <a:pt x="8257" y="11206"/>
                    <a:pt x="8167" y="11629"/>
                  </a:cubicBezTo>
                  <a:cubicBezTo>
                    <a:pt x="8167" y="12053"/>
                    <a:pt x="8705" y="13535"/>
                    <a:pt x="8347" y="13535"/>
                  </a:cubicBezTo>
                  <a:cubicBezTo>
                    <a:pt x="7988" y="13535"/>
                    <a:pt x="7002" y="15017"/>
                    <a:pt x="7630" y="15653"/>
                  </a:cubicBezTo>
                  <a:cubicBezTo>
                    <a:pt x="8167" y="16288"/>
                    <a:pt x="7988" y="16923"/>
                    <a:pt x="8705" y="16288"/>
                  </a:cubicBezTo>
                  <a:cubicBezTo>
                    <a:pt x="9332" y="15653"/>
                    <a:pt x="8974" y="15017"/>
                    <a:pt x="10318" y="15864"/>
                  </a:cubicBezTo>
                  <a:cubicBezTo>
                    <a:pt x="11573" y="16923"/>
                    <a:pt x="11752" y="17559"/>
                    <a:pt x="11752" y="17559"/>
                  </a:cubicBezTo>
                  <a:cubicBezTo>
                    <a:pt x="11752" y="17559"/>
                    <a:pt x="11304" y="18406"/>
                    <a:pt x="12290" y="17982"/>
                  </a:cubicBezTo>
                  <a:cubicBezTo>
                    <a:pt x="13186" y="17770"/>
                    <a:pt x="13097" y="17770"/>
                    <a:pt x="13276" y="17347"/>
                  </a:cubicBezTo>
                  <a:cubicBezTo>
                    <a:pt x="13545" y="16923"/>
                    <a:pt x="14352" y="16076"/>
                    <a:pt x="14352" y="15441"/>
                  </a:cubicBezTo>
                  <a:cubicBezTo>
                    <a:pt x="14352" y="15017"/>
                    <a:pt x="16144" y="15653"/>
                    <a:pt x="16323" y="16076"/>
                  </a:cubicBezTo>
                  <a:cubicBezTo>
                    <a:pt x="16592" y="16500"/>
                    <a:pt x="16951" y="18194"/>
                    <a:pt x="17220" y="18406"/>
                  </a:cubicBezTo>
                  <a:cubicBezTo>
                    <a:pt x="17399" y="18406"/>
                    <a:pt x="18833" y="20735"/>
                    <a:pt x="19460" y="20735"/>
                  </a:cubicBezTo>
                  <a:cubicBezTo>
                    <a:pt x="20088" y="20735"/>
                    <a:pt x="20984" y="20735"/>
                    <a:pt x="20984" y="20735"/>
                  </a:cubicBezTo>
                  <a:cubicBezTo>
                    <a:pt x="20984" y="20735"/>
                    <a:pt x="21432" y="19464"/>
                    <a:pt x="21163" y="19041"/>
                  </a:cubicBezTo>
                  <a:cubicBezTo>
                    <a:pt x="20984" y="18617"/>
                    <a:pt x="20984" y="18829"/>
                    <a:pt x="20446" y="18406"/>
                  </a:cubicBezTo>
                  <a:cubicBezTo>
                    <a:pt x="19819" y="17982"/>
                    <a:pt x="19012" y="17347"/>
                    <a:pt x="18295" y="16288"/>
                  </a:cubicBezTo>
                  <a:cubicBezTo>
                    <a:pt x="17578" y="15229"/>
                    <a:pt x="17220" y="14594"/>
                    <a:pt x="17220" y="13959"/>
                  </a:cubicBezTo>
                  <a:cubicBezTo>
                    <a:pt x="17130" y="13323"/>
                    <a:pt x="17040" y="12264"/>
                    <a:pt x="17040" y="12264"/>
                  </a:cubicBezTo>
                  <a:cubicBezTo>
                    <a:pt x="17040" y="12264"/>
                    <a:pt x="18205" y="14170"/>
                    <a:pt x="16861" y="11841"/>
                  </a:cubicBezTo>
                  <a:cubicBezTo>
                    <a:pt x="15606" y="9511"/>
                    <a:pt x="15427" y="8453"/>
                    <a:pt x="15069" y="8453"/>
                  </a:cubicBezTo>
                  <a:cubicBezTo>
                    <a:pt x="14710" y="8453"/>
                    <a:pt x="14620" y="8241"/>
                    <a:pt x="13545" y="6970"/>
                  </a:cubicBezTo>
                  <a:cubicBezTo>
                    <a:pt x="12559" y="5911"/>
                    <a:pt x="11215" y="4853"/>
                    <a:pt x="10498" y="4429"/>
                  </a:cubicBezTo>
                  <a:cubicBezTo>
                    <a:pt x="9781" y="4006"/>
                    <a:pt x="9422" y="3582"/>
                    <a:pt x="8347" y="3159"/>
                  </a:cubicBezTo>
                  <a:cubicBezTo>
                    <a:pt x="7361" y="2523"/>
                    <a:pt x="6106" y="1676"/>
                    <a:pt x="5837" y="2100"/>
                  </a:cubicBezTo>
                  <a:cubicBezTo>
                    <a:pt x="5568" y="2311"/>
                    <a:pt x="5478" y="3370"/>
                    <a:pt x="5299" y="4006"/>
                  </a:cubicBezTo>
                  <a:cubicBezTo>
                    <a:pt x="5210" y="4429"/>
                    <a:pt x="5210" y="6970"/>
                    <a:pt x="4493" y="6123"/>
                  </a:cubicBezTo>
                  <a:cubicBezTo>
                    <a:pt x="3776" y="5064"/>
                    <a:pt x="3776" y="5911"/>
                    <a:pt x="3507" y="5064"/>
                  </a:cubicBezTo>
                  <a:cubicBezTo>
                    <a:pt x="3327" y="4006"/>
                    <a:pt x="3596" y="4641"/>
                    <a:pt x="3327" y="3159"/>
                  </a:cubicBezTo>
                  <a:cubicBezTo>
                    <a:pt x="3059" y="1676"/>
                    <a:pt x="2879" y="1253"/>
                    <a:pt x="2342" y="1253"/>
                  </a:cubicBezTo>
                  <a:cubicBezTo>
                    <a:pt x="1804" y="1253"/>
                    <a:pt x="-168" y="-865"/>
                    <a:pt x="11" y="406"/>
                  </a:cubicBezTo>
                  <a:cubicBezTo>
                    <a:pt x="191" y="1676"/>
                    <a:pt x="549" y="2311"/>
                    <a:pt x="549" y="2311"/>
                  </a:cubicBezTo>
                  <a:cubicBezTo>
                    <a:pt x="549" y="2311"/>
                    <a:pt x="2073" y="4006"/>
                    <a:pt x="1893" y="4006"/>
                  </a:cubicBezTo>
                  <a:cubicBezTo>
                    <a:pt x="1804" y="4006"/>
                    <a:pt x="2431" y="3794"/>
                    <a:pt x="2342" y="4641"/>
                  </a:cubicBezTo>
                  <a:cubicBezTo>
                    <a:pt x="2252" y="5700"/>
                    <a:pt x="1625" y="5064"/>
                    <a:pt x="1714" y="5488"/>
                  </a:cubicBezTo>
                  <a:cubicBezTo>
                    <a:pt x="1804" y="5700"/>
                    <a:pt x="1714" y="7606"/>
                    <a:pt x="2969" y="7394"/>
                  </a:cubicBezTo>
                  <a:close/>
                </a:path>
              </a:pathLst>
            </a:custGeom>
            <a:solidFill>
              <a:srgbClr val="000000">
                <a:alpha val="9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83" name="Shape 183"/>
            <p:cNvSpPr/>
            <p:nvPr/>
          </p:nvSpPr>
          <p:spPr>
            <a:xfrm>
              <a:off x="17032425" y="5952718"/>
              <a:ext cx="87310" cy="8248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064" h="21600" extrusionOk="0">
                  <a:moveTo>
                    <a:pt x="6915" y="0"/>
                  </a:moveTo>
                  <a:cubicBezTo>
                    <a:pt x="4755" y="0"/>
                    <a:pt x="-1725" y="7624"/>
                    <a:pt x="435" y="10165"/>
                  </a:cubicBezTo>
                  <a:cubicBezTo>
                    <a:pt x="2595" y="11435"/>
                    <a:pt x="3675" y="21600"/>
                    <a:pt x="3675" y="21600"/>
                  </a:cubicBezTo>
                  <a:cubicBezTo>
                    <a:pt x="3675" y="21600"/>
                    <a:pt x="9075" y="21600"/>
                    <a:pt x="14475" y="19059"/>
                  </a:cubicBezTo>
                  <a:cubicBezTo>
                    <a:pt x="19875" y="17788"/>
                    <a:pt x="19875" y="16518"/>
                    <a:pt x="17715" y="13976"/>
                  </a:cubicBezTo>
                  <a:cubicBezTo>
                    <a:pt x="15555" y="11435"/>
                    <a:pt x="6915" y="0"/>
                    <a:pt x="6915" y="0"/>
                  </a:cubicBezTo>
                  <a:close/>
                </a:path>
              </a:pathLst>
            </a:custGeom>
            <a:solidFill>
              <a:srgbClr val="000000">
                <a:alpha val="9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84" name="Shape 184"/>
            <p:cNvSpPr/>
            <p:nvPr/>
          </p:nvSpPr>
          <p:spPr>
            <a:xfrm>
              <a:off x="16516599" y="6103311"/>
              <a:ext cx="191490" cy="1018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211" h="18867" extrusionOk="0">
                  <a:moveTo>
                    <a:pt x="4493" y="18400"/>
                  </a:moveTo>
                  <a:cubicBezTo>
                    <a:pt x="7439" y="15700"/>
                    <a:pt x="14311" y="7600"/>
                    <a:pt x="15784" y="5800"/>
                  </a:cubicBezTo>
                  <a:cubicBezTo>
                    <a:pt x="17748" y="4000"/>
                    <a:pt x="21184" y="400"/>
                    <a:pt x="17748" y="400"/>
                  </a:cubicBezTo>
                  <a:cubicBezTo>
                    <a:pt x="14802" y="400"/>
                    <a:pt x="9402" y="-500"/>
                    <a:pt x="7439" y="400"/>
                  </a:cubicBezTo>
                  <a:cubicBezTo>
                    <a:pt x="5475" y="1300"/>
                    <a:pt x="2529" y="6700"/>
                    <a:pt x="2039" y="8500"/>
                  </a:cubicBezTo>
                  <a:cubicBezTo>
                    <a:pt x="1548" y="10300"/>
                    <a:pt x="1057" y="11200"/>
                    <a:pt x="75" y="11200"/>
                  </a:cubicBezTo>
                  <a:cubicBezTo>
                    <a:pt x="-416" y="11200"/>
                    <a:pt x="1548" y="21100"/>
                    <a:pt x="4493" y="18400"/>
                  </a:cubicBezTo>
                  <a:close/>
                </a:path>
              </a:pathLst>
            </a:custGeom>
            <a:solidFill>
              <a:srgbClr val="000000">
                <a:alpha val="9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85" name="Shape 185"/>
            <p:cNvSpPr/>
            <p:nvPr/>
          </p:nvSpPr>
          <p:spPr>
            <a:xfrm>
              <a:off x="16270971" y="6147451"/>
              <a:ext cx="113735" cy="510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6556" h="18445" extrusionOk="0">
                  <a:moveTo>
                    <a:pt x="14400" y="18289"/>
                  </a:moveTo>
                  <a:cubicBezTo>
                    <a:pt x="9360" y="20089"/>
                    <a:pt x="0" y="5689"/>
                    <a:pt x="0" y="5689"/>
                  </a:cubicBezTo>
                  <a:cubicBezTo>
                    <a:pt x="0" y="5689"/>
                    <a:pt x="4320" y="-1511"/>
                    <a:pt x="6480" y="289"/>
                  </a:cubicBezTo>
                  <a:cubicBezTo>
                    <a:pt x="8640" y="3889"/>
                    <a:pt x="21600" y="16489"/>
                    <a:pt x="14400" y="18289"/>
                  </a:cubicBezTo>
                  <a:close/>
                </a:path>
              </a:pathLst>
            </a:custGeom>
            <a:solidFill>
              <a:srgbClr val="000000">
                <a:alpha val="9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86" name="Shape 186"/>
            <p:cNvSpPr/>
            <p:nvPr/>
          </p:nvSpPr>
          <p:spPr>
            <a:xfrm>
              <a:off x="15534871" y="5996543"/>
              <a:ext cx="961398" cy="14045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17" h="20513" extrusionOk="0">
                  <a:moveTo>
                    <a:pt x="1551" y="112"/>
                  </a:moveTo>
                  <a:cubicBezTo>
                    <a:pt x="584" y="2899"/>
                    <a:pt x="-383" y="7080"/>
                    <a:pt x="154" y="8473"/>
                  </a:cubicBezTo>
                  <a:cubicBezTo>
                    <a:pt x="584" y="9867"/>
                    <a:pt x="1444" y="14047"/>
                    <a:pt x="2518" y="13350"/>
                  </a:cubicBezTo>
                  <a:cubicBezTo>
                    <a:pt x="3701" y="13350"/>
                    <a:pt x="3916" y="15441"/>
                    <a:pt x="5527" y="15441"/>
                  </a:cubicBezTo>
                  <a:cubicBezTo>
                    <a:pt x="7139" y="14744"/>
                    <a:pt x="7892" y="16834"/>
                    <a:pt x="8214" y="16834"/>
                  </a:cubicBezTo>
                  <a:cubicBezTo>
                    <a:pt x="8536" y="16834"/>
                    <a:pt x="8429" y="18925"/>
                    <a:pt x="9504" y="18925"/>
                  </a:cubicBezTo>
                  <a:cubicBezTo>
                    <a:pt x="10471" y="19621"/>
                    <a:pt x="11653" y="18925"/>
                    <a:pt x="12190" y="18925"/>
                  </a:cubicBezTo>
                  <a:cubicBezTo>
                    <a:pt x="12727" y="18925"/>
                    <a:pt x="12835" y="19621"/>
                    <a:pt x="13587" y="20318"/>
                  </a:cubicBezTo>
                  <a:cubicBezTo>
                    <a:pt x="14339" y="21015"/>
                    <a:pt x="13157" y="19621"/>
                    <a:pt x="14984" y="19621"/>
                  </a:cubicBezTo>
                  <a:cubicBezTo>
                    <a:pt x="16704" y="20318"/>
                    <a:pt x="17886" y="18228"/>
                    <a:pt x="18638" y="18925"/>
                  </a:cubicBezTo>
                  <a:cubicBezTo>
                    <a:pt x="19390" y="18925"/>
                    <a:pt x="19605" y="19621"/>
                    <a:pt x="19927" y="19621"/>
                  </a:cubicBezTo>
                  <a:cubicBezTo>
                    <a:pt x="20142" y="19621"/>
                    <a:pt x="21217" y="18228"/>
                    <a:pt x="21110" y="16834"/>
                  </a:cubicBezTo>
                  <a:cubicBezTo>
                    <a:pt x="20895" y="14744"/>
                    <a:pt x="18638" y="19621"/>
                    <a:pt x="18101" y="18228"/>
                  </a:cubicBezTo>
                  <a:cubicBezTo>
                    <a:pt x="17671" y="16834"/>
                    <a:pt x="16381" y="16138"/>
                    <a:pt x="16059" y="16138"/>
                  </a:cubicBezTo>
                  <a:cubicBezTo>
                    <a:pt x="15736" y="16834"/>
                    <a:pt x="14232" y="16138"/>
                    <a:pt x="13587" y="16138"/>
                  </a:cubicBezTo>
                  <a:cubicBezTo>
                    <a:pt x="12942" y="16138"/>
                    <a:pt x="14339" y="18228"/>
                    <a:pt x="12727" y="16138"/>
                  </a:cubicBezTo>
                  <a:cubicBezTo>
                    <a:pt x="11116" y="14047"/>
                    <a:pt x="10148" y="11260"/>
                    <a:pt x="10148" y="11260"/>
                  </a:cubicBezTo>
                  <a:cubicBezTo>
                    <a:pt x="10148" y="11260"/>
                    <a:pt x="10578" y="7080"/>
                    <a:pt x="9396" y="7080"/>
                  </a:cubicBezTo>
                  <a:cubicBezTo>
                    <a:pt x="8107" y="7776"/>
                    <a:pt x="7892" y="7776"/>
                    <a:pt x="7892" y="7776"/>
                  </a:cubicBezTo>
                  <a:cubicBezTo>
                    <a:pt x="7892" y="7776"/>
                    <a:pt x="8644" y="7776"/>
                    <a:pt x="6817" y="6383"/>
                  </a:cubicBezTo>
                  <a:cubicBezTo>
                    <a:pt x="5098" y="4292"/>
                    <a:pt x="4883" y="4292"/>
                    <a:pt x="4238" y="4292"/>
                  </a:cubicBezTo>
                  <a:cubicBezTo>
                    <a:pt x="3701" y="4292"/>
                    <a:pt x="2948" y="3596"/>
                    <a:pt x="2518" y="1505"/>
                  </a:cubicBezTo>
                  <a:cubicBezTo>
                    <a:pt x="1981" y="-585"/>
                    <a:pt x="1551" y="112"/>
                    <a:pt x="1551" y="112"/>
                  </a:cubicBezTo>
                  <a:close/>
                </a:path>
              </a:pathLst>
            </a:custGeom>
            <a:solidFill>
              <a:srgbClr val="000000">
                <a:alpha val="9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87" name="Shape 187"/>
            <p:cNvSpPr/>
            <p:nvPr/>
          </p:nvSpPr>
          <p:spPr>
            <a:xfrm>
              <a:off x="14920974" y="5493136"/>
              <a:ext cx="634911" cy="4938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494" h="20496" extrusionOk="0">
                  <a:moveTo>
                    <a:pt x="19235" y="20245"/>
                  </a:moveTo>
                  <a:cubicBezTo>
                    <a:pt x="19077" y="20245"/>
                    <a:pt x="17658" y="19651"/>
                    <a:pt x="15924" y="18462"/>
                  </a:cubicBezTo>
                  <a:cubicBezTo>
                    <a:pt x="14190" y="17074"/>
                    <a:pt x="13717" y="17471"/>
                    <a:pt x="12455" y="15885"/>
                  </a:cubicBezTo>
                  <a:cubicBezTo>
                    <a:pt x="11036" y="14300"/>
                    <a:pt x="9302" y="10733"/>
                    <a:pt x="8041" y="9148"/>
                  </a:cubicBezTo>
                  <a:cubicBezTo>
                    <a:pt x="6780" y="7761"/>
                    <a:pt x="7410" y="8553"/>
                    <a:pt x="4257" y="5779"/>
                  </a:cubicBezTo>
                  <a:cubicBezTo>
                    <a:pt x="1104" y="3005"/>
                    <a:pt x="0" y="627"/>
                    <a:pt x="0" y="627"/>
                  </a:cubicBezTo>
                  <a:cubicBezTo>
                    <a:pt x="0" y="627"/>
                    <a:pt x="2996" y="-166"/>
                    <a:pt x="3626" y="32"/>
                  </a:cubicBezTo>
                  <a:cubicBezTo>
                    <a:pt x="4257" y="428"/>
                    <a:pt x="4888" y="2014"/>
                    <a:pt x="8199" y="4590"/>
                  </a:cubicBezTo>
                  <a:cubicBezTo>
                    <a:pt x="11352" y="7166"/>
                    <a:pt x="17658" y="11328"/>
                    <a:pt x="18447" y="12913"/>
                  </a:cubicBezTo>
                  <a:cubicBezTo>
                    <a:pt x="19235" y="14498"/>
                    <a:pt x="18762" y="16084"/>
                    <a:pt x="19393" y="17074"/>
                  </a:cubicBezTo>
                  <a:cubicBezTo>
                    <a:pt x="20023" y="18065"/>
                    <a:pt x="21600" y="21434"/>
                    <a:pt x="19235" y="20245"/>
                  </a:cubicBezTo>
                  <a:close/>
                </a:path>
              </a:pathLst>
            </a:custGeom>
            <a:solidFill>
              <a:srgbClr val="000000">
                <a:alpha val="9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88" name="Shape 188"/>
            <p:cNvSpPr/>
            <p:nvPr/>
          </p:nvSpPr>
          <p:spPr>
            <a:xfrm>
              <a:off x="14078052" y="5315638"/>
              <a:ext cx="191200" cy="1585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78" h="20766" extrusionOk="0">
                  <a:moveTo>
                    <a:pt x="4335" y="0"/>
                  </a:moveTo>
                  <a:cubicBezTo>
                    <a:pt x="-293" y="1906"/>
                    <a:pt x="-1322" y="2541"/>
                    <a:pt x="1764" y="9529"/>
                  </a:cubicBezTo>
                  <a:cubicBezTo>
                    <a:pt x="4849" y="16518"/>
                    <a:pt x="3821" y="19059"/>
                    <a:pt x="5878" y="19694"/>
                  </a:cubicBezTo>
                  <a:cubicBezTo>
                    <a:pt x="8449" y="19694"/>
                    <a:pt x="8964" y="21600"/>
                    <a:pt x="10507" y="20329"/>
                  </a:cubicBezTo>
                  <a:cubicBezTo>
                    <a:pt x="12564" y="19694"/>
                    <a:pt x="15135" y="17153"/>
                    <a:pt x="16678" y="15882"/>
                  </a:cubicBezTo>
                  <a:cubicBezTo>
                    <a:pt x="18221" y="14612"/>
                    <a:pt x="20278" y="14612"/>
                    <a:pt x="20278" y="14612"/>
                  </a:cubicBezTo>
                  <a:cubicBezTo>
                    <a:pt x="20278" y="14612"/>
                    <a:pt x="8964" y="5718"/>
                    <a:pt x="7421" y="3812"/>
                  </a:cubicBezTo>
                  <a:cubicBezTo>
                    <a:pt x="5878" y="2541"/>
                    <a:pt x="4335" y="0"/>
                    <a:pt x="4335" y="0"/>
                  </a:cubicBezTo>
                  <a:close/>
                </a:path>
              </a:pathLst>
            </a:custGeom>
            <a:solidFill>
              <a:srgbClr val="000000">
                <a:alpha val="9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89" name="Shape 189"/>
            <p:cNvSpPr/>
            <p:nvPr/>
          </p:nvSpPr>
          <p:spPr>
            <a:xfrm>
              <a:off x="19365320" y="7724596"/>
              <a:ext cx="352269" cy="3542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432" h="21350" extrusionOk="0">
                  <a:moveTo>
                    <a:pt x="3719" y="19872"/>
                  </a:moveTo>
                  <a:cubicBezTo>
                    <a:pt x="5993" y="20160"/>
                    <a:pt x="7982" y="21600"/>
                    <a:pt x="10256" y="21312"/>
                  </a:cubicBezTo>
                  <a:cubicBezTo>
                    <a:pt x="12814" y="21312"/>
                    <a:pt x="17077" y="18432"/>
                    <a:pt x="15940" y="17856"/>
                  </a:cubicBezTo>
                  <a:cubicBezTo>
                    <a:pt x="15087" y="17280"/>
                    <a:pt x="14519" y="16704"/>
                    <a:pt x="15940" y="13824"/>
                  </a:cubicBezTo>
                  <a:cubicBezTo>
                    <a:pt x="17077" y="10944"/>
                    <a:pt x="20203" y="10944"/>
                    <a:pt x="19919" y="9504"/>
                  </a:cubicBezTo>
                  <a:cubicBezTo>
                    <a:pt x="19635" y="8064"/>
                    <a:pt x="20203" y="6912"/>
                    <a:pt x="20203" y="5760"/>
                  </a:cubicBezTo>
                  <a:cubicBezTo>
                    <a:pt x="19919" y="4320"/>
                    <a:pt x="21340" y="3744"/>
                    <a:pt x="19351" y="2592"/>
                  </a:cubicBezTo>
                  <a:cubicBezTo>
                    <a:pt x="17645" y="1440"/>
                    <a:pt x="14235" y="0"/>
                    <a:pt x="14235" y="0"/>
                  </a:cubicBezTo>
                  <a:cubicBezTo>
                    <a:pt x="14235" y="0"/>
                    <a:pt x="13382" y="0"/>
                    <a:pt x="13951" y="2880"/>
                  </a:cubicBezTo>
                  <a:cubicBezTo>
                    <a:pt x="14519" y="5760"/>
                    <a:pt x="16508" y="8352"/>
                    <a:pt x="13098" y="8640"/>
                  </a:cubicBezTo>
                  <a:cubicBezTo>
                    <a:pt x="9687" y="8640"/>
                    <a:pt x="9403" y="10080"/>
                    <a:pt x="7414" y="10944"/>
                  </a:cubicBezTo>
                  <a:cubicBezTo>
                    <a:pt x="5424" y="11520"/>
                    <a:pt x="8551" y="12960"/>
                    <a:pt x="5424" y="13824"/>
                  </a:cubicBezTo>
                  <a:cubicBezTo>
                    <a:pt x="2014" y="14688"/>
                    <a:pt x="-260" y="17568"/>
                    <a:pt x="24" y="18720"/>
                  </a:cubicBezTo>
                  <a:cubicBezTo>
                    <a:pt x="308" y="19584"/>
                    <a:pt x="3719" y="19872"/>
                    <a:pt x="3719" y="19872"/>
                  </a:cubicBezTo>
                  <a:close/>
                </a:path>
              </a:pathLst>
            </a:custGeom>
            <a:solidFill>
              <a:srgbClr val="000000">
                <a:alpha val="9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90" name="Shape 190"/>
            <p:cNvSpPr/>
            <p:nvPr/>
          </p:nvSpPr>
          <p:spPr>
            <a:xfrm>
              <a:off x="19517945" y="7366238"/>
              <a:ext cx="399333" cy="3846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588" h="20721" extrusionOk="0">
                  <a:moveTo>
                    <a:pt x="14316" y="20571"/>
                  </a:moveTo>
                  <a:cubicBezTo>
                    <a:pt x="13312" y="20314"/>
                    <a:pt x="13060" y="18257"/>
                    <a:pt x="12809" y="17486"/>
                  </a:cubicBezTo>
                  <a:cubicBezTo>
                    <a:pt x="12558" y="16457"/>
                    <a:pt x="10047" y="15686"/>
                    <a:pt x="10047" y="15686"/>
                  </a:cubicBezTo>
                  <a:cubicBezTo>
                    <a:pt x="10047" y="15686"/>
                    <a:pt x="8037" y="14143"/>
                    <a:pt x="8037" y="13629"/>
                  </a:cubicBezTo>
                  <a:cubicBezTo>
                    <a:pt x="8288" y="13114"/>
                    <a:pt x="11805" y="13629"/>
                    <a:pt x="11302" y="13114"/>
                  </a:cubicBezTo>
                  <a:cubicBezTo>
                    <a:pt x="10800" y="12343"/>
                    <a:pt x="11051" y="10543"/>
                    <a:pt x="8540" y="8743"/>
                  </a:cubicBezTo>
                  <a:cubicBezTo>
                    <a:pt x="6279" y="7200"/>
                    <a:pt x="0" y="0"/>
                    <a:pt x="0" y="0"/>
                  </a:cubicBezTo>
                  <a:cubicBezTo>
                    <a:pt x="0" y="0"/>
                    <a:pt x="3767" y="2571"/>
                    <a:pt x="8037" y="4371"/>
                  </a:cubicBezTo>
                  <a:cubicBezTo>
                    <a:pt x="12558" y="6171"/>
                    <a:pt x="14065" y="8229"/>
                    <a:pt x="14316" y="9000"/>
                  </a:cubicBezTo>
                  <a:cubicBezTo>
                    <a:pt x="14567" y="10029"/>
                    <a:pt x="17833" y="12086"/>
                    <a:pt x="17581" y="11057"/>
                  </a:cubicBezTo>
                  <a:cubicBezTo>
                    <a:pt x="17581" y="10029"/>
                    <a:pt x="19340" y="7971"/>
                    <a:pt x="19842" y="8743"/>
                  </a:cubicBezTo>
                  <a:cubicBezTo>
                    <a:pt x="20093" y="9257"/>
                    <a:pt x="21098" y="10543"/>
                    <a:pt x="20093" y="11057"/>
                  </a:cubicBezTo>
                  <a:cubicBezTo>
                    <a:pt x="19088" y="11571"/>
                    <a:pt x="21600" y="14400"/>
                    <a:pt x="20093" y="14657"/>
                  </a:cubicBezTo>
                  <a:cubicBezTo>
                    <a:pt x="18837" y="14657"/>
                    <a:pt x="17330" y="15171"/>
                    <a:pt x="17330" y="15171"/>
                  </a:cubicBezTo>
                  <a:cubicBezTo>
                    <a:pt x="17330" y="16971"/>
                    <a:pt x="17330" y="16971"/>
                    <a:pt x="17330" y="16971"/>
                  </a:cubicBezTo>
                  <a:cubicBezTo>
                    <a:pt x="17330" y="16971"/>
                    <a:pt x="18084" y="21600"/>
                    <a:pt x="14316" y="20571"/>
                  </a:cubicBezTo>
                  <a:close/>
                </a:path>
              </a:pathLst>
            </a:custGeom>
            <a:solidFill>
              <a:srgbClr val="000000">
                <a:alpha val="9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91" name="Shape 191"/>
            <p:cNvSpPr/>
            <p:nvPr/>
          </p:nvSpPr>
          <p:spPr>
            <a:xfrm>
              <a:off x="16140044" y="6214523"/>
              <a:ext cx="2261185" cy="14245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67" h="21213" extrusionOk="0">
                  <a:moveTo>
                    <a:pt x="12495" y="17848"/>
                  </a:moveTo>
                  <a:cubicBezTo>
                    <a:pt x="12031" y="17349"/>
                    <a:pt x="12263" y="16921"/>
                    <a:pt x="11799" y="16351"/>
                  </a:cubicBezTo>
                  <a:cubicBezTo>
                    <a:pt x="11334" y="15852"/>
                    <a:pt x="12217" y="15852"/>
                    <a:pt x="11009" y="15638"/>
                  </a:cubicBezTo>
                  <a:cubicBezTo>
                    <a:pt x="9801" y="15424"/>
                    <a:pt x="9801" y="15210"/>
                    <a:pt x="9801" y="15424"/>
                  </a:cubicBezTo>
                  <a:cubicBezTo>
                    <a:pt x="9801" y="15567"/>
                    <a:pt x="7943" y="15923"/>
                    <a:pt x="7804" y="15995"/>
                  </a:cubicBezTo>
                  <a:cubicBezTo>
                    <a:pt x="7618" y="16066"/>
                    <a:pt x="7293" y="16208"/>
                    <a:pt x="6782" y="16494"/>
                  </a:cubicBezTo>
                  <a:cubicBezTo>
                    <a:pt x="6271" y="16707"/>
                    <a:pt x="6457" y="16993"/>
                    <a:pt x="6317" y="17135"/>
                  </a:cubicBezTo>
                  <a:cubicBezTo>
                    <a:pt x="6132" y="17278"/>
                    <a:pt x="6039" y="17492"/>
                    <a:pt x="5853" y="17349"/>
                  </a:cubicBezTo>
                  <a:cubicBezTo>
                    <a:pt x="5667" y="17206"/>
                    <a:pt x="5528" y="17064"/>
                    <a:pt x="5388" y="17064"/>
                  </a:cubicBezTo>
                  <a:cubicBezTo>
                    <a:pt x="5249" y="17064"/>
                    <a:pt x="5203" y="17349"/>
                    <a:pt x="4924" y="17349"/>
                  </a:cubicBezTo>
                  <a:cubicBezTo>
                    <a:pt x="4599" y="17349"/>
                    <a:pt x="4552" y="17278"/>
                    <a:pt x="4366" y="17420"/>
                  </a:cubicBezTo>
                  <a:cubicBezTo>
                    <a:pt x="4181" y="17563"/>
                    <a:pt x="4181" y="17777"/>
                    <a:pt x="4088" y="17848"/>
                  </a:cubicBezTo>
                  <a:cubicBezTo>
                    <a:pt x="3948" y="17848"/>
                    <a:pt x="4041" y="17991"/>
                    <a:pt x="3902" y="18062"/>
                  </a:cubicBezTo>
                  <a:cubicBezTo>
                    <a:pt x="3716" y="18133"/>
                    <a:pt x="4134" y="18276"/>
                    <a:pt x="3577" y="18205"/>
                  </a:cubicBezTo>
                  <a:cubicBezTo>
                    <a:pt x="2973" y="18133"/>
                    <a:pt x="3345" y="18276"/>
                    <a:pt x="2787" y="18062"/>
                  </a:cubicBezTo>
                  <a:cubicBezTo>
                    <a:pt x="2183" y="17848"/>
                    <a:pt x="2276" y="17848"/>
                    <a:pt x="2090" y="17634"/>
                  </a:cubicBezTo>
                  <a:cubicBezTo>
                    <a:pt x="1951" y="17420"/>
                    <a:pt x="1858" y="17848"/>
                    <a:pt x="1626" y="17206"/>
                  </a:cubicBezTo>
                  <a:cubicBezTo>
                    <a:pt x="1347" y="16494"/>
                    <a:pt x="1812" y="16636"/>
                    <a:pt x="1765" y="16494"/>
                  </a:cubicBezTo>
                  <a:cubicBezTo>
                    <a:pt x="1765" y="16351"/>
                    <a:pt x="1579" y="15282"/>
                    <a:pt x="1579" y="15282"/>
                  </a:cubicBezTo>
                  <a:cubicBezTo>
                    <a:pt x="1579" y="15282"/>
                    <a:pt x="1486" y="14498"/>
                    <a:pt x="1254" y="14284"/>
                  </a:cubicBezTo>
                  <a:cubicBezTo>
                    <a:pt x="975" y="13999"/>
                    <a:pt x="1068" y="14070"/>
                    <a:pt x="1022" y="13642"/>
                  </a:cubicBezTo>
                  <a:cubicBezTo>
                    <a:pt x="1022" y="13214"/>
                    <a:pt x="1068" y="13286"/>
                    <a:pt x="650" y="12787"/>
                  </a:cubicBezTo>
                  <a:cubicBezTo>
                    <a:pt x="279" y="12359"/>
                    <a:pt x="279" y="12288"/>
                    <a:pt x="139" y="11931"/>
                  </a:cubicBezTo>
                  <a:cubicBezTo>
                    <a:pt x="0" y="11575"/>
                    <a:pt x="0" y="11147"/>
                    <a:pt x="0" y="11005"/>
                  </a:cubicBezTo>
                  <a:cubicBezTo>
                    <a:pt x="46" y="10791"/>
                    <a:pt x="0" y="11076"/>
                    <a:pt x="232" y="10862"/>
                  </a:cubicBezTo>
                  <a:cubicBezTo>
                    <a:pt x="465" y="10719"/>
                    <a:pt x="465" y="10434"/>
                    <a:pt x="232" y="10292"/>
                  </a:cubicBezTo>
                  <a:cubicBezTo>
                    <a:pt x="0" y="10078"/>
                    <a:pt x="0" y="9793"/>
                    <a:pt x="93" y="9151"/>
                  </a:cubicBezTo>
                  <a:cubicBezTo>
                    <a:pt x="186" y="8509"/>
                    <a:pt x="46" y="8224"/>
                    <a:pt x="511" y="7654"/>
                  </a:cubicBezTo>
                  <a:cubicBezTo>
                    <a:pt x="975" y="7084"/>
                    <a:pt x="1068" y="6799"/>
                    <a:pt x="2276" y="6585"/>
                  </a:cubicBezTo>
                  <a:cubicBezTo>
                    <a:pt x="3484" y="6300"/>
                    <a:pt x="3716" y="5729"/>
                    <a:pt x="3716" y="4589"/>
                  </a:cubicBezTo>
                  <a:cubicBezTo>
                    <a:pt x="3763" y="3448"/>
                    <a:pt x="3948" y="3876"/>
                    <a:pt x="3948" y="3876"/>
                  </a:cubicBezTo>
                  <a:cubicBezTo>
                    <a:pt x="4459" y="4161"/>
                    <a:pt x="4459" y="4161"/>
                    <a:pt x="4459" y="4161"/>
                  </a:cubicBezTo>
                  <a:cubicBezTo>
                    <a:pt x="4459" y="4161"/>
                    <a:pt x="4692" y="4232"/>
                    <a:pt x="4645" y="3733"/>
                  </a:cubicBezTo>
                  <a:cubicBezTo>
                    <a:pt x="4645" y="3305"/>
                    <a:pt x="4599" y="2664"/>
                    <a:pt x="4831" y="2664"/>
                  </a:cubicBezTo>
                  <a:cubicBezTo>
                    <a:pt x="5110" y="2664"/>
                    <a:pt x="6039" y="1880"/>
                    <a:pt x="6178" y="1951"/>
                  </a:cubicBezTo>
                  <a:cubicBezTo>
                    <a:pt x="6317" y="2094"/>
                    <a:pt x="6364" y="2379"/>
                    <a:pt x="6735" y="2878"/>
                  </a:cubicBezTo>
                  <a:cubicBezTo>
                    <a:pt x="7107" y="3305"/>
                    <a:pt x="6968" y="2593"/>
                    <a:pt x="7107" y="2735"/>
                  </a:cubicBezTo>
                  <a:cubicBezTo>
                    <a:pt x="7200" y="2878"/>
                    <a:pt x="7014" y="2307"/>
                    <a:pt x="7061" y="2094"/>
                  </a:cubicBezTo>
                  <a:cubicBezTo>
                    <a:pt x="7061" y="1951"/>
                    <a:pt x="7293" y="1452"/>
                    <a:pt x="7293" y="1452"/>
                  </a:cubicBezTo>
                  <a:cubicBezTo>
                    <a:pt x="7711" y="1096"/>
                    <a:pt x="7711" y="1096"/>
                    <a:pt x="7711" y="1096"/>
                  </a:cubicBezTo>
                  <a:cubicBezTo>
                    <a:pt x="8268" y="882"/>
                    <a:pt x="8268" y="882"/>
                    <a:pt x="8268" y="882"/>
                  </a:cubicBezTo>
                  <a:cubicBezTo>
                    <a:pt x="8268" y="882"/>
                    <a:pt x="7850" y="597"/>
                    <a:pt x="7943" y="383"/>
                  </a:cubicBezTo>
                  <a:cubicBezTo>
                    <a:pt x="8036" y="240"/>
                    <a:pt x="8083" y="311"/>
                    <a:pt x="8408" y="311"/>
                  </a:cubicBezTo>
                  <a:cubicBezTo>
                    <a:pt x="8733" y="311"/>
                    <a:pt x="9151" y="739"/>
                    <a:pt x="9290" y="739"/>
                  </a:cubicBezTo>
                  <a:cubicBezTo>
                    <a:pt x="9430" y="739"/>
                    <a:pt x="10359" y="882"/>
                    <a:pt x="10359" y="882"/>
                  </a:cubicBezTo>
                  <a:cubicBezTo>
                    <a:pt x="10684" y="1096"/>
                    <a:pt x="10684" y="1096"/>
                    <a:pt x="10684" y="1096"/>
                  </a:cubicBezTo>
                  <a:cubicBezTo>
                    <a:pt x="10684" y="1096"/>
                    <a:pt x="10684" y="2521"/>
                    <a:pt x="10545" y="2521"/>
                  </a:cubicBezTo>
                  <a:cubicBezTo>
                    <a:pt x="10452" y="2521"/>
                    <a:pt x="10359" y="3092"/>
                    <a:pt x="10870" y="3305"/>
                  </a:cubicBezTo>
                  <a:cubicBezTo>
                    <a:pt x="11334" y="3591"/>
                    <a:pt x="11566" y="3805"/>
                    <a:pt x="11566" y="3805"/>
                  </a:cubicBezTo>
                  <a:cubicBezTo>
                    <a:pt x="12356" y="4517"/>
                    <a:pt x="12356" y="4517"/>
                    <a:pt x="12356" y="4517"/>
                  </a:cubicBezTo>
                  <a:cubicBezTo>
                    <a:pt x="12356" y="4517"/>
                    <a:pt x="13517" y="5088"/>
                    <a:pt x="13192" y="4803"/>
                  </a:cubicBezTo>
                  <a:cubicBezTo>
                    <a:pt x="12867" y="4589"/>
                    <a:pt x="13610" y="5159"/>
                    <a:pt x="13471" y="4161"/>
                  </a:cubicBezTo>
                  <a:cubicBezTo>
                    <a:pt x="13285" y="3163"/>
                    <a:pt x="13378" y="2593"/>
                    <a:pt x="13239" y="2165"/>
                  </a:cubicBezTo>
                  <a:cubicBezTo>
                    <a:pt x="13146" y="1808"/>
                    <a:pt x="13053" y="1024"/>
                    <a:pt x="13099" y="810"/>
                  </a:cubicBezTo>
                  <a:cubicBezTo>
                    <a:pt x="13192" y="668"/>
                    <a:pt x="13192" y="525"/>
                    <a:pt x="13285" y="240"/>
                  </a:cubicBezTo>
                  <a:cubicBezTo>
                    <a:pt x="13378" y="26"/>
                    <a:pt x="13053" y="-45"/>
                    <a:pt x="13378" y="26"/>
                  </a:cubicBezTo>
                  <a:cubicBezTo>
                    <a:pt x="13657" y="26"/>
                    <a:pt x="13843" y="383"/>
                    <a:pt x="13843" y="383"/>
                  </a:cubicBezTo>
                  <a:cubicBezTo>
                    <a:pt x="13843" y="383"/>
                    <a:pt x="14121" y="1808"/>
                    <a:pt x="14400" y="2022"/>
                  </a:cubicBezTo>
                  <a:cubicBezTo>
                    <a:pt x="14632" y="2236"/>
                    <a:pt x="15097" y="2450"/>
                    <a:pt x="15097" y="2450"/>
                  </a:cubicBezTo>
                  <a:cubicBezTo>
                    <a:pt x="15097" y="2450"/>
                    <a:pt x="15608" y="3305"/>
                    <a:pt x="15654" y="3591"/>
                  </a:cubicBezTo>
                  <a:cubicBezTo>
                    <a:pt x="15701" y="3947"/>
                    <a:pt x="16397" y="4232"/>
                    <a:pt x="16165" y="4517"/>
                  </a:cubicBezTo>
                  <a:cubicBezTo>
                    <a:pt x="15979" y="4874"/>
                    <a:pt x="16026" y="5230"/>
                    <a:pt x="16165" y="5302"/>
                  </a:cubicBezTo>
                  <a:cubicBezTo>
                    <a:pt x="16351" y="5373"/>
                    <a:pt x="16769" y="5872"/>
                    <a:pt x="16769" y="5872"/>
                  </a:cubicBezTo>
                  <a:cubicBezTo>
                    <a:pt x="16769" y="5872"/>
                    <a:pt x="16955" y="6228"/>
                    <a:pt x="17280" y="6442"/>
                  </a:cubicBezTo>
                  <a:cubicBezTo>
                    <a:pt x="17559" y="6585"/>
                    <a:pt x="17745" y="7155"/>
                    <a:pt x="17745" y="7155"/>
                  </a:cubicBezTo>
                  <a:cubicBezTo>
                    <a:pt x="18859" y="8367"/>
                    <a:pt x="18859" y="8367"/>
                    <a:pt x="18859" y="8367"/>
                  </a:cubicBezTo>
                  <a:cubicBezTo>
                    <a:pt x="18859" y="8367"/>
                    <a:pt x="18209" y="8296"/>
                    <a:pt x="18581" y="8509"/>
                  </a:cubicBezTo>
                  <a:cubicBezTo>
                    <a:pt x="18952" y="8795"/>
                    <a:pt x="19928" y="9294"/>
                    <a:pt x="19974" y="9436"/>
                  </a:cubicBezTo>
                  <a:cubicBezTo>
                    <a:pt x="19974" y="9579"/>
                    <a:pt x="20717" y="10149"/>
                    <a:pt x="20810" y="10862"/>
                  </a:cubicBezTo>
                  <a:cubicBezTo>
                    <a:pt x="20903" y="11575"/>
                    <a:pt x="21275" y="12787"/>
                    <a:pt x="21182" y="13428"/>
                  </a:cubicBezTo>
                  <a:cubicBezTo>
                    <a:pt x="21089" y="13999"/>
                    <a:pt x="21275" y="14925"/>
                    <a:pt x="21368" y="15210"/>
                  </a:cubicBezTo>
                  <a:cubicBezTo>
                    <a:pt x="21461" y="15496"/>
                    <a:pt x="21600" y="15923"/>
                    <a:pt x="21182" y="16208"/>
                  </a:cubicBezTo>
                  <a:cubicBezTo>
                    <a:pt x="20764" y="16565"/>
                    <a:pt x="20857" y="17206"/>
                    <a:pt x="20671" y="17563"/>
                  </a:cubicBezTo>
                  <a:cubicBezTo>
                    <a:pt x="20485" y="17919"/>
                    <a:pt x="20764" y="18775"/>
                    <a:pt x="20625" y="18846"/>
                  </a:cubicBezTo>
                  <a:cubicBezTo>
                    <a:pt x="20439" y="18846"/>
                    <a:pt x="20950" y="19702"/>
                    <a:pt x="20578" y="19844"/>
                  </a:cubicBezTo>
                  <a:cubicBezTo>
                    <a:pt x="20206" y="19915"/>
                    <a:pt x="19510" y="19987"/>
                    <a:pt x="19510" y="19987"/>
                  </a:cubicBezTo>
                  <a:cubicBezTo>
                    <a:pt x="19510" y="19987"/>
                    <a:pt x="19463" y="20343"/>
                    <a:pt x="19370" y="20628"/>
                  </a:cubicBezTo>
                  <a:cubicBezTo>
                    <a:pt x="19277" y="20913"/>
                    <a:pt x="19510" y="21127"/>
                    <a:pt x="19045" y="21056"/>
                  </a:cubicBezTo>
                  <a:cubicBezTo>
                    <a:pt x="18627" y="21056"/>
                    <a:pt x="18395" y="21555"/>
                    <a:pt x="18348" y="20771"/>
                  </a:cubicBezTo>
                  <a:cubicBezTo>
                    <a:pt x="18302" y="20058"/>
                    <a:pt x="18395" y="19915"/>
                    <a:pt x="18163" y="20129"/>
                  </a:cubicBezTo>
                  <a:cubicBezTo>
                    <a:pt x="17930" y="20343"/>
                    <a:pt x="17512" y="20486"/>
                    <a:pt x="17466" y="20700"/>
                  </a:cubicBezTo>
                  <a:cubicBezTo>
                    <a:pt x="17419" y="20913"/>
                    <a:pt x="17559" y="21199"/>
                    <a:pt x="17326" y="21199"/>
                  </a:cubicBezTo>
                  <a:cubicBezTo>
                    <a:pt x="17141" y="21270"/>
                    <a:pt x="16630" y="21056"/>
                    <a:pt x="16258" y="20700"/>
                  </a:cubicBezTo>
                  <a:cubicBezTo>
                    <a:pt x="15840" y="20343"/>
                    <a:pt x="16397" y="20913"/>
                    <a:pt x="15840" y="20343"/>
                  </a:cubicBezTo>
                  <a:cubicBezTo>
                    <a:pt x="15283" y="19844"/>
                    <a:pt x="14957" y="19131"/>
                    <a:pt x="14957" y="18989"/>
                  </a:cubicBezTo>
                  <a:cubicBezTo>
                    <a:pt x="15004" y="18775"/>
                    <a:pt x="15422" y="18917"/>
                    <a:pt x="15050" y="18418"/>
                  </a:cubicBezTo>
                  <a:cubicBezTo>
                    <a:pt x="14679" y="17848"/>
                    <a:pt x="14446" y="18704"/>
                    <a:pt x="14214" y="18561"/>
                  </a:cubicBezTo>
                  <a:cubicBezTo>
                    <a:pt x="13982" y="18418"/>
                    <a:pt x="14075" y="18775"/>
                    <a:pt x="13750" y="18418"/>
                  </a:cubicBezTo>
                  <a:cubicBezTo>
                    <a:pt x="13471" y="18133"/>
                    <a:pt x="13285" y="17848"/>
                    <a:pt x="13285" y="17848"/>
                  </a:cubicBezTo>
                  <a:lnTo>
                    <a:pt x="12495" y="17848"/>
                  </a:lnTo>
                  <a:close/>
                </a:path>
              </a:pathLst>
            </a:custGeom>
            <a:solidFill>
              <a:srgbClr val="000000">
                <a:alpha val="9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92" name="Shape 192"/>
            <p:cNvSpPr/>
            <p:nvPr/>
          </p:nvSpPr>
          <p:spPr>
            <a:xfrm>
              <a:off x="18033775" y="7731953"/>
              <a:ext cx="264836" cy="1733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8905" h="20259" extrusionOk="0">
                  <a:moveTo>
                    <a:pt x="11253" y="5232"/>
                  </a:moveTo>
                  <a:cubicBezTo>
                    <a:pt x="4982" y="3571"/>
                    <a:pt x="4982" y="802"/>
                    <a:pt x="1498" y="802"/>
                  </a:cubicBezTo>
                  <a:cubicBezTo>
                    <a:pt x="-1637" y="802"/>
                    <a:pt x="802" y="6894"/>
                    <a:pt x="2892" y="8555"/>
                  </a:cubicBezTo>
                  <a:cubicBezTo>
                    <a:pt x="5331" y="10217"/>
                    <a:pt x="5331" y="10771"/>
                    <a:pt x="7073" y="14094"/>
                  </a:cubicBezTo>
                  <a:cubicBezTo>
                    <a:pt x="8815" y="17417"/>
                    <a:pt x="7073" y="20186"/>
                    <a:pt x="10905" y="20186"/>
                  </a:cubicBezTo>
                  <a:cubicBezTo>
                    <a:pt x="15086" y="20740"/>
                    <a:pt x="17176" y="17971"/>
                    <a:pt x="17524" y="16309"/>
                  </a:cubicBezTo>
                  <a:cubicBezTo>
                    <a:pt x="17873" y="14648"/>
                    <a:pt x="19963" y="9109"/>
                    <a:pt x="18221" y="5232"/>
                  </a:cubicBezTo>
                  <a:cubicBezTo>
                    <a:pt x="16131" y="1909"/>
                    <a:pt x="17176" y="-860"/>
                    <a:pt x="15434" y="248"/>
                  </a:cubicBezTo>
                  <a:cubicBezTo>
                    <a:pt x="13692" y="1355"/>
                    <a:pt x="11253" y="5232"/>
                    <a:pt x="11253" y="5232"/>
                  </a:cubicBezTo>
                  <a:close/>
                </a:path>
              </a:pathLst>
            </a:custGeom>
            <a:solidFill>
              <a:srgbClr val="000000">
                <a:alpha val="9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</p:grpSp>
      <p:grpSp>
        <p:nvGrpSpPr>
          <p:cNvPr id="202" name="组合 201"/>
          <p:cNvGrpSpPr/>
          <p:nvPr/>
        </p:nvGrpSpPr>
        <p:grpSpPr>
          <a:xfrm>
            <a:off x="9561735" y="10242297"/>
            <a:ext cx="5241986" cy="995125"/>
            <a:chOff x="11064561" y="4697729"/>
            <a:chExt cx="5241986" cy="995125"/>
          </a:xfrm>
        </p:grpSpPr>
        <p:grpSp>
          <p:nvGrpSpPr>
            <p:cNvPr id="203" name="Group 223"/>
            <p:cNvGrpSpPr/>
            <p:nvPr/>
          </p:nvGrpSpPr>
          <p:grpSpPr>
            <a:xfrm>
              <a:off x="11064561" y="4697729"/>
              <a:ext cx="995125" cy="995125"/>
              <a:chOff x="0" y="0"/>
              <a:chExt cx="995124" cy="995124"/>
            </a:xfrm>
          </p:grpSpPr>
          <p:sp>
            <p:nvSpPr>
              <p:cNvPr id="213" name="Shape 221"/>
              <p:cNvSpPr/>
              <p:nvPr/>
            </p:nvSpPr>
            <p:spPr>
              <a:xfrm>
                <a:off x="-1" y="-1"/>
                <a:ext cx="995126" cy="995126"/>
              </a:xfrm>
              <a:prstGeom prst="ellipse">
                <a:avLst/>
              </a:prstGeom>
              <a:solidFill>
                <a:srgbClr val="C0190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ctr">
                <a:noAutofit/>
              </a:bodyPr>
              <a:lstStyle/>
              <a:p>
                <a:pPr algn="ctr">
                  <a:defRPr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214" name="Shape 222"/>
              <p:cNvSpPr/>
              <p:nvPr/>
            </p:nvSpPr>
            <p:spPr>
              <a:xfrm>
                <a:off x="200304" y="297932"/>
                <a:ext cx="517107" cy="39925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7348" y="21600"/>
                    </a:moveTo>
                    <a:cubicBezTo>
                      <a:pt x="8239" y="21600"/>
                      <a:pt x="8907" y="21600"/>
                      <a:pt x="9798" y="21600"/>
                    </a:cubicBezTo>
                    <a:cubicBezTo>
                      <a:pt x="10021" y="21600"/>
                      <a:pt x="10466" y="21312"/>
                      <a:pt x="10466" y="21024"/>
                    </a:cubicBezTo>
                    <a:cubicBezTo>
                      <a:pt x="10466" y="14112"/>
                      <a:pt x="10466" y="14112"/>
                      <a:pt x="10466" y="14112"/>
                    </a:cubicBezTo>
                    <a:cubicBezTo>
                      <a:pt x="8685" y="12960"/>
                      <a:pt x="8685" y="12960"/>
                      <a:pt x="8685" y="12960"/>
                    </a:cubicBezTo>
                    <a:cubicBezTo>
                      <a:pt x="6680" y="14400"/>
                      <a:pt x="6680" y="14400"/>
                      <a:pt x="6680" y="14400"/>
                    </a:cubicBezTo>
                    <a:cubicBezTo>
                      <a:pt x="6680" y="21024"/>
                      <a:pt x="6680" y="21024"/>
                      <a:pt x="6680" y="21024"/>
                    </a:cubicBezTo>
                    <a:cubicBezTo>
                      <a:pt x="6680" y="21312"/>
                      <a:pt x="6903" y="21600"/>
                      <a:pt x="7348" y="21600"/>
                    </a:cubicBezTo>
                    <a:close/>
                    <a:moveTo>
                      <a:pt x="0" y="14112"/>
                    </a:moveTo>
                    <a:cubicBezTo>
                      <a:pt x="8239" y="8064"/>
                      <a:pt x="8239" y="8064"/>
                      <a:pt x="8239" y="8064"/>
                    </a:cubicBezTo>
                    <a:cubicBezTo>
                      <a:pt x="8685" y="7488"/>
                      <a:pt x="8685" y="7488"/>
                      <a:pt x="8685" y="7488"/>
                    </a:cubicBezTo>
                    <a:cubicBezTo>
                      <a:pt x="9130" y="8064"/>
                      <a:pt x="9130" y="8064"/>
                      <a:pt x="9130" y="8064"/>
                    </a:cubicBezTo>
                    <a:cubicBezTo>
                      <a:pt x="11579" y="9792"/>
                      <a:pt x="11579" y="9792"/>
                      <a:pt x="11579" y="9792"/>
                    </a:cubicBezTo>
                    <a:cubicBezTo>
                      <a:pt x="18037" y="2592"/>
                      <a:pt x="18037" y="2592"/>
                      <a:pt x="18037" y="2592"/>
                    </a:cubicBezTo>
                    <a:cubicBezTo>
                      <a:pt x="17146" y="1152"/>
                      <a:pt x="17146" y="1152"/>
                      <a:pt x="17146" y="1152"/>
                    </a:cubicBezTo>
                    <a:cubicBezTo>
                      <a:pt x="19373" y="576"/>
                      <a:pt x="19373" y="576"/>
                      <a:pt x="19373" y="576"/>
                    </a:cubicBezTo>
                    <a:cubicBezTo>
                      <a:pt x="21600" y="0"/>
                      <a:pt x="21600" y="0"/>
                      <a:pt x="21600" y="0"/>
                    </a:cubicBezTo>
                    <a:cubicBezTo>
                      <a:pt x="20932" y="2880"/>
                      <a:pt x="20932" y="2880"/>
                      <a:pt x="20932" y="2880"/>
                    </a:cubicBezTo>
                    <a:cubicBezTo>
                      <a:pt x="20264" y="5472"/>
                      <a:pt x="20264" y="5472"/>
                      <a:pt x="20264" y="5472"/>
                    </a:cubicBezTo>
                    <a:cubicBezTo>
                      <a:pt x="19373" y="4320"/>
                      <a:pt x="19373" y="4320"/>
                      <a:pt x="19373" y="4320"/>
                    </a:cubicBezTo>
                    <a:cubicBezTo>
                      <a:pt x="12247" y="12096"/>
                      <a:pt x="12247" y="12096"/>
                      <a:pt x="12247" y="12096"/>
                    </a:cubicBezTo>
                    <a:cubicBezTo>
                      <a:pt x="11802" y="12672"/>
                      <a:pt x="11802" y="12672"/>
                      <a:pt x="11802" y="12672"/>
                    </a:cubicBezTo>
                    <a:cubicBezTo>
                      <a:pt x="11134" y="12384"/>
                      <a:pt x="11134" y="12384"/>
                      <a:pt x="11134" y="12384"/>
                    </a:cubicBezTo>
                    <a:cubicBezTo>
                      <a:pt x="8685" y="10368"/>
                      <a:pt x="8685" y="10368"/>
                      <a:pt x="8685" y="10368"/>
                    </a:cubicBezTo>
                    <a:cubicBezTo>
                      <a:pt x="1113" y="16416"/>
                      <a:pt x="1113" y="16416"/>
                      <a:pt x="1113" y="16416"/>
                    </a:cubicBezTo>
                    <a:cubicBezTo>
                      <a:pt x="0" y="14112"/>
                      <a:pt x="0" y="14112"/>
                      <a:pt x="0" y="14112"/>
                    </a:cubicBezTo>
                    <a:close/>
                    <a:moveTo>
                      <a:pt x="2227" y="21600"/>
                    </a:moveTo>
                    <a:cubicBezTo>
                      <a:pt x="4676" y="21600"/>
                      <a:pt x="4676" y="21600"/>
                      <a:pt x="4676" y="21600"/>
                    </a:cubicBezTo>
                    <a:cubicBezTo>
                      <a:pt x="4899" y="21600"/>
                      <a:pt x="5122" y="21312"/>
                      <a:pt x="5122" y="21024"/>
                    </a:cubicBezTo>
                    <a:cubicBezTo>
                      <a:pt x="5122" y="15552"/>
                      <a:pt x="5122" y="15552"/>
                      <a:pt x="5122" y="15552"/>
                    </a:cubicBezTo>
                    <a:cubicBezTo>
                      <a:pt x="1559" y="18432"/>
                      <a:pt x="1559" y="18432"/>
                      <a:pt x="1559" y="18432"/>
                    </a:cubicBezTo>
                    <a:cubicBezTo>
                      <a:pt x="1559" y="21024"/>
                      <a:pt x="1559" y="21024"/>
                      <a:pt x="1559" y="21024"/>
                    </a:cubicBezTo>
                    <a:cubicBezTo>
                      <a:pt x="1559" y="21312"/>
                      <a:pt x="1781" y="21600"/>
                      <a:pt x="2227" y="21600"/>
                    </a:cubicBezTo>
                    <a:close/>
                    <a:moveTo>
                      <a:pt x="12470" y="21600"/>
                    </a:moveTo>
                    <a:cubicBezTo>
                      <a:pt x="13361" y="21600"/>
                      <a:pt x="14029" y="21600"/>
                      <a:pt x="14920" y="21600"/>
                    </a:cubicBezTo>
                    <a:cubicBezTo>
                      <a:pt x="15365" y="21600"/>
                      <a:pt x="15588" y="21312"/>
                      <a:pt x="15588" y="21024"/>
                    </a:cubicBezTo>
                    <a:cubicBezTo>
                      <a:pt x="15588" y="17856"/>
                      <a:pt x="15588" y="14400"/>
                      <a:pt x="15588" y="11232"/>
                    </a:cubicBezTo>
                    <a:cubicBezTo>
                      <a:pt x="15588" y="11232"/>
                      <a:pt x="15588" y="11232"/>
                      <a:pt x="15588" y="11232"/>
                    </a:cubicBezTo>
                    <a:cubicBezTo>
                      <a:pt x="12025" y="15264"/>
                      <a:pt x="12025" y="15264"/>
                      <a:pt x="12025" y="15264"/>
                    </a:cubicBezTo>
                    <a:cubicBezTo>
                      <a:pt x="11802" y="14976"/>
                      <a:pt x="11802" y="14976"/>
                      <a:pt x="11802" y="14976"/>
                    </a:cubicBezTo>
                    <a:cubicBezTo>
                      <a:pt x="11802" y="21024"/>
                      <a:pt x="11802" y="21024"/>
                      <a:pt x="11802" y="21024"/>
                    </a:cubicBezTo>
                    <a:cubicBezTo>
                      <a:pt x="11802" y="21312"/>
                      <a:pt x="12247" y="21600"/>
                      <a:pt x="12470" y="21600"/>
                    </a:cubicBezTo>
                    <a:close/>
                    <a:moveTo>
                      <a:pt x="17592" y="21600"/>
                    </a:moveTo>
                    <a:cubicBezTo>
                      <a:pt x="20041" y="21600"/>
                      <a:pt x="20041" y="21600"/>
                      <a:pt x="20041" y="21600"/>
                    </a:cubicBezTo>
                    <a:cubicBezTo>
                      <a:pt x="20487" y="21600"/>
                      <a:pt x="20709" y="21312"/>
                      <a:pt x="20709" y="21024"/>
                    </a:cubicBezTo>
                    <a:cubicBezTo>
                      <a:pt x="20709" y="9216"/>
                      <a:pt x="20709" y="9216"/>
                      <a:pt x="20709" y="9216"/>
                    </a:cubicBezTo>
                    <a:cubicBezTo>
                      <a:pt x="19151" y="6912"/>
                      <a:pt x="19151" y="6912"/>
                      <a:pt x="19151" y="6912"/>
                    </a:cubicBezTo>
                    <a:cubicBezTo>
                      <a:pt x="17146" y="9504"/>
                      <a:pt x="17146" y="9504"/>
                      <a:pt x="17146" y="9504"/>
                    </a:cubicBezTo>
                    <a:cubicBezTo>
                      <a:pt x="17146" y="21024"/>
                      <a:pt x="17146" y="21024"/>
                      <a:pt x="17146" y="21024"/>
                    </a:cubicBezTo>
                    <a:cubicBezTo>
                      <a:pt x="17146" y="21312"/>
                      <a:pt x="17369" y="21600"/>
                      <a:pt x="17592" y="216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</p:grpSp>
        <p:grpSp>
          <p:nvGrpSpPr>
            <p:cNvPr id="204" name="Group 226"/>
            <p:cNvGrpSpPr/>
            <p:nvPr/>
          </p:nvGrpSpPr>
          <p:grpSpPr>
            <a:xfrm>
              <a:off x="12480181" y="4697729"/>
              <a:ext cx="995125" cy="995125"/>
              <a:chOff x="0" y="0"/>
              <a:chExt cx="995124" cy="995124"/>
            </a:xfrm>
          </p:grpSpPr>
          <p:sp>
            <p:nvSpPr>
              <p:cNvPr id="211" name="Shape 224"/>
              <p:cNvSpPr/>
              <p:nvPr/>
            </p:nvSpPr>
            <p:spPr>
              <a:xfrm>
                <a:off x="-1" y="-1"/>
                <a:ext cx="995126" cy="995126"/>
              </a:xfrm>
              <a:prstGeom prst="ellipse">
                <a:avLst/>
              </a:prstGeom>
              <a:solidFill>
                <a:srgbClr val="C0190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ctr">
                <a:noAutofit/>
              </a:bodyPr>
              <a:lstStyle/>
              <a:p>
                <a:pPr algn="ctr">
                  <a:defRPr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212" name="Shape 225"/>
              <p:cNvSpPr/>
              <p:nvPr/>
            </p:nvSpPr>
            <p:spPr>
              <a:xfrm>
                <a:off x="265907" y="277443"/>
                <a:ext cx="476220" cy="49305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921" y="0"/>
                    </a:moveTo>
                    <a:cubicBezTo>
                      <a:pt x="9708" y="0"/>
                      <a:pt x="8494" y="1174"/>
                      <a:pt x="8494" y="2583"/>
                    </a:cubicBezTo>
                    <a:cubicBezTo>
                      <a:pt x="8494" y="3757"/>
                      <a:pt x="9708" y="4930"/>
                      <a:pt x="10921" y="4930"/>
                    </a:cubicBezTo>
                    <a:cubicBezTo>
                      <a:pt x="12378" y="4930"/>
                      <a:pt x="13591" y="3757"/>
                      <a:pt x="13591" y="2583"/>
                    </a:cubicBezTo>
                    <a:cubicBezTo>
                      <a:pt x="13591" y="1174"/>
                      <a:pt x="12378" y="0"/>
                      <a:pt x="10921" y="0"/>
                    </a:cubicBezTo>
                    <a:close/>
                    <a:moveTo>
                      <a:pt x="16989" y="2348"/>
                    </a:moveTo>
                    <a:cubicBezTo>
                      <a:pt x="15775" y="2348"/>
                      <a:pt x="14804" y="3287"/>
                      <a:pt x="14804" y="4226"/>
                    </a:cubicBezTo>
                    <a:cubicBezTo>
                      <a:pt x="14804" y="5400"/>
                      <a:pt x="15775" y="6339"/>
                      <a:pt x="16989" y="6339"/>
                    </a:cubicBezTo>
                    <a:cubicBezTo>
                      <a:pt x="17960" y="6339"/>
                      <a:pt x="18930" y="5400"/>
                      <a:pt x="18930" y="4226"/>
                    </a:cubicBezTo>
                    <a:cubicBezTo>
                      <a:pt x="18930" y="3287"/>
                      <a:pt x="17960" y="2348"/>
                      <a:pt x="16989" y="2348"/>
                    </a:cubicBezTo>
                    <a:close/>
                    <a:moveTo>
                      <a:pt x="7281" y="12209"/>
                    </a:moveTo>
                    <a:cubicBezTo>
                      <a:pt x="7281" y="12913"/>
                      <a:pt x="7281" y="12913"/>
                      <a:pt x="7281" y="12913"/>
                    </a:cubicBezTo>
                    <a:cubicBezTo>
                      <a:pt x="7281" y="12913"/>
                      <a:pt x="7281" y="12913"/>
                      <a:pt x="7281" y="12913"/>
                    </a:cubicBezTo>
                    <a:cubicBezTo>
                      <a:pt x="7766" y="19957"/>
                      <a:pt x="7766" y="19957"/>
                      <a:pt x="7766" y="19957"/>
                    </a:cubicBezTo>
                    <a:cubicBezTo>
                      <a:pt x="5825" y="19957"/>
                      <a:pt x="5825" y="19957"/>
                      <a:pt x="5825" y="19957"/>
                    </a:cubicBezTo>
                    <a:cubicBezTo>
                      <a:pt x="5339" y="13852"/>
                      <a:pt x="5339" y="13852"/>
                      <a:pt x="5339" y="13852"/>
                    </a:cubicBezTo>
                    <a:cubicBezTo>
                      <a:pt x="4611" y="13852"/>
                      <a:pt x="4611" y="13852"/>
                      <a:pt x="4611" y="13852"/>
                    </a:cubicBezTo>
                    <a:cubicBezTo>
                      <a:pt x="4126" y="19957"/>
                      <a:pt x="4126" y="19957"/>
                      <a:pt x="4126" y="19957"/>
                    </a:cubicBezTo>
                    <a:cubicBezTo>
                      <a:pt x="2427" y="19957"/>
                      <a:pt x="2427" y="19957"/>
                      <a:pt x="2427" y="19957"/>
                    </a:cubicBezTo>
                    <a:cubicBezTo>
                      <a:pt x="2670" y="12913"/>
                      <a:pt x="2670" y="12913"/>
                      <a:pt x="2670" y="12913"/>
                    </a:cubicBezTo>
                    <a:cubicBezTo>
                      <a:pt x="2427" y="10096"/>
                      <a:pt x="2427" y="10096"/>
                      <a:pt x="2427" y="10096"/>
                    </a:cubicBezTo>
                    <a:cubicBezTo>
                      <a:pt x="971" y="12443"/>
                      <a:pt x="971" y="12443"/>
                      <a:pt x="971" y="12443"/>
                    </a:cubicBezTo>
                    <a:cubicBezTo>
                      <a:pt x="0" y="11739"/>
                      <a:pt x="0" y="11739"/>
                      <a:pt x="0" y="11739"/>
                    </a:cubicBezTo>
                    <a:cubicBezTo>
                      <a:pt x="2427" y="6574"/>
                      <a:pt x="2427" y="6574"/>
                      <a:pt x="2427" y="6574"/>
                    </a:cubicBezTo>
                    <a:cubicBezTo>
                      <a:pt x="3883" y="6574"/>
                      <a:pt x="3883" y="6574"/>
                      <a:pt x="3883" y="6574"/>
                    </a:cubicBezTo>
                    <a:cubicBezTo>
                      <a:pt x="5097" y="8217"/>
                      <a:pt x="5097" y="8217"/>
                      <a:pt x="5097" y="8217"/>
                    </a:cubicBezTo>
                    <a:cubicBezTo>
                      <a:pt x="6310" y="6574"/>
                      <a:pt x="6310" y="6574"/>
                      <a:pt x="6310" y="6574"/>
                    </a:cubicBezTo>
                    <a:cubicBezTo>
                      <a:pt x="7524" y="6574"/>
                      <a:pt x="7524" y="6574"/>
                      <a:pt x="7524" y="6574"/>
                    </a:cubicBezTo>
                    <a:cubicBezTo>
                      <a:pt x="8009" y="5635"/>
                      <a:pt x="8009" y="5635"/>
                      <a:pt x="8009" y="5635"/>
                    </a:cubicBezTo>
                    <a:cubicBezTo>
                      <a:pt x="10679" y="5635"/>
                      <a:pt x="10679" y="5635"/>
                      <a:pt x="10679" y="5635"/>
                    </a:cubicBezTo>
                    <a:cubicBezTo>
                      <a:pt x="10436" y="5870"/>
                      <a:pt x="10436" y="5870"/>
                      <a:pt x="10436" y="5870"/>
                    </a:cubicBezTo>
                    <a:cubicBezTo>
                      <a:pt x="10679" y="6339"/>
                      <a:pt x="10679" y="6339"/>
                      <a:pt x="10679" y="6339"/>
                    </a:cubicBezTo>
                    <a:cubicBezTo>
                      <a:pt x="9951" y="10330"/>
                      <a:pt x="9951" y="10330"/>
                      <a:pt x="9951" y="10330"/>
                    </a:cubicBezTo>
                    <a:cubicBezTo>
                      <a:pt x="10921" y="11270"/>
                      <a:pt x="10921" y="11270"/>
                      <a:pt x="10921" y="11270"/>
                    </a:cubicBezTo>
                    <a:cubicBezTo>
                      <a:pt x="10921" y="11270"/>
                      <a:pt x="10921" y="11270"/>
                      <a:pt x="10921" y="11270"/>
                    </a:cubicBezTo>
                    <a:cubicBezTo>
                      <a:pt x="10921" y="11270"/>
                      <a:pt x="10921" y="11270"/>
                      <a:pt x="10921" y="11270"/>
                    </a:cubicBezTo>
                    <a:cubicBezTo>
                      <a:pt x="10921" y="11270"/>
                      <a:pt x="10921" y="11270"/>
                      <a:pt x="10921" y="11270"/>
                    </a:cubicBezTo>
                    <a:cubicBezTo>
                      <a:pt x="10921" y="11270"/>
                      <a:pt x="10921" y="11270"/>
                      <a:pt x="10921" y="11270"/>
                    </a:cubicBezTo>
                    <a:cubicBezTo>
                      <a:pt x="11892" y="10330"/>
                      <a:pt x="11892" y="10330"/>
                      <a:pt x="11892" y="10330"/>
                    </a:cubicBezTo>
                    <a:cubicBezTo>
                      <a:pt x="11407" y="6339"/>
                      <a:pt x="11407" y="6339"/>
                      <a:pt x="11407" y="6339"/>
                    </a:cubicBezTo>
                    <a:cubicBezTo>
                      <a:pt x="11649" y="5870"/>
                      <a:pt x="11649" y="5870"/>
                      <a:pt x="11649" y="5870"/>
                    </a:cubicBezTo>
                    <a:cubicBezTo>
                      <a:pt x="11407" y="5635"/>
                      <a:pt x="11407" y="5635"/>
                      <a:pt x="11407" y="5635"/>
                    </a:cubicBezTo>
                    <a:cubicBezTo>
                      <a:pt x="14076" y="5635"/>
                      <a:pt x="14076" y="5635"/>
                      <a:pt x="14076" y="5635"/>
                    </a:cubicBezTo>
                    <a:cubicBezTo>
                      <a:pt x="14319" y="6574"/>
                      <a:pt x="14319" y="6574"/>
                      <a:pt x="14319" y="6574"/>
                    </a:cubicBezTo>
                    <a:cubicBezTo>
                      <a:pt x="15533" y="6574"/>
                      <a:pt x="15533" y="6574"/>
                      <a:pt x="15533" y="6574"/>
                    </a:cubicBezTo>
                    <a:cubicBezTo>
                      <a:pt x="16989" y="8217"/>
                      <a:pt x="16989" y="8217"/>
                      <a:pt x="16989" y="8217"/>
                    </a:cubicBezTo>
                    <a:cubicBezTo>
                      <a:pt x="18202" y="6574"/>
                      <a:pt x="18202" y="6574"/>
                      <a:pt x="18202" y="6574"/>
                    </a:cubicBezTo>
                    <a:cubicBezTo>
                      <a:pt x="19416" y="6574"/>
                      <a:pt x="19416" y="6574"/>
                      <a:pt x="19416" y="6574"/>
                    </a:cubicBezTo>
                    <a:cubicBezTo>
                      <a:pt x="21600" y="11270"/>
                      <a:pt x="21600" y="11270"/>
                      <a:pt x="21600" y="11270"/>
                    </a:cubicBezTo>
                    <a:cubicBezTo>
                      <a:pt x="20629" y="11974"/>
                      <a:pt x="20629" y="11974"/>
                      <a:pt x="20629" y="11974"/>
                    </a:cubicBezTo>
                    <a:cubicBezTo>
                      <a:pt x="19173" y="9626"/>
                      <a:pt x="19173" y="9626"/>
                      <a:pt x="19173" y="9626"/>
                    </a:cubicBezTo>
                    <a:cubicBezTo>
                      <a:pt x="19173" y="12913"/>
                      <a:pt x="19173" y="12913"/>
                      <a:pt x="19173" y="12913"/>
                    </a:cubicBezTo>
                    <a:cubicBezTo>
                      <a:pt x="19173" y="12913"/>
                      <a:pt x="19173" y="12913"/>
                      <a:pt x="19173" y="12913"/>
                    </a:cubicBezTo>
                    <a:cubicBezTo>
                      <a:pt x="19416" y="19957"/>
                      <a:pt x="19416" y="19957"/>
                      <a:pt x="19416" y="19957"/>
                    </a:cubicBezTo>
                    <a:cubicBezTo>
                      <a:pt x="17474" y="19957"/>
                      <a:pt x="17474" y="19957"/>
                      <a:pt x="17474" y="19957"/>
                    </a:cubicBezTo>
                    <a:cubicBezTo>
                      <a:pt x="17231" y="13852"/>
                      <a:pt x="17231" y="13852"/>
                      <a:pt x="17231" y="13852"/>
                    </a:cubicBezTo>
                    <a:cubicBezTo>
                      <a:pt x="16503" y="13852"/>
                      <a:pt x="16503" y="13852"/>
                      <a:pt x="16503" y="13852"/>
                    </a:cubicBezTo>
                    <a:cubicBezTo>
                      <a:pt x="16018" y="19957"/>
                      <a:pt x="16018" y="19957"/>
                      <a:pt x="16018" y="19957"/>
                    </a:cubicBezTo>
                    <a:cubicBezTo>
                      <a:pt x="14319" y="19957"/>
                      <a:pt x="14319" y="19957"/>
                      <a:pt x="14319" y="19957"/>
                    </a:cubicBezTo>
                    <a:cubicBezTo>
                      <a:pt x="14562" y="12913"/>
                      <a:pt x="14562" y="12913"/>
                      <a:pt x="14562" y="12913"/>
                    </a:cubicBezTo>
                    <a:cubicBezTo>
                      <a:pt x="14562" y="12443"/>
                      <a:pt x="14562" y="12443"/>
                      <a:pt x="14562" y="12443"/>
                    </a:cubicBezTo>
                    <a:cubicBezTo>
                      <a:pt x="13834" y="12913"/>
                      <a:pt x="13834" y="12913"/>
                      <a:pt x="13834" y="12913"/>
                    </a:cubicBezTo>
                    <a:cubicBezTo>
                      <a:pt x="14076" y="21600"/>
                      <a:pt x="14076" y="21600"/>
                      <a:pt x="14076" y="21600"/>
                    </a:cubicBezTo>
                    <a:cubicBezTo>
                      <a:pt x="11892" y="21600"/>
                      <a:pt x="11892" y="21600"/>
                      <a:pt x="11892" y="21600"/>
                    </a:cubicBezTo>
                    <a:cubicBezTo>
                      <a:pt x="11407" y="14322"/>
                      <a:pt x="11407" y="14322"/>
                      <a:pt x="11407" y="14322"/>
                    </a:cubicBezTo>
                    <a:cubicBezTo>
                      <a:pt x="10436" y="14322"/>
                      <a:pt x="10436" y="14322"/>
                      <a:pt x="10436" y="14322"/>
                    </a:cubicBezTo>
                    <a:cubicBezTo>
                      <a:pt x="10193" y="21600"/>
                      <a:pt x="10193" y="21600"/>
                      <a:pt x="10193" y="21600"/>
                    </a:cubicBezTo>
                    <a:cubicBezTo>
                      <a:pt x="7766" y="21600"/>
                      <a:pt x="7766" y="21600"/>
                      <a:pt x="7766" y="21600"/>
                    </a:cubicBezTo>
                    <a:cubicBezTo>
                      <a:pt x="8252" y="12913"/>
                      <a:pt x="8252" y="12913"/>
                      <a:pt x="8252" y="12913"/>
                    </a:cubicBezTo>
                    <a:cubicBezTo>
                      <a:pt x="7281" y="12209"/>
                      <a:pt x="7281" y="12209"/>
                      <a:pt x="7281" y="12209"/>
                    </a:cubicBezTo>
                    <a:close/>
                    <a:moveTo>
                      <a:pt x="5097" y="2348"/>
                    </a:moveTo>
                    <a:cubicBezTo>
                      <a:pt x="3883" y="2348"/>
                      <a:pt x="3155" y="3287"/>
                      <a:pt x="3155" y="4226"/>
                    </a:cubicBezTo>
                    <a:cubicBezTo>
                      <a:pt x="3155" y="5400"/>
                      <a:pt x="3883" y="6339"/>
                      <a:pt x="5097" y="6339"/>
                    </a:cubicBezTo>
                    <a:cubicBezTo>
                      <a:pt x="6067" y="6339"/>
                      <a:pt x="7038" y="5400"/>
                      <a:pt x="7038" y="4226"/>
                    </a:cubicBezTo>
                    <a:cubicBezTo>
                      <a:pt x="7038" y="3287"/>
                      <a:pt x="6067" y="2348"/>
                      <a:pt x="5097" y="2348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</p:grpSp>
        <p:grpSp>
          <p:nvGrpSpPr>
            <p:cNvPr id="205" name="Group 229"/>
            <p:cNvGrpSpPr/>
            <p:nvPr/>
          </p:nvGrpSpPr>
          <p:grpSpPr>
            <a:xfrm>
              <a:off x="13895801" y="4697729"/>
              <a:ext cx="995125" cy="995125"/>
              <a:chOff x="0" y="0"/>
              <a:chExt cx="995124" cy="995124"/>
            </a:xfrm>
          </p:grpSpPr>
          <p:sp>
            <p:nvSpPr>
              <p:cNvPr id="209" name="Shape 227"/>
              <p:cNvSpPr/>
              <p:nvPr/>
            </p:nvSpPr>
            <p:spPr>
              <a:xfrm>
                <a:off x="-1" y="-1"/>
                <a:ext cx="995126" cy="995126"/>
              </a:xfrm>
              <a:prstGeom prst="ellipse">
                <a:avLst/>
              </a:prstGeom>
              <a:solidFill>
                <a:srgbClr val="C0190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ctr">
                <a:noAutofit/>
              </a:bodyPr>
              <a:lstStyle/>
              <a:p>
                <a:pPr algn="ctr">
                  <a:defRPr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210" name="Shape 228"/>
              <p:cNvSpPr/>
              <p:nvPr/>
            </p:nvSpPr>
            <p:spPr>
              <a:xfrm>
                <a:off x="196946" y="224778"/>
                <a:ext cx="502675" cy="52672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4469" y="1677"/>
                    </a:moveTo>
                    <a:lnTo>
                      <a:pt x="16536" y="2762"/>
                    </a:lnTo>
                    <a:lnTo>
                      <a:pt x="19533" y="1677"/>
                    </a:lnTo>
                    <a:lnTo>
                      <a:pt x="17466" y="888"/>
                    </a:lnTo>
                    <a:lnTo>
                      <a:pt x="14469" y="1677"/>
                    </a:lnTo>
                    <a:close/>
                    <a:moveTo>
                      <a:pt x="2997" y="15682"/>
                    </a:moveTo>
                    <a:lnTo>
                      <a:pt x="723" y="14597"/>
                    </a:lnTo>
                    <a:lnTo>
                      <a:pt x="723" y="19627"/>
                    </a:lnTo>
                    <a:lnTo>
                      <a:pt x="2997" y="20515"/>
                    </a:lnTo>
                    <a:lnTo>
                      <a:pt x="2997" y="15682"/>
                    </a:lnTo>
                    <a:close/>
                    <a:moveTo>
                      <a:pt x="8268" y="9567"/>
                    </a:moveTo>
                    <a:lnTo>
                      <a:pt x="10335" y="10652"/>
                    </a:lnTo>
                    <a:lnTo>
                      <a:pt x="13332" y="9370"/>
                    </a:lnTo>
                    <a:lnTo>
                      <a:pt x="11265" y="8482"/>
                    </a:lnTo>
                    <a:lnTo>
                      <a:pt x="8268" y="9567"/>
                    </a:lnTo>
                    <a:close/>
                    <a:moveTo>
                      <a:pt x="6614" y="9567"/>
                    </a:moveTo>
                    <a:lnTo>
                      <a:pt x="7338" y="9173"/>
                    </a:lnTo>
                    <a:lnTo>
                      <a:pt x="10955" y="7890"/>
                    </a:lnTo>
                    <a:lnTo>
                      <a:pt x="11265" y="7595"/>
                    </a:lnTo>
                    <a:lnTo>
                      <a:pt x="11265" y="7890"/>
                    </a:lnTo>
                    <a:lnTo>
                      <a:pt x="12815" y="8482"/>
                    </a:lnTo>
                    <a:lnTo>
                      <a:pt x="12815" y="1677"/>
                    </a:lnTo>
                    <a:lnTo>
                      <a:pt x="13539" y="1479"/>
                    </a:lnTo>
                    <a:lnTo>
                      <a:pt x="17466" y="0"/>
                    </a:lnTo>
                    <a:lnTo>
                      <a:pt x="17673" y="0"/>
                    </a:lnTo>
                    <a:lnTo>
                      <a:pt x="20670" y="1479"/>
                    </a:lnTo>
                    <a:lnTo>
                      <a:pt x="21600" y="1677"/>
                    </a:lnTo>
                    <a:lnTo>
                      <a:pt x="21600" y="15485"/>
                    </a:lnTo>
                    <a:lnTo>
                      <a:pt x="16536" y="17260"/>
                    </a:lnTo>
                    <a:lnTo>
                      <a:pt x="16019" y="17063"/>
                    </a:lnTo>
                    <a:lnTo>
                      <a:pt x="15089" y="16570"/>
                    </a:lnTo>
                    <a:lnTo>
                      <a:pt x="15089" y="17655"/>
                    </a:lnTo>
                    <a:lnTo>
                      <a:pt x="10335" y="19430"/>
                    </a:lnTo>
                    <a:lnTo>
                      <a:pt x="9611" y="19233"/>
                    </a:lnTo>
                    <a:lnTo>
                      <a:pt x="8475" y="18542"/>
                    </a:lnTo>
                    <a:lnTo>
                      <a:pt x="8475" y="20121"/>
                    </a:lnTo>
                    <a:lnTo>
                      <a:pt x="3617" y="21600"/>
                    </a:lnTo>
                    <a:lnTo>
                      <a:pt x="3204" y="21403"/>
                    </a:lnTo>
                    <a:lnTo>
                      <a:pt x="207" y="20121"/>
                    </a:lnTo>
                    <a:lnTo>
                      <a:pt x="0" y="20121"/>
                    </a:lnTo>
                    <a:lnTo>
                      <a:pt x="0" y="13710"/>
                    </a:lnTo>
                    <a:lnTo>
                      <a:pt x="723" y="13315"/>
                    </a:lnTo>
                    <a:lnTo>
                      <a:pt x="4341" y="12033"/>
                    </a:lnTo>
                    <a:lnTo>
                      <a:pt x="4547" y="11737"/>
                    </a:lnTo>
                    <a:lnTo>
                      <a:pt x="4547" y="12033"/>
                    </a:lnTo>
                    <a:lnTo>
                      <a:pt x="7751" y="13315"/>
                    </a:lnTo>
                    <a:lnTo>
                      <a:pt x="8475" y="13710"/>
                    </a:lnTo>
                    <a:lnTo>
                      <a:pt x="8475" y="17951"/>
                    </a:lnTo>
                    <a:lnTo>
                      <a:pt x="9611" y="18345"/>
                    </a:lnTo>
                    <a:lnTo>
                      <a:pt x="9611" y="11540"/>
                    </a:lnTo>
                    <a:lnTo>
                      <a:pt x="7338" y="10652"/>
                    </a:lnTo>
                    <a:lnTo>
                      <a:pt x="7338" y="13118"/>
                    </a:lnTo>
                    <a:lnTo>
                      <a:pt x="6614" y="12921"/>
                    </a:lnTo>
                    <a:lnTo>
                      <a:pt x="6614" y="9567"/>
                    </a:lnTo>
                    <a:close/>
                    <a:moveTo>
                      <a:pt x="13539" y="8679"/>
                    </a:moveTo>
                    <a:lnTo>
                      <a:pt x="14469" y="9173"/>
                    </a:lnTo>
                    <a:lnTo>
                      <a:pt x="15089" y="9567"/>
                    </a:lnTo>
                    <a:lnTo>
                      <a:pt x="15089" y="15978"/>
                    </a:lnTo>
                    <a:lnTo>
                      <a:pt x="15812" y="16175"/>
                    </a:lnTo>
                    <a:lnTo>
                      <a:pt x="15812" y="3945"/>
                    </a:lnTo>
                    <a:lnTo>
                      <a:pt x="13539" y="2762"/>
                    </a:lnTo>
                    <a:lnTo>
                      <a:pt x="13539" y="8679"/>
                    </a:lnTo>
                    <a:close/>
                    <a:moveTo>
                      <a:pt x="1550" y="13710"/>
                    </a:moveTo>
                    <a:lnTo>
                      <a:pt x="3617" y="14597"/>
                    </a:lnTo>
                    <a:lnTo>
                      <a:pt x="6614" y="13512"/>
                    </a:lnTo>
                    <a:lnTo>
                      <a:pt x="4547" y="12625"/>
                    </a:lnTo>
                    <a:lnTo>
                      <a:pt x="1550" y="13710"/>
                    </a:lnTo>
                    <a:close/>
                    <a:moveTo>
                      <a:pt x="16536" y="3452"/>
                    </a:moveTo>
                    <a:lnTo>
                      <a:pt x="16743" y="3452"/>
                    </a:lnTo>
                    <a:lnTo>
                      <a:pt x="16536" y="3452"/>
                    </a:ln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</p:grpSp>
        <p:grpSp>
          <p:nvGrpSpPr>
            <p:cNvPr id="206" name="Group 232"/>
            <p:cNvGrpSpPr/>
            <p:nvPr/>
          </p:nvGrpSpPr>
          <p:grpSpPr>
            <a:xfrm>
              <a:off x="15311421" y="4697729"/>
              <a:ext cx="995126" cy="995125"/>
              <a:chOff x="0" y="0"/>
              <a:chExt cx="995124" cy="995124"/>
            </a:xfrm>
          </p:grpSpPr>
          <p:sp>
            <p:nvSpPr>
              <p:cNvPr id="207" name="Shape 230"/>
              <p:cNvSpPr/>
              <p:nvPr/>
            </p:nvSpPr>
            <p:spPr>
              <a:xfrm>
                <a:off x="-1" y="-1"/>
                <a:ext cx="995126" cy="995126"/>
              </a:xfrm>
              <a:prstGeom prst="ellipse">
                <a:avLst/>
              </a:prstGeom>
              <a:solidFill>
                <a:srgbClr val="C0190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ctr">
                <a:noAutofit/>
              </a:bodyPr>
              <a:lstStyle/>
              <a:p>
                <a:pPr algn="ctr">
                  <a:defRPr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208" name="Shape 231"/>
              <p:cNvSpPr/>
              <p:nvPr/>
            </p:nvSpPr>
            <p:spPr>
              <a:xfrm>
                <a:off x="221378" y="265910"/>
                <a:ext cx="545968" cy="45216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5506" y="9148"/>
                    </a:moveTo>
                    <a:cubicBezTo>
                      <a:pt x="5294" y="8894"/>
                      <a:pt x="4659" y="8640"/>
                      <a:pt x="4024" y="8386"/>
                    </a:cubicBezTo>
                    <a:cubicBezTo>
                      <a:pt x="3388" y="8386"/>
                      <a:pt x="2753" y="8132"/>
                      <a:pt x="2329" y="8132"/>
                    </a:cubicBezTo>
                    <a:cubicBezTo>
                      <a:pt x="2118" y="8132"/>
                      <a:pt x="1906" y="8132"/>
                      <a:pt x="1906" y="8132"/>
                    </a:cubicBezTo>
                    <a:cubicBezTo>
                      <a:pt x="1906" y="8132"/>
                      <a:pt x="2118" y="8132"/>
                      <a:pt x="2329" y="8386"/>
                    </a:cubicBezTo>
                    <a:cubicBezTo>
                      <a:pt x="2753" y="8640"/>
                      <a:pt x="3176" y="8894"/>
                      <a:pt x="3812" y="8894"/>
                    </a:cubicBezTo>
                    <a:cubicBezTo>
                      <a:pt x="4447" y="9148"/>
                      <a:pt x="5082" y="9402"/>
                      <a:pt x="5506" y="9402"/>
                    </a:cubicBezTo>
                    <a:cubicBezTo>
                      <a:pt x="5929" y="9402"/>
                      <a:pt x="5929" y="9402"/>
                      <a:pt x="5929" y="9402"/>
                    </a:cubicBezTo>
                    <a:cubicBezTo>
                      <a:pt x="5929" y="9402"/>
                      <a:pt x="5929" y="9148"/>
                      <a:pt x="5506" y="9148"/>
                    </a:cubicBezTo>
                    <a:close/>
                    <a:moveTo>
                      <a:pt x="18635" y="12960"/>
                    </a:moveTo>
                    <a:cubicBezTo>
                      <a:pt x="18635" y="11944"/>
                      <a:pt x="18635" y="11944"/>
                      <a:pt x="18635" y="11944"/>
                    </a:cubicBezTo>
                    <a:cubicBezTo>
                      <a:pt x="21600" y="11944"/>
                      <a:pt x="21600" y="11944"/>
                      <a:pt x="21600" y="11944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18635" y="21600"/>
                      <a:pt x="18635" y="21600"/>
                      <a:pt x="18635" y="21600"/>
                    </a:cubicBezTo>
                    <a:cubicBezTo>
                      <a:pt x="18635" y="20075"/>
                      <a:pt x="18635" y="20075"/>
                      <a:pt x="18635" y="20075"/>
                    </a:cubicBezTo>
                    <a:cubicBezTo>
                      <a:pt x="14824" y="18296"/>
                      <a:pt x="14824" y="18296"/>
                      <a:pt x="14824" y="18296"/>
                    </a:cubicBezTo>
                    <a:cubicBezTo>
                      <a:pt x="5718" y="19567"/>
                      <a:pt x="5718" y="19567"/>
                      <a:pt x="5718" y="19567"/>
                    </a:cubicBezTo>
                    <a:cubicBezTo>
                      <a:pt x="635" y="16518"/>
                      <a:pt x="635" y="16518"/>
                      <a:pt x="635" y="16518"/>
                    </a:cubicBezTo>
                    <a:cubicBezTo>
                      <a:pt x="847" y="15247"/>
                      <a:pt x="847" y="15247"/>
                      <a:pt x="847" y="15247"/>
                    </a:cubicBezTo>
                    <a:cubicBezTo>
                      <a:pt x="0" y="14739"/>
                      <a:pt x="0" y="14739"/>
                      <a:pt x="0" y="14739"/>
                    </a:cubicBezTo>
                    <a:cubicBezTo>
                      <a:pt x="212" y="13468"/>
                      <a:pt x="212" y="13468"/>
                      <a:pt x="212" y="13468"/>
                    </a:cubicBezTo>
                    <a:cubicBezTo>
                      <a:pt x="0" y="12960"/>
                      <a:pt x="0" y="12960"/>
                      <a:pt x="0" y="12960"/>
                    </a:cubicBezTo>
                    <a:cubicBezTo>
                      <a:pt x="424" y="11181"/>
                      <a:pt x="424" y="11181"/>
                      <a:pt x="424" y="11181"/>
                    </a:cubicBezTo>
                    <a:cubicBezTo>
                      <a:pt x="6565" y="13468"/>
                      <a:pt x="6565" y="13468"/>
                      <a:pt x="6565" y="13468"/>
                    </a:cubicBezTo>
                    <a:cubicBezTo>
                      <a:pt x="11435" y="11944"/>
                      <a:pt x="11435" y="11944"/>
                      <a:pt x="11435" y="11944"/>
                    </a:cubicBezTo>
                    <a:cubicBezTo>
                      <a:pt x="11435" y="11435"/>
                      <a:pt x="11435" y="11435"/>
                      <a:pt x="11435" y="11435"/>
                    </a:cubicBezTo>
                    <a:cubicBezTo>
                      <a:pt x="7624" y="11435"/>
                      <a:pt x="7624" y="11435"/>
                      <a:pt x="7624" y="11435"/>
                    </a:cubicBezTo>
                    <a:cubicBezTo>
                      <a:pt x="8471" y="9402"/>
                      <a:pt x="8471" y="9402"/>
                      <a:pt x="8471" y="9402"/>
                    </a:cubicBezTo>
                    <a:cubicBezTo>
                      <a:pt x="15247" y="7878"/>
                      <a:pt x="15247" y="7878"/>
                      <a:pt x="15247" y="7878"/>
                    </a:cubicBezTo>
                    <a:cubicBezTo>
                      <a:pt x="18212" y="12706"/>
                      <a:pt x="18212" y="12706"/>
                      <a:pt x="18212" y="12706"/>
                    </a:cubicBezTo>
                    <a:cubicBezTo>
                      <a:pt x="18635" y="12960"/>
                      <a:pt x="18635" y="12960"/>
                      <a:pt x="18635" y="12960"/>
                    </a:cubicBezTo>
                    <a:close/>
                    <a:moveTo>
                      <a:pt x="4024" y="8132"/>
                    </a:moveTo>
                    <a:cubicBezTo>
                      <a:pt x="4871" y="8132"/>
                      <a:pt x="5294" y="8386"/>
                      <a:pt x="5718" y="8640"/>
                    </a:cubicBezTo>
                    <a:cubicBezTo>
                      <a:pt x="6141" y="8894"/>
                      <a:pt x="6353" y="9148"/>
                      <a:pt x="6565" y="9402"/>
                    </a:cubicBezTo>
                    <a:cubicBezTo>
                      <a:pt x="6565" y="9402"/>
                      <a:pt x="6565" y="9656"/>
                      <a:pt x="6565" y="9656"/>
                    </a:cubicBezTo>
                    <a:cubicBezTo>
                      <a:pt x="6565" y="10165"/>
                      <a:pt x="6353" y="10673"/>
                      <a:pt x="6353" y="10927"/>
                    </a:cubicBezTo>
                    <a:cubicBezTo>
                      <a:pt x="6353" y="11181"/>
                      <a:pt x="6141" y="11181"/>
                      <a:pt x="6141" y="11181"/>
                    </a:cubicBezTo>
                    <a:cubicBezTo>
                      <a:pt x="5294" y="11689"/>
                      <a:pt x="1482" y="10673"/>
                      <a:pt x="1059" y="9656"/>
                    </a:cubicBezTo>
                    <a:cubicBezTo>
                      <a:pt x="1059" y="9656"/>
                      <a:pt x="847" y="9402"/>
                      <a:pt x="1059" y="9402"/>
                    </a:cubicBezTo>
                    <a:cubicBezTo>
                      <a:pt x="1059" y="8894"/>
                      <a:pt x="1271" y="8386"/>
                      <a:pt x="1271" y="7878"/>
                    </a:cubicBezTo>
                    <a:cubicBezTo>
                      <a:pt x="1271" y="7878"/>
                      <a:pt x="1271" y="7878"/>
                      <a:pt x="1482" y="7624"/>
                    </a:cubicBezTo>
                    <a:cubicBezTo>
                      <a:pt x="1694" y="7624"/>
                      <a:pt x="1906" y="7624"/>
                      <a:pt x="2329" y="7624"/>
                    </a:cubicBezTo>
                    <a:cubicBezTo>
                      <a:pt x="2753" y="7624"/>
                      <a:pt x="3388" y="7878"/>
                      <a:pt x="4024" y="8132"/>
                    </a:cubicBezTo>
                    <a:close/>
                    <a:moveTo>
                      <a:pt x="8047" y="6861"/>
                    </a:moveTo>
                    <a:cubicBezTo>
                      <a:pt x="8047" y="6353"/>
                      <a:pt x="7624" y="5845"/>
                      <a:pt x="7412" y="5082"/>
                    </a:cubicBezTo>
                    <a:cubicBezTo>
                      <a:pt x="6988" y="4320"/>
                      <a:pt x="6776" y="3812"/>
                      <a:pt x="6565" y="3304"/>
                    </a:cubicBezTo>
                    <a:cubicBezTo>
                      <a:pt x="6353" y="3049"/>
                      <a:pt x="6141" y="3049"/>
                      <a:pt x="6141" y="3049"/>
                    </a:cubicBezTo>
                    <a:cubicBezTo>
                      <a:pt x="6141" y="3049"/>
                      <a:pt x="6141" y="3049"/>
                      <a:pt x="6353" y="3558"/>
                    </a:cubicBezTo>
                    <a:cubicBezTo>
                      <a:pt x="6353" y="4066"/>
                      <a:pt x="6776" y="4574"/>
                      <a:pt x="6988" y="5336"/>
                    </a:cubicBezTo>
                    <a:cubicBezTo>
                      <a:pt x="7412" y="6099"/>
                      <a:pt x="7624" y="6607"/>
                      <a:pt x="7835" y="7115"/>
                    </a:cubicBezTo>
                    <a:cubicBezTo>
                      <a:pt x="8047" y="7369"/>
                      <a:pt x="8259" y="7369"/>
                      <a:pt x="8259" y="7369"/>
                    </a:cubicBezTo>
                    <a:cubicBezTo>
                      <a:pt x="8259" y="7369"/>
                      <a:pt x="8259" y="7115"/>
                      <a:pt x="8047" y="6861"/>
                    </a:cubicBezTo>
                    <a:close/>
                    <a:moveTo>
                      <a:pt x="7835" y="4828"/>
                    </a:moveTo>
                    <a:cubicBezTo>
                      <a:pt x="8047" y="5591"/>
                      <a:pt x="8259" y="6353"/>
                      <a:pt x="8471" y="6861"/>
                    </a:cubicBezTo>
                    <a:cubicBezTo>
                      <a:pt x="8682" y="7369"/>
                      <a:pt x="8682" y="7624"/>
                      <a:pt x="8682" y="7878"/>
                    </a:cubicBezTo>
                    <a:cubicBezTo>
                      <a:pt x="8682" y="8132"/>
                      <a:pt x="8471" y="8132"/>
                      <a:pt x="8471" y="8132"/>
                    </a:cubicBezTo>
                    <a:cubicBezTo>
                      <a:pt x="8047" y="8386"/>
                      <a:pt x="7835" y="8640"/>
                      <a:pt x="7412" y="8894"/>
                    </a:cubicBezTo>
                    <a:cubicBezTo>
                      <a:pt x="7200" y="8894"/>
                      <a:pt x="7200" y="8894"/>
                      <a:pt x="7200" y="8894"/>
                    </a:cubicBezTo>
                    <a:cubicBezTo>
                      <a:pt x="6353" y="8386"/>
                      <a:pt x="4447" y="4320"/>
                      <a:pt x="4659" y="3304"/>
                    </a:cubicBezTo>
                    <a:cubicBezTo>
                      <a:pt x="4659" y="3049"/>
                      <a:pt x="4659" y="3049"/>
                      <a:pt x="4871" y="3049"/>
                    </a:cubicBezTo>
                    <a:cubicBezTo>
                      <a:pt x="5082" y="2795"/>
                      <a:pt x="5506" y="2541"/>
                      <a:pt x="5718" y="2287"/>
                    </a:cubicBezTo>
                    <a:cubicBezTo>
                      <a:pt x="5929" y="2287"/>
                      <a:pt x="5929" y="2287"/>
                      <a:pt x="6141" y="2287"/>
                    </a:cubicBezTo>
                    <a:cubicBezTo>
                      <a:pt x="6353" y="2287"/>
                      <a:pt x="6565" y="2541"/>
                      <a:pt x="6776" y="3049"/>
                    </a:cubicBezTo>
                    <a:cubicBezTo>
                      <a:pt x="6988" y="3558"/>
                      <a:pt x="7412" y="4066"/>
                      <a:pt x="7835" y="4828"/>
                    </a:cubicBezTo>
                    <a:close/>
                    <a:moveTo>
                      <a:pt x="10165" y="1016"/>
                    </a:moveTo>
                    <a:cubicBezTo>
                      <a:pt x="9953" y="1525"/>
                      <a:pt x="9741" y="2033"/>
                      <a:pt x="9529" y="2795"/>
                    </a:cubicBezTo>
                    <a:cubicBezTo>
                      <a:pt x="9318" y="3304"/>
                      <a:pt x="9106" y="4066"/>
                      <a:pt x="9106" y="4574"/>
                    </a:cubicBezTo>
                    <a:cubicBezTo>
                      <a:pt x="9106" y="4828"/>
                      <a:pt x="8894" y="4828"/>
                      <a:pt x="9106" y="4828"/>
                    </a:cubicBezTo>
                    <a:cubicBezTo>
                      <a:pt x="9106" y="4828"/>
                      <a:pt x="9106" y="4828"/>
                      <a:pt x="9318" y="4574"/>
                    </a:cubicBezTo>
                    <a:cubicBezTo>
                      <a:pt x="9529" y="4066"/>
                      <a:pt x="9741" y="3558"/>
                      <a:pt x="9953" y="3049"/>
                    </a:cubicBezTo>
                    <a:cubicBezTo>
                      <a:pt x="10165" y="2287"/>
                      <a:pt x="10376" y="1779"/>
                      <a:pt x="10376" y="1271"/>
                    </a:cubicBezTo>
                    <a:cubicBezTo>
                      <a:pt x="10376" y="1016"/>
                      <a:pt x="10376" y="762"/>
                      <a:pt x="10376" y="762"/>
                    </a:cubicBezTo>
                    <a:cubicBezTo>
                      <a:pt x="10376" y="762"/>
                      <a:pt x="10376" y="762"/>
                      <a:pt x="10165" y="1016"/>
                    </a:cubicBezTo>
                    <a:close/>
                    <a:moveTo>
                      <a:pt x="9106" y="2541"/>
                    </a:moveTo>
                    <a:cubicBezTo>
                      <a:pt x="8894" y="3304"/>
                      <a:pt x="8894" y="4066"/>
                      <a:pt x="8682" y="4320"/>
                    </a:cubicBezTo>
                    <a:cubicBezTo>
                      <a:pt x="8682" y="4828"/>
                      <a:pt x="8682" y="5336"/>
                      <a:pt x="8682" y="5336"/>
                    </a:cubicBezTo>
                    <a:cubicBezTo>
                      <a:pt x="8682" y="5591"/>
                      <a:pt x="8682" y="5591"/>
                      <a:pt x="8894" y="5591"/>
                    </a:cubicBezTo>
                    <a:cubicBezTo>
                      <a:pt x="9106" y="5845"/>
                      <a:pt x="9529" y="5845"/>
                      <a:pt x="9741" y="6099"/>
                    </a:cubicBezTo>
                    <a:cubicBezTo>
                      <a:pt x="9953" y="6099"/>
                      <a:pt x="9953" y="6099"/>
                      <a:pt x="10165" y="6099"/>
                    </a:cubicBezTo>
                    <a:cubicBezTo>
                      <a:pt x="10800" y="5591"/>
                      <a:pt x="12071" y="1779"/>
                      <a:pt x="11859" y="762"/>
                    </a:cubicBezTo>
                    <a:cubicBezTo>
                      <a:pt x="11859" y="762"/>
                      <a:pt x="11859" y="762"/>
                      <a:pt x="11647" y="508"/>
                    </a:cubicBezTo>
                    <a:cubicBezTo>
                      <a:pt x="11435" y="508"/>
                      <a:pt x="11012" y="254"/>
                      <a:pt x="10588" y="0"/>
                    </a:cubicBezTo>
                    <a:cubicBezTo>
                      <a:pt x="10588" y="0"/>
                      <a:pt x="10588" y="0"/>
                      <a:pt x="10376" y="254"/>
                    </a:cubicBezTo>
                    <a:cubicBezTo>
                      <a:pt x="10376" y="254"/>
                      <a:pt x="10165" y="508"/>
                      <a:pt x="9953" y="762"/>
                    </a:cubicBezTo>
                    <a:cubicBezTo>
                      <a:pt x="9741" y="1271"/>
                      <a:pt x="9529" y="2033"/>
                      <a:pt x="9106" y="2541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</p:grpSp>
      </p:grpSp>
      <p:sp>
        <p:nvSpPr>
          <p:cNvPr id="4" name="文本框 3"/>
          <p:cNvSpPr txBox="1"/>
          <p:nvPr/>
        </p:nvSpPr>
        <p:spPr>
          <a:xfrm>
            <a:off x="4671060" y="3735302"/>
            <a:ext cx="15834463" cy="1456809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88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红灰经典商务工作汇报</a:t>
            </a:r>
            <a:r>
              <a:rPr lang="en-US" altLang="zh-CN" sz="88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88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endParaRPr kumimoji="0" lang="zh-CN" altLang="en-US" sz="88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Trebuchet M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442943" y="5507321"/>
            <a:ext cx="949811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Red ash classic business report PPT template</a:t>
            </a:r>
          </a:p>
        </p:txBody>
      </p:sp>
      <p:sp>
        <p:nvSpPr>
          <p:cNvPr id="6" name="圆角矩形 5"/>
          <p:cNvSpPr/>
          <p:nvPr/>
        </p:nvSpPr>
        <p:spPr>
          <a:xfrm>
            <a:off x="7510733" y="6807063"/>
            <a:ext cx="9272388" cy="1038698"/>
          </a:xfrm>
          <a:prstGeom prst="roundRect">
            <a:avLst>
              <a:gd name="adj" fmla="val 50000"/>
            </a:avLst>
          </a:prstGeom>
          <a:solidFill>
            <a:srgbClr val="C01900"/>
          </a:solidFill>
          <a:ln w="25400" cap="flat">
            <a:noFill/>
            <a:prstDash val="solid"/>
            <a:miter lim="4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  <p:txBody>
          <a:bodyPr rot="0" spcFirstLastPara="1" vertOverflow="overflow" horzOverflow="overflow" vert="horz" wrap="square" lIns="91439" tIns="91439" rIns="91439" bIns="91439" numCol="1" spcCol="38100" rtlCol="0" anchor="ctr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</a:rPr>
              <a:t>汇报人：</a:t>
            </a:r>
            <a:r>
              <a:rPr lang="en-US" altLang="zh-CN" dirty="0">
                <a:solidFill>
                  <a:schemeClr val="bg1"/>
                </a:solidFill>
              </a:rPr>
              <a:t>xxx  </a:t>
            </a:r>
            <a:r>
              <a:rPr lang="zh-CN" altLang="en-US" dirty="0">
                <a:solidFill>
                  <a:schemeClr val="bg1"/>
                </a:solidFill>
              </a:rPr>
              <a:t>时间：</a:t>
            </a:r>
            <a:r>
              <a:rPr lang="en-US" altLang="zh-CN" dirty="0">
                <a:solidFill>
                  <a:schemeClr val="bg1"/>
                </a:solidFill>
              </a:rPr>
              <a:t>2018</a:t>
            </a:r>
            <a:r>
              <a:rPr lang="zh-CN" altLang="en-US" dirty="0">
                <a:solidFill>
                  <a:schemeClr val="bg1"/>
                </a:solidFill>
              </a:rPr>
              <a:t>年</a:t>
            </a:r>
            <a:r>
              <a:rPr lang="en-US" altLang="zh-CN" dirty="0">
                <a:solidFill>
                  <a:schemeClr val="bg1"/>
                </a:solidFill>
              </a:rPr>
              <a:t>3</a:t>
            </a:r>
            <a:r>
              <a:rPr lang="zh-CN" altLang="en-US" dirty="0">
                <a:solidFill>
                  <a:schemeClr val="bg1"/>
                </a:solidFill>
              </a:rPr>
              <a:t>月</a:t>
            </a:r>
            <a:r>
              <a:rPr lang="en-US" altLang="zh-CN" dirty="0">
                <a:solidFill>
                  <a:schemeClr val="bg1"/>
                </a:solidFill>
              </a:rPr>
              <a:t>16</a:t>
            </a:r>
            <a:r>
              <a:rPr lang="zh-CN" altLang="en-US" dirty="0" smtClean="0">
                <a:solidFill>
                  <a:schemeClr val="bg1"/>
                </a:solidFill>
              </a:rPr>
              <a:t>日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fill="hold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8" name="Shape 558"/>
          <p:cNvSpPr/>
          <p:nvPr/>
        </p:nvSpPr>
        <p:spPr>
          <a:xfrm rot="10800000" flipH="1">
            <a:off x="1066800" y="800100"/>
            <a:ext cx="1066800" cy="919656"/>
          </a:xfrm>
          <a:prstGeom prst="triangle">
            <a:avLst/>
          </a:prstGeom>
          <a:solidFill>
            <a:srgbClr val="B41700"/>
          </a:solidFill>
          <a:ln w="12700">
            <a:miter lim="400000"/>
          </a:ln>
        </p:spPr>
        <p:txBody>
          <a:bodyPr tIns="91439" bIns="9143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559" name="Shape 559"/>
          <p:cNvSpPr/>
          <p:nvPr/>
        </p:nvSpPr>
        <p:spPr>
          <a:xfrm>
            <a:off x="1866900" y="796425"/>
            <a:ext cx="4914900" cy="792480"/>
          </a:xfrm>
          <a:prstGeom prst="rect">
            <a:avLst/>
          </a:prstGeom>
          <a:ln w="12700">
            <a:miter lim="400000"/>
          </a:ln>
        </p:spPr>
        <p:txBody>
          <a:bodyPr tIns="91439" bIns="91439">
            <a:spAutoFit/>
          </a:bodyPr>
          <a:lstStyle>
            <a:lvl1pPr algn="ctr">
              <a:defRPr sz="4800" spc="600">
                <a:solidFill>
                  <a:srgbClr val="B41700"/>
                </a:solidFill>
                <a:latin typeface="Adobe 黑体 Std R"/>
                <a:ea typeface="Adobe 黑体 Std R"/>
                <a:cs typeface="Adobe 黑体 Std R"/>
                <a:sym typeface="Adobe 黑体 Std R"/>
              </a:defRPr>
            </a:lvl1pPr>
          </a:lstStyle>
          <a:p>
            <a:pPr>
              <a:defRPr sz="3600" spc="0">
                <a:solidFill>
                  <a:srgbClr val="000000"/>
                </a:solidFill>
                <a:latin typeface="+mn-lt"/>
                <a:ea typeface="+mn-ea"/>
                <a:cs typeface="+mn-cs"/>
                <a:sym typeface="Trebuchet MS"/>
              </a:defRPr>
            </a:pPr>
            <a:r>
              <a:rPr sz="4800" spc="600">
                <a:solidFill>
                  <a:srgbClr val="B41700"/>
                </a:solidFill>
                <a:latin typeface="Adobe 黑体 Std R"/>
                <a:ea typeface="Adobe 黑体 Std R"/>
                <a:cs typeface="Adobe 黑体 Std R"/>
                <a:sym typeface="Adobe 黑体 Std R"/>
              </a:rPr>
              <a:t>添加标题文字</a:t>
            </a:r>
          </a:p>
        </p:txBody>
      </p:sp>
      <p:grpSp>
        <p:nvGrpSpPr>
          <p:cNvPr id="564" name="Group 564"/>
          <p:cNvGrpSpPr/>
          <p:nvPr/>
        </p:nvGrpSpPr>
        <p:grpSpPr>
          <a:xfrm>
            <a:off x="9270741" y="3350605"/>
            <a:ext cx="5991811" cy="1233853"/>
            <a:chOff x="0" y="0"/>
            <a:chExt cx="5991810" cy="1233852"/>
          </a:xfrm>
        </p:grpSpPr>
        <p:grpSp>
          <p:nvGrpSpPr>
            <p:cNvPr id="562" name="Group 562"/>
            <p:cNvGrpSpPr/>
            <p:nvPr/>
          </p:nvGrpSpPr>
          <p:grpSpPr>
            <a:xfrm>
              <a:off x="-1" y="-1"/>
              <a:ext cx="5991812" cy="1233854"/>
              <a:chOff x="0" y="0"/>
              <a:chExt cx="5991810" cy="1233852"/>
            </a:xfrm>
          </p:grpSpPr>
          <p:sp>
            <p:nvSpPr>
              <p:cNvPr id="560" name="Shape 560"/>
              <p:cNvSpPr/>
              <p:nvPr/>
            </p:nvSpPr>
            <p:spPr>
              <a:xfrm>
                <a:off x="-1" y="-1"/>
                <a:ext cx="5702360" cy="1233854"/>
              </a:xfrm>
              <a:prstGeom prst="rect">
                <a:avLst/>
              </a:prstGeom>
              <a:solidFill>
                <a:srgbClr val="40404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ctr">
                <a:noAutofit/>
              </a:bodyPr>
              <a:lstStyle/>
              <a:p>
                <a:pPr algn="ctr">
                  <a:defRPr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561" name="Shape 561"/>
              <p:cNvSpPr/>
              <p:nvPr/>
            </p:nvSpPr>
            <p:spPr>
              <a:xfrm rot="5400000">
                <a:off x="5581268" y="472200"/>
                <a:ext cx="531633" cy="289453"/>
              </a:xfrm>
              <a:prstGeom prst="triangle">
                <a:avLst/>
              </a:prstGeom>
              <a:solidFill>
                <a:srgbClr val="40404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ctr">
                <a:noAutofit/>
              </a:bodyPr>
              <a:lstStyle/>
              <a:p>
                <a:pPr algn="ctr">
                  <a:defRPr>
                    <a:solidFill>
                      <a:srgbClr val="FFFFFF"/>
                    </a:solidFill>
                  </a:defRPr>
                </a:pPr>
                <a:endParaRPr/>
              </a:p>
            </p:txBody>
          </p:sp>
        </p:grpSp>
        <p:sp>
          <p:nvSpPr>
            <p:cNvPr id="563" name="Shape 563"/>
            <p:cNvSpPr/>
            <p:nvPr/>
          </p:nvSpPr>
          <p:spPr>
            <a:xfrm>
              <a:off x="1903482" y="155260"/>
              <a:ext cx="1704102" cy="919481"/>
            </a:xfrm>
            <a:prstGeom prst="rect">
              <a:avLst/>
            </a:prstGeom>
            <a:solidFill>
              <a:srgbClr val="404040"/>
            </a:solidFill>
            <a:ln w="12700" cap="flat">
              <a:noFill/>
              <a:miter lim="400000"/>
            </a:ln>
            <a:effectLst/>
          </p:spPr>
          <p:txBody>
            <a:bodyPr wrap="none" lIns="91439" tIns="91439" rIns="91439" bIns="91439" numCol="1" anchor="t">
              <a:spAutoFit/>
            </a:bodyPr>
            <a:lstStyle>
              <a:lvl1pPr>
                <a:defRPr sz="4800" spc="300">
                  <a:solidFill>
                    <a:srgbClr val="FFFFFF"/>
                  </a:solidFill>
                  <a:latin typeface="+mj-lt"/>
                  <a:ea typeface="+mj-ea"/>
                  <a:cs typeface="+mj-cs"/>
                  <a:sym typeface="Helvetica"/>
                </a:defRPr>
              </a:lvl1pPr>
            </a:lstStyle>
            <a:p>
              <a:pPr>
                <a:defRPr sz="3600" spc="0"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Trebuchet MS"/>
                </a:defRPr>
              </a:pPr>
              <a:r>
                <a:rPr sz="4800" spc="300">
                  <a:solidFill>
                    <a:srgbClr val="FFFFFF"/>
                  </a:solidFill>
                  <a:latin typeface="+mj-lt"/>
                  <a:ea typeface="+mj-ea"/>
                  <a:cs typeface="+mj-cs"/>
                  <a:sym typeface="Helvetica"/>
                </a:rPr>
                <a:t>1993</a:t>
              </a:r>
            </a:p>
          </p:txBody>
        </p:sp>
      </p:grpSp>
      <p:grpSp>
        <p:nvGrpSpPr>
          <p:cNvPr id="569" name="Group 569"/>
          <p:cNvGrpSpPr/>
          <p:nvPr/>
        </p:nvGrpSpPr>
        <p:grpSpPr>
          <a:xfrm>
            <a:off x="8981289" y="4685505"/>
            <a:ext cx="5991812" cy="1233853"/>
            <a:chOff x="0" y="0"/>
            <a:chExt cx="5991810" cy="1233852"/>
          </a:xfrm>
        </p:grpSpPr>
        <p:grpSp>
          <p:nvGrpSpPr>
            <p:cNvPr id="567" name="Group 567"/>
            <p:cNvGrpSpPr/>
            <p:nvPr/>
          </p:nvGrpSpPr>
          <p:grpSpPr>
            <a:xfrm>
              <a:off x="-1" y="0"/>
              <a:ext cx="5991812" cy="1233853"/>
              <a:chOff x="0" y="0"/>
              <a:chExt cx="5991810" cy="1233852"/>
            </a:xfrm>
          </p:grpSpPr>
          <p:sp>
            <p:nvSpPr>
              <p:cNvPr id="565" name="Shape 565"/>
              <p:cNvSpPr/>
              <p:nvPr/>
            </p:nvSpPr>
            <p:spPr>
              <a:xfrm flipH="1">
                <a:off x="289452" y="0"/>
                <a:ext cx="5702359" cy="1233853"/>
              </a:xfrm>
              <a:prstGeom prst="rect">
                <a:avLst/>
              </a:prstGeom>
              <a:solidFill>
                <a:srgbClr val="40404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ctr">
                <a:noAutofit/>
              </a:bodyPr>
              <a:lstStyle/>
              <a:p>
                <a:pPr algn="ctr">
                  <a:defRPr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566" name="Shape 566"/>
              <p:cNvSpPr/>
              <p:nvPr/>
            </p:nvSpPr>
            <p:spPr>
              <a:xfrm rot="16200000" flipH="1">
                <a:off x="-121090" y="472200"/>
                <a:ext cx="531633" cy="289453"/>
              </a:xfrm>
              <a:prstGeom prst="triangle">
                <a:avLst/>
              </a:prstGeom>
              <a:solidFill>
                <a:srgbClr val="40404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ctr">
                <a:noAutofit/>
              </a:bodyPr>
              <a:lstStyle/>
              <a:p>
                <a:pPr algn="ctr">
                  <a:defRPr>
                    <a:solidFill>
                      <a:srgbClr val="FFFFFF"/>
                    </a:solidFill>
                  </a:defRPr>
                </a:pPr>
                <a:endParaRPr/>
              </a:p>
            </p:txBody>
          </p:sp>
        </p:grpSp>
        <p:sp>
          <p:nvSpPr>
            <p:cNvPr id="568" name="Shape 568"/>
            <p:cNvSpPr/>
            <p:nvPr/>
          </p:nvSpPr>
          <p:spPr>
            <a:xfrm>
              <a:off x="2192938" y="155260"/>
              <a:ext cx="1704103" cy="919481"/>
            </a:xfrm>
            <a:prstGeom prst="rect">
              <a:avLst/>
            </a:prstGeom>
            <a:solidFill>
              <a:srgbClr val="404040"/>
            </a:solidFill>
            <a:ln w="12700" cap="flat">
              <a:noFill/>
              <a:miter lim="400000"/>
            </a:ln>
            <a:effectLst/>
          </p:spPr>
          <p:txBody>
            <a:bodyPr wrap="none" lIns="91439" tIns="91439" rIns="91439" bIns="91439" numCol="1" anchor="t">
              <a:spAutoFit/>
            </a:bodyPr>
            <a:lstStyle>
              <a:lvl1pPr>
                <a:defRPr sz="4800" spc="300">
                  <a:solidFill>
                    <a:srgbClr val="FFFFFF"/>
                  </a:solidFill>
                  <a:latin typeface="+mj-lt"/>
                  <a:ea typeface="+mj-ea"/>
                  <a:cs typeface="+mj-cs"/>
                  <a:sym typeface="Helvetica"/>
                </a:defRPr>
              </a:lvl1pPr>
            </a:lstStyle>
            <a:p>
              <a:pPr>
                <a:defRPr sz="3600" spc="0"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Trebuchet MS"/>
                </a:defRPr>
              </a:pPr>
              <a:r>
                <a:rPr sz="4800" spc="300">
                  <a:solidFill>
                    <a:srgbClr val="FFFFFF"/>
                  </a:solidFill>
                  <a:latin typeface="+mj-lt"/>
                  <a:ea typeface="+mj-ea"/>
                  <a:cs typeface="+mj-cs"/>
                  <a:sym typeface="Helvetica"/>
                </a:rPr>
                <a:t>1997</a:t>
              </a:r>
            </a:p>
          </p:txBody>
        </p:sp>
      </p:grpSp>
      <p:grpSp>
        <p:nvGrpSpPr>
          <p:cNvPr id="574" name="Group 574"/>
          <p:cNvGrpSpPr/>
          <p:nvPr/>
        </p:nvGrpSpPr>
        <p:grpSpPr>
          <a:xfrm>
            <a:off x="9270741" y="6020406"/>
            <a:ext cx="5991811" cy="1233853"/>
            <a:chOff x="0" y="0"/>
            <a:chExt cx="5991810" cy="1233852"/>
          </a:xfrm>
        </p:grpSpPr>
        <p:grpSp>
          <p:nvGrpSpPr>
            <p:cNvPr id="572" name="Group 572"/>
            <p:cNvGrpSpPr/>
            <p:nvPr/>
          </p:nvGrpSpPr>
          <p:grpSpPr>
            <a:xfrm>
              <a:off x="-1" y="-1"/>
              <a:ext cx="5991812" cy="1233854"/>
              <a:chOff x="0" y="0"/>
              <a:chExt cx="5991810" cy="1233852"/>
            </a:xfrm>
          </p:grpSpPr>
          <p:sp>
            <p:nvSpPr>
              <p:cNvPr id="570" name="Shape 570"/>
              <p:cNvSpPr/>
              <p:nvPr/>
            </p:nvSpPr>
            <p:spPr>
              <a:xfrm>
                <a:off x="-1" y="-1"/>
                <a:ext cx="5702360" cy="1233854"/>
              </a:xfrm>
              <a:prstGeom prst="rect">
                <a:avLst/>
              </a:prstGeom>
              <a:solidFill>
                <a:srgbClr val="40404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ctr">
                <a:noAutofit/>
              </a:bodyPr>
              <a:lstStyle/>
              <a:p>
                <a:pPr algn="ctr">
                  <a:defRPr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571" name="Shape 571"/>
              <p:cNvSpPr/>
              <p:nvPr/>
            </p:nvSpPr>
            <p:spPr>
              <a:xfrm rot="5400000">
                <a:off x="5581268" y="472200"/>
                <a:ext cx="531633" cy="289453"/>
              </a:xfrm>
              <a:prstGeom prst="triangle">
                <a:avLst/>
              </a:prstGeom>
              <a:solidFill>
                <a:srgbClr val="40404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ctr">
                <a:noAutofit/>
              </a:bodyPr>
              <a:lstStyle/>
              <a:p>
                <a:pPr algn="ctr">
                  <a:defRPr>
                    <a:solidFill>
                      <a:srgbClr val="FFFFFF"/>
                    </a:solidFill>
                  </a:defRPr>
                </a:pPr>
                <a:endParaRPr/>
              </a:p>
            </p:txBody>
          </p:sp>
        </p:grpSp>
        <p:sp>
          <p:nvSpPr>
            <p:cNvPr id="573" name="Shape 573"/>
            <p:cNvSpPr/>
            <p:nvPr/>
          </p:nvSpPr>
          <p:spPr>
            <a:xfrm>
              <a:off x="1903482" y="155260"/>
              <a:ext cx="1704102" cy="919481"/>
            </a:xfrm>
            <a:prstGeom prst="rect">
              <a:avLst/>
            </a:prstGeom>
            <a:solidFill>
              <a:srgbClr val="404040"/>
            </a:solidFill>
            <a:ln w="12700" cap="flat">
              <a:noFill/>
              <a:miter lim="400000"/>
            </a:ln>
            <a:effectLst/>
          </p:spPr>
          <p:txBody>
            <a:bodyPr wrap="none" lIns="91439" tIns="91439" rIns="91439" bIns="91439" numCol="1" anchor="t">
              <a:spAutoFit/>
            </a:bodyPr>
            <a:lstStyle>
              <a:lvl1pPr>
                <a:defRPr sz="4800" spc="300">
                  <a:solidFill>
                    <a:srgbClr val="FFFFFF"/>
                  </a:solidFill>
                  <a:latin typeface="+mj-lt"/>
                  <a:ea typeface="+mj-ea"/>
                  <a:cs typeface="+mj-cs"/>
                  <a:sym typeface="Helvetica"/>
                </a:defRPr>
              </a:lvl1pPr>
            </a:lstStyle>
            <a:p>
              <a:pPr>
                <a:defRPr sz="3600" spc="0"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Trebuchet MS"/>
                </a:defRPr>
              </a:pPr>
              <a:r>
                <a:rPr sz="4800" spc="300">
                  <a:solidFill>
                    <a:srgbClr val="FFFFFF"/>
                  </a:solidFill>
                  <a:latin typeface="+mj-lt"/>
                  <a:ea typeface="+mj-ea"/>
                  <a:cs typeface="+mj-cs"/>
                  <a:sym typeface="Helvetica"/>
                </a:rPr>
                <a:t>2000</a:t>
              </a:r>
            </a:p>
          </p:txBody>
        </p:sp>
      </p:grpSp>
      <p:grpSp>
        <p:nvGrpSpPr>
          <p:cNvPr id="579" name="Group 579"/>
          <p:cNvGrpSpPr/>
          <p:nvPr/>
        </p:nvGrpSpPr>
        <p:grpSpPr>
          <a:xfrm>
            <a:off x="8981289" y="7355306"/>
            <a:ext cx="5991812" cy="1233853"/>
            <a:chOff x="0" y="0"/>
            <a:chExt cx="5991810" cy="1233852"/>
          </a:xfrm>
        </p:grpSpPr>
        <p:grpSp>
          <p:nvGrpSpPr>
            <p:cNvPr id="577" name="Group 577"/>
            <p:cNvGrpSpPr/>
            <p:nvPr/>
          </p:nvGrpSpPr>
          <p:grpSpPr>
            <a:xfrm>
              <a:off x="-1" y="0"/>
              <a:ext cx="5991812" cy="1233853"/>
              <a:chOff x="0" y="0"/>
              <a:chExt cx="5991810" cy="1233852"/>
            </a:xfrm>
          </p:grpSpPr>
          <p:sp>
            <p:nvSpPr>
              <p:cNvPr id="575" name="Shape 575"/>
              <p:cNvSpPr/>
              <p:nvPr/>
            </p:nvSpPr>
            <p:spPr>
              <a:xfrm flipH="1">
                <a:off x="289452" y="0"/>
                <a:ext cx="5702359" cy="1233853"/>
              </a:xfrm>
              <a:prstGeom prst="rect">
                <a:avLst/>
              </a:prstGeom>
              <a:solidFill>
                <a:srgbClr val="40404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ctr">
                <a:noAutofit/>
              </a:bodyPr>
              <a:lstStyle/>
              <a:p>
                <a:pPr algn="ctr">
                  <a:defRPr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576" name="Shape 576"/>
              <p:cNvSpPr/>
              <p:nvPr/>
            </p:nvSpPr>
            <p:spPr>
              <a:xfrm rot="16200000" flipH="1">
                <a:off x="-121090" y="472200"/>
                <a:ext cx="531633" cy="289453"/>
              </a:xfrm>
              <a:prstGeom prst="triangle">
                <a:avLst/>
              </a:prstGeom>
              <a:solidFill>
                <a:srgbClr val="40404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ctr">
                <a:noAutofit/>
              </a:bodyPr>
              <a:lstStyle/>
              <a:p>
                <a:pPr algn="ctr">
                  <a:defRPr>
                    <a:solidFill>
                      <a:srgbClr val="FFFFFF"/>
                    </a:solidFill>
                  </a:defRPr>
                </a:pPr>
                <a:endParaRPr/>
              </a:p>
            </p:txBody>
          </p:sp>
        </p:grpSp>
        <p:sp>
          <p:nvSpPr>
            <p:cNvPr id="578" name="Shape 578"/>
            <p:cNvSpPr/>
            <p:nvPr/>
          </p:nvSpPr>
          <p:spPr>
            <a:xfrm>
              <a:off x="2192938" y="155260"/>
              <a:ext cx="1704103" cy="919481"/>
            </a:xfrm>
            <a:prstGeom prst="rect">
              <a:avLst/>
            </a:prstGeom>
            <a:solidFill>
              <a:srgbClr val="404040"/>
            </a:solidFill>
            <a:ln w="12700" cap="flat">
              <a:noFill/>
              <a:miter lim="400000"/>
            </a:ln>
            <a:effectLst/>
          </p:spPr>
          <p:txBody>
            <a:bodyPr wrap="none" lIns="91439" tIns="91439" rIns="91439" bIns="91439" numCol="1" anchor="t">
              <a:spAutoFit/>
            </a:bodyPr>
            <a:lstStyle>
              <a:lvl1pPr>
                <a:defRPr sz="4800" spc="300">
                  <a:solidFill>
                    <a:srgbClr val="FFFFFF"/>
                  </a:solidFill>
                  <a:latin typeface="+mj-lt"/>
                  <a:ea typeface="+mj-ea"/>
                  <a:cs typeface="+mj-cs"/>
                  <a:sym typeface="Helvetica"/>
                </a:defRPr>
              </a:lvl1pPr>
            </a:lstStyle>
            <a:p>
              <a:pPr>
                <a:defRPr sz="3600" spc="0"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Trebuchet MS"/>
                </a:defRPr>
              </a:pPr>
              <a:r>
                <a:rPr sz="4800" spc="300">
                  <a:solidFill>
                    <a:srgbClr val="FFFFFF"/>
                  </a:solidFill>
                  <a:latin typeface="+mj-lt"/>
                  <a:ea typeface="+mj-ea"/>
                  <a:cs typeface="+mj-cs"/>
                  <a:sym typeface="Helvetica"/>
                </a:rPr>
                <a:t>2008</a:t>
              </a:r>
            </a:p>
          </p:txBody>
        </p:sp>
      </p:grpSp>
      <p:grpSp>
        <p:nvGrpSpPr>
          <p:cNvPr id="584" name="Group 584"/>
          <p:cNvGrpSpPr/>
          <p:nvPr/>
        </p:nvGrpSpPr>
        <p:grpSpPr>
          <a:xfrm>
            <a:off x="9270741" y="8690205"/>
            <a:ext cx="5991811" cy="1233853"/>
            <a:chOff x="0" y="0"/>
            <a:chExt cx="5991810" cy="1233852"/>
          </a:xfrm>
        </p:grpSpPr>
        <p:grpSp>
          <p:nvGrpSpPr>
            <p:cNvPr id="582" name="Group 582"/>
            <p:cNvGrpSpPr/>
            <p:nvPr/>
          </p:nvGrpSpPr>
          <p:grpSpPr>
            <a:xfrm>
              <a:off x="-1" y="-1"/>
              <a:ext cx="5991812" cy="1233854"/>
              <a:chOff x="0" y="0"/>
              <a:chExt cx="5991810" cy="1233852"/>
            </a:xfrm>
          </p:grpSpPr>
          <p:sp>
            <p:nvSpPr>
              <p:cNvPr id="580" name="Shape 580"/>
              <p:cNvSpPr/>
              <p:nvPr/>
            </p:nvSpPr>
            <p:spPr>
              <a:xfrm>
                <a:off x="-1" y="-1"/>
                <a:ext cx="5702360" cy="1233854"/>
              </a:xfrm>
              <a:prstGeom prst="rect">
                <a:avLst/>
              </a:prstGeom>
              <a:solidFill>
                <a:srgbClr val="40404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ctr">
                <a:noAutofit/>
              </a:bodyPr>
              <a:lstStyle/>
              <a:p>
                <a:pPr algn="ctr">
                  <a:defRPr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581" name="Shape 581"/>
              <p:cNvSpPr/>
              <p:nvPr/>
            </p:nvSpPr>
            <p:spPr>
              <a:xfrm rot="5400000">
                <a:off x="5581268" y="472200"/>
                <a:ext cx="531633" cy="289453"/>
              </a:xfrm>
              <a:prstGeom prst="triangle">
                <a:avLst/>
              </a:prstGeom>
              <a:solidFill>
                <a:srgbClr val="40404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ctr">
                <a:noAutofit/>
              </a:bodyPr>
              <a:lstStyle/>
              <a:p>
                <a:pPr algn="ctr">
                  <a:defRPr>
                    <a:solidFill>
                      <a:srgbClr val="FFFFFF"/>
                    </a:solidFill>
                  </a:defRPr>
                </a:pPr>
                <a:endParaRPr/>
              </a:p>
            </p:txBody>
          </p:sp>
        </p:grpSp>
        <p:sp>
          <p:nvSpPr>
            <p:cNvPr id="583" name="Shape 583"/>
            <p:cNvSpPr/>
            <p:nvPr/>
          </p:nvSpPr>
          <p:spPr>
            <a:xfrm>
              <a:off x="1903482" y="155260"/>
              <a:ext cx="1704102" cy="919481"/>
            </a:xfrm>
            <a:prstGeom prst="rect">
              <a:avLst/>
            </a:prstGeom>
            <a:solidFill>
              <a:srgbClr val="404040"/>
            </a:solidFill>
            <a:ln w="12700" cap="flat">
              <a:noFill/>
              <a:miter lim="400000"/>
            </a:ln>
            <a:effectLst/>
          </p:spPr>
          <p:txBody>
            <a:bodyPr wrap="none" lIns="91439" tIns="91439" rIns="91439" bIns="91439" numCol="1" anchor="t">
              <a:spAutoFit/>
            </a:bodyPr>
            <a:lstStyle>
              <a:lvl1pPr>
                <a:defRPr sz="4800" spc="300">
                  <a:solidFill>
                    <a:srgbClr val="FFFFFF"/>
                  </a:solidFill>
                  <a:latin typeface="+mj-lt"/>
                  <a:ea typeface="+mj-ea"/>
                  <a:cs typeface="+mj-cs"/>
                  <a:sym typeface="Helvetica"/>
                </a:defRPr>
              </a:lvl1pPr>
            </a:lstStyle>
            <a:p>
              <a:pPr>
                <a:defRPr sz="3600" spc="0"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Trebuchet MS"/>
                </a:defRPr>
              </a:pPr>
              <a:r>
                <a:rPr sz="4800" spc="300">
                  <a:solidFill>
                    <a:srgbClr val="FFFFFF"/>
                  </a:solidFill>
                  <a:latin typeface="+mj-lt"/>
                  <a:ea typeface="+mj-ea"/>
                  <a:cs typeface="+mj-cs"/>
                  <a:sym typeface="Helvetica"/>
                </a:rPr>
                <a:t>2012</a:t>
              </a:r>
            </a:p>
          </p:txBody>
        </p:sp>
      </p:grpSp>
      <p:grpSp>
        <p:nvGrpSpPr>
          <p:cNvPr id="589" name="Group 589"/>
          <p:cNvGrpSpPr/>
          <p:nvPr/>
        </p:nvGrpSpPr>
        <p:grpSpPr>
          <a:xfrm>
            <a:off x="8981289" y="10025105"/>
            <a:ext cx="5991812" cy="1233853"/>
            <a:chOff x="0" y="0"/>
            <a:chExt cx="5991810" cy="1233852"/>
          </a:xfrm>
        </p:grpSpPr>
        <p:grpSp>
          <p:nvGrpSpPr>
            <p:cNvPr id="587" name="Group 587"/>
            <p:cNvGrpSpPr/>
            <p:nvPr/>
          </p:nvGrpSpPr>
          <p:grpSpPr>
            <a:xfrm>
              <a:off x="-1" y="0"/>
              <a:ext cx="5991812" cy="1233853"/>
              <a:chOff x="0" y="0"/>
              <a:chExt cx="5991810" cy="1233852"/>
            </a:xfrm>
          </p:grpSpPr>
          <p:sp>
            <p:nvSpPr>
              <p:cNvPr id="585" name="Shape 585"/>
              <p:cNvSpPr/>
              <p:nvPr/>
            </p:nvSpPr>
            <p:spPr>
              <a:xfrm flipH="1">
                <a:off x="289452" y="0"/>
                <a:ext cx="5702359" cy="1233853"/>
              </a:xfrm>
              <a:prstGeom prst="rect">
                <a:avLst/>
              </a:prstGeom>
              <a:solidFill>
                <a:srgbClr val="B4170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ctr">
                <a:noAutofit/>
              </a:bodyPr>
              <a:lstStyle/>
              <a:p>
                <a:pPr algn="ctr">
                  <a:defRPr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586" name="Shape 586"/>
              <p:cNvSpPr/>
              <p:nvPr/>
            </p:nvSpPr>
            <p:spPr>
              <a:xfrm rot="16200000" flipH="1">
                <a:off x="-121090" y="472200"/>
                <a:ext cx="531633" cy="289453"/>
              </a:xfrm>
              <a:prstGeom prst="triangle">
                <a:avLst/>
              </a:prstGeom>
              <a:solidFill>
                <a:srgbClr val="B4170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ctr">
                <a:noAutofit/>
              </a:bodyPr>
              <a:lstStyle/>
              <a:p>
                <a:pPr algn="ctr">
                  <a:defRPr>
                    <a:solidFill>
                      <a:srgbClr val="FFFFFF"/>
                    </a:solidFill>
                  </a:defRPr>
                </a:pPr>
                <a:endParaRPr/>
              </a:p>
            </p:txBody>
          </p:sp>
        </p:grpSp>
        <p:sp>
          <p:nvSpPr>
            <p:cNvPr id="588" name="Shape 588"/>
            <p:cNvSpPr/>
            <p:nvPr/>
          </p:nvSpPr>
          <p:spPr>
            <a:xfrm>
              <a:off x="2192938" y="155260"/>
              <a:ext cx="1704103" cy="919481"/>
            </a:xfrm>
            <a:prstGeom prst="rect">
              <a:avLst/>
            </a:prstGeom>
            <a:solidFill>
              <a:srgbClr val="B41700"/>
            </a:solidFill>
            <a:ln w="12700" cap="flat">
              <a:noFill/>
              <a:miter lim="400000"/>
            </a:ln>
            <a:effectLst/>
          </p:spPr>
          <p:txBody>
            <a:bodyPr wrap="none" lIns="91439" tIns="91439" rIns="91439" bIns="91439" numCol="1" anchor="t">
              <a:spAutoFit/>
            </a:bodyPr>
            <a:lstStyle>
              <a:lvl1pPr>
                <a:defRPr sz="4800" spc="300">
                  <a:solidFill>
                    <a:srgbClr val="FFFFFF"/>
                  </a:solidFill>
                  <a:latin typeface="+mj-lt"/>
                  <a:ea typeface="+mj-ea"/>
                  <a:cs typeface="+mj-cs"/>
                  <a:sym typeface="Helvetica"/>
                </a:defRPr>
              </a:lvl1pPr>
            </a:lstStyle>
            <a:p>
              <a:pPr>
                <a:defRPr sz="3600" spc="0"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Trebuchet MS"/>
                </a:defRPr>
              </a:pPr>
              <a:r>
                <a:rPr sz="4800" spc="300">
                  <a:solidFill>
                    <a:srgbClr val="FFFFFF"/>
                  </a:solidFill>
                  <a:latin typeface="+mj-lt"/>
                  <a:ea typeface="+mj-ea"/>
                  <a:cs typeface="+mj-cs"/>
                  <a:sym typeface="Helvetica"/>
                </a:rPr>
                <a:t>2014</a:t>
              </a:r>
            </a:p>
          </p:txBody>
        </p:sp>
      </p:grpSp>
      <p:grpSp>
        <p:nvGrpSpPr>
          <p:cNvPr id="597" name="Group 597"/>
          <p:cNvGrpSpPr/>
          <p:nvPr/>
        </p:nvGrpSpPr>
        <p:grpSpPr>
          <a:xfrm>
            <a:off x="15931847" y="3269734"/>
            <a:ext cx="6852592" cy="1569658"/>
            <a:chOff x="0" y="0"/>
            <a:chExt cx="6852591" cy="1569657"/>
          </a:xfrm>
        </p:grpSpPr>
        <p:grpSp>
          <p:nvGrpSpPr>
            <p:cNvPr id="595" name="Group 595"/>
            <p:cNvGrpSpPr/>
            <p:nvPr/>
          </p:nvGrpSpPr>
          <p:grpSpPr>
            <a:xfrm>
              <a:off x="0" y="257036"/>
              <a:ext cx="781050" cy="901701"/>
              <a:chOff x="0" y="0"/>
              <a:chExt cx="781050" cy="901700"/>
            </a:xfrm>
          </p:grpSpPr>
          <p:sp>
            <p:nvSpPr>
              <p:cNvPr id="590" name="Shape 590"/>
              <p:cNvSpPr/>
              <p:nvPr/>
            </p:nvSpPr>
            <p:spPr>
              <a:xfrm>
                <a:off x="0" y="0"/>
                <a:ext cx="781050" cy="90170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3651"/>
                    </a:moveTo>
                    <a:lnTo>
                      <a:pt x="0" y="21600"/>
                    </a:lnTo>
                    <a:lnTo>
                      <a:pt x="21600" y="21600"/>
                    </a:lnTo>
                    <a:lnTo>
                      <a:pt x="21600" y="0"/>
                    </a:lnTo>
                    <a:lnTo>
                      <a:pt x="4127" y="0"/>
                    </a:lnTo>
                  </a:path>
                </a:pathLst>
              </a:custGeom>
              <a:noFill/>
              <a:ln w="38100" cap="flat">
                <a:solidFill>
                  <a:srgbClr val="404040"/>
                </a:solidFill>
                <a:prstDash val="solid"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591" name="Shape 591"/>
              <p:cNvSpPr/>
              <p:nvPr/>
            </p:nvSpPr>
            <p:spPr>
              <a:xfrm flipH="1" flipV="1">
                <a:off x="120649" y="663573"/>
                <a:ext cx="539751" cy="1"/>
              </a:xfrm>
              <a:prstGeom prst="line">
                <a:avLst/>
              </a:prstGeom>
              <a:noFill/>
              <a:ln w="38100" cap="flat">
                <a:solidFill>
                  <a:srgbClr val="404040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defTabSz="457200">
                  <a:defRPr sz="1200">
                    <a:latin typeface="+mj-lt"/>
                    <a:ea typeface="+mj-ea"/>
                    <a:cs typeface="+mj-cs"/>
                    <a:sym typeface="Helvetica"/>
                  </a:defRPr>
                </a:pPr>
                <a:endParaRPr/>
              </a:p>
            </p:txBody>
          </p:sp>
          <p:sp>
            <p:nvSpPr>
              <p:cNvPr id="592" name="Shape 592"/>
              <p:cNvSpPr/>
              <p:nvPr/>
            </p:nvSpPr>
            <p:spPr>
              <a:xfrm flipH="1" flipV="1">
                <a:off x="120649" y="781049"/>
                <a:ext cx="539751" cy="1"/>
              </a:xfrm>
              <a:prstGeom prst="line">
                <a:avLst/>
              </a:prstGeom>
              <a:noFill/>
              <a:ln w="38100" cap="flat">
                <a:solidFill>
                  <a:srgbClr val="404040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defTabSz="457200">
                  <a:defRPr sz="1200">
                    <a:latin typeface="+mj-lt"/>
                    <a:ea typeface="+mj-ea"/>
                    <a:cs typeface="+mj-cs"/>
                    <a:sym typeface="Helvetica"/>
                  </a:defRPr>
                </a:pPr>
                <a:endParaRPr/>
              </a:p>
            </p:txBody>
          </p:sp>
          <p:sp>
            <p:nvSpPr>
              <p:cNvPr id="593" name="Shape 593"/>
              <p:cNvSpPr/>
              <p:nvPr/>
            </p:nvSpPr>
            <p:spPr>
              <a:xfrm>
                <a:off x="301624" y="120649"/>
                <a:ext cx="177801" cy="180977"/>
              </a:xfrm>
              <a:prstGeom prst="ellipse">
                <a:avLst/>
              </a:prstGeom>
              <a:solidFill>
                <a:srgbClr val="FFFFFF"/>
              </a:solidFill>
              <a:ln w="38100" cap="flat">
                <a:solidFill>
                  <a:srgbClr val="404040"/>
                </a:solidFill>
                <a:prstDash val="solid"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594" name="Shape 594"/>
              <p:cNvSpPr/>
              <p:nvPr/>
            </p:nvSpPr>
            <p:spPr>
              <a:xfrm>
                <a:off x="241300" y="361950"/>
                <a:ext cx="298450" cy="18097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6434" y="0"/>
                    </a:moveTo>
                    <a:lnTo>
                      <a:pt x="2068" y="2653"/>
                    </a:lnTo>
                    <a:lnTo>
                      <a:pt x="0" y="21600"/>
                    </a:lnTo>
                    <a:lnTo>
                      <a:pt x="21600" y="21600"/>
                    </a:lnTo>
                    <a:lnTo>
                      <a:pt x="19532" y="2653"/>
                    </a:lnTo>
                    <a:lnTo>
                      <a:pt x="15166" y="0"/>
                    </a:lnTo>
                  </a:path>
                </a:pathLst>
              </a:custGeom>
              <a:solidFill>
                <a:srgbClr val="FFFFFF"/>
              </a:solidFill>
              <a:ln w="38100" cap="flat">
                <a:solidFill>
                  <a:srgbClr val="404040"/>
                </a:solidFill>
                <a:prstDash val="solid"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</p:grpSp>
        <p:sp>
          <p:nvSpPr>
            <p:cNvPr id="596" name="Shape 596"/>
            <p:cNvSpPr/>
            <p:nvPr/>
          </p:nvSpPr>
          <p:spPr>
            <a:xfrm>
              <a:off x="1238885" y="0"/>
              <a:ext cx="5613706" cy="156965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spAutoFit/>
            </a:bodyPr>
            <a:lstStyle/>
            <a:p>
              <a:pPr>
                <a:lnSpc>
                  <a:spcPts val="3600"/>
                </a:lnSpc>
              </a:pPr>
              <a:r>
                <a:rPr lang="zh-CN" altLang="en-US" sz="2800" dirty="0" smtClean="0">
                  <a:solidFill>
                    <a:srgbClr val="595959"/>
                  </a:solidFill>
                  <a:latin typeface="Adobe 仿宋 Std R"/>
                  <a:ea typeface="Adobe 仿宋 Std R"/>
                  <a:cs typeface="Adobe 仿宋 Std R"/>
                  <a:sym typeface="Adobe 仿宋 Std R"/>
                </a:rPr>
                <a:t>这里是你可以自己编辑的占位字符，这里是你可以自己编辑的占位字符，</a:t>
              </a:r>
              <a:r>
                <a:rPr sz="2800" dirty="0" err="1" smtClean="0">
                  <a:solidFill>
                    <a:srgbClr val="595959"/>
                  </a:solidFill>
                  <a:latin typeface="Adobe 仿宋 Std R"/>
                  <a:ea typeface="Adobe 仿宋 Std R"/>
                  <a:cs typeface="Adobe 仿宋 Std R"/>
                  <a:sym typeface="Adobe 仿宋 Std R"/>
                </a:rPr>
                <a:t>专业</a:t>
              </a:r>
              <a:r>
                <a:rPr sz="2800" dirty="0" err="1">
                  <a:solidFill>
                    <a:srgbClr val="595959"/>
                  </a:solidFill>
                  <a:latin typeface="Adobe 仿宋 Std R"/>
                  <a:ea typeface="Adobe 仿宋 Std R"/>
                  <a:cs typeface="Adobe 仿宋 Std R"/>
                  <a:sym typeface="Adobe 仿宋 Std R"/>
                </a:rPr>
                <a:t>PPT</a:t>
              </a:r>
              <a:endParaRPr sz="2800" dirty="0">
                <a:solidFill>
                  <a:srgbClr val="595959"/>
                </a:solidFill>
                <a:latin typeface="Adobe 仿宋 Std R"/>
                <a:ea typeface="Adobe 仿宋 Std R"/>
                <a:cs typeface="Adobe 仿宋 Std R"/>
                <a:sym typeface="Adobe 仿宋 Std R"/>
              </a:endParaRPr>
            </a:p>
          </p:txBody>
        </p:sp>
      </p:grpSp>
      <p:grpSp>
        <p:nvGrpSpPr>
          <p:cNvPr id="606" name="Group 606"/>
          <p:cNvGrpSpPr/>
          <p:nvPr/>
        </p:nvGrpSpPr>
        <p:grpSpPr>
          <a:xfrm>
            <a:off x="15871522" y="5934490"/>
            <a:ext cx="6912918" cy="1569658"/>
            <a:chOff x="0" y="0"/>
            <a:chExt cx="6912917" cy="1569657"/>
          </a:xfrm>
        </p:grpSpPr>
        <p:grpSp>
          <p:nvGrpSpPr>
            <p:cNvPr id="604" name="Group 604"/>
            <p:cNvGrpSpPr/>
            <p:nvPr/>
          </p:nvGrpSpPr>
          <p:grpSpPr>
            <a:xfrm>
              <a:off x="0" y="342476"/>
              <a:ext cx="901701" cy="720727"/>
              <a:chOff x="0" y="0"/>
              <a:chExt cx="901700" cy="720726"/>
            </a:xfrm>
          </p:grpSpPr>
          <p:sp>
            <p:nvSpPr>
              <p:cNvPr id="598" name="Shape 598"/>
              <p:cNvSpPr/>
              <p:nvPr/>
            </p:nvSpPr>
            <p:spPr>
              <a:xfrm>
                <a:off x="209550" y="-1"/>
                <a:ext cx="330200" cy="72072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628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15320"/>
                    </a:lnTo>
                  </a:path>
                </a:pathLst>
              </a:custGeom>
              <a:noFill/>
              <a:ln w="38100" cap="flat">
                <a:solidFill>
                  <a:srgbClr val="404040"/>
                </a:solidFill>
                <a:prstDash val="solid"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599" name="Shape 599"/>
              <p:cNvSpPr/>
              <p:nvPr/>
            </p:nvSpPr>
            <p:spPr>
              <a:xfrm flipV="1">
                <a:off x="269873" y="241300"/>
                <a:ext cx="149225" cy="88900"/>
              </a:xfrm>
              <a:prstGeom prst="line">
                <a:avLst/>
              </a:prstGeom>
              <a:noFill/>
              <a:ln w="38100" cap="flat">
                <a:solidFill>
                  <a:srgbClr val="404040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defTabSz="457200">
                  <a:defRPr sz="1200">
                    <a:latin typeface="+mj-lt"/>
                    <a:ea typeface="+mj-ea"/>
                    <a:cs typeface="+mj-cs"/>
                    <a:sym typeface="Helvetica"/>
                  </a:defRPr>
                </a:pPr>
                <a:endParaRPr/>
              </a:p>
            </p:txBody>
          </p:sp>
          <p:sp>
            <p:nvSpPr>
              <p:cNvPr id="600" name="Shape 600"/>
              <p:cNvSpPr/>
              <p:nvPr/>
            </p:nvSpPr>
            <p:spPr>
              <a:xfrm>
                <a:off x="-1" y="209550"/>
                <a:ext cx="117475" cy="301627"/>
              </a:xfrm>
              <a:prstGeom prst="rect">
                <a:avLst/>
              </a:prstGeom>
              <a:noFill/>
              <a:ln w="38100" cap="flat">
                <a:solidFill>
                  <a:srgbClr val="404040"/>
                </a:solidFill>
                <a:prstDash val="solid"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601" name="Shape 601"/>
              <p:cNvSpPr/>
              <p:nvPr/>
            </p:nvSpPr>
            <p:spPr>
              <a:xfrm>
                <a:off x="628650" y="209550"/>
                <a:ext cx="152400" cy="30162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cubicBezTo>
                      <a:pt x="11880" y="0"/>
                      <a:pt x="21600" y="4860"/>
                      <a:pt x="21600" y="10800"/>
                    </a:cubicBezTo>
                    <a:cubicBezTo>
                      <a:pt x="21600" y="16740"/>
                      <a:pt x="11880" y="21600"/>
                      <a:pt x="0" y="21600"/>
                    </a:cubicBezTo>
                  </a:path>
                </a:pathLst>
              </a:custGeom>
              <a:noFill/>
              <a:ln w="38100" cap="flat">
                <a:solidFill>
                  <a:srgbClr val="404040"/>
                </a:solidFill>
                <a:prstDash val="solid"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602" name="Shape 602"/>
              <p:cNvSpPr/>
              <p:nvPr/>
            </p:nvSpPr>
            <p:spPr>
              <a:xfrm>
                <a:off x="628650" y="92074"/>
                <a:ext cx="273050" cy="53975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cubicBezTo>
                      <a:pt x="12000" y="0"/>
                      <a:pt x="21600" y="4800"/>
                      <a:pt x="21600" y="10800"/>
                    </a:cubicBezTo>
                    <a:cubicBezTo>
                      <a:pt x="21600" y="16800"/>
                      <a:pt x="12000" y="21600"/>
                      <a:pt x="0" y="21600"/>
                    </a:cubicBezTo>
                  </a:path>
                </a:pathLst>
              </a:custGeom>
              <a:noFill/>
              <a:ln w="38100" cap="flat">
                <a:solidFill>
                  <a:srgbClr val="404040"/>
                </a:solidFill>
                <a:prstDash val="solid"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603" name="Shape 603"/>
              <p:cNvSpPr/>
              <p:nvPr/>
            </p:nvSpPr>
            <p:spPr>
              <a:xfrm>
                <a:off x="628650" y="330200"/>
                <a:ext cx="31750" cy="6032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cubicBezTo>
                      <a:pt x="10800" y="0"/>
                      <a:pt x="21600" y="5400"/>
                      <a:pt x="21600" y="10800"/>
                    </a:cubicBezTo>
                    <a:cubicBezTo>
                      <a:pt x="21600" y="16200"/>
                      <a:pt x="10800" y="21600"/>
                      <a:pt x="0" y="21600"/>
                    </a:cubicBezTo>
                  </a:path>
                </a:pathLst>
              </a:custGeom>
              <a:noFill/>
              <a:ln w="38100" cap="flat">
                <a:solidFill>
                  <a:srgbClr val="FFFFFF"/>
                </a:solidFill>
                <a:prstDash val="solid"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</p:grpSp>
        <p:sp>
          <p:nvSpPr>
            <p:cNvPr id="605" name="Shape 605"/>
            <p:cNvSpPr/>
            <p:nvPr/>
          </p:nvSpPr>
          <p:spPr>
            <a:xfrm>
              <a:off x="1299211" y="0"/>
              <a:ext cx="5613706" cy="156965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spAutoFit/>
            </a:bodyPr>
            <a:lstStyle/>
            <a:p>
              <a:pPr>
                <a:lnSpc>
                  <a:spcPts val="3600"/>
                </a:lnSpc>
              </a:pPr>
              <a:r>
                <a:rPr lang="zh-CN" altLang="en-US" sz="2800" dirty="0" smtClean="0">
                  <a:solidFill>
                    <a:srgbClr val="595959"/>
                  </a:solidFill>
                  <a:latin typeface="Adobe 仿宋 Std R"/>
                  <a:ea typeface="Adobe 仿宋 Std R"/>
                  <a:cs typeface="Adobe 仿宋 Std R"/>
                  <a:sym typeface="Adobe 仿宋 Std R"/>
                </a:rPr>
                <a:t>这里是你可以自己编辑的占位字符，这里是你可以自己编辑的占位字符，</a:t>
              </a:r>
              <a:r>
                <a:rPr sz="2800" dirty="0" err="1" smtClean="0">
                  <a:solidFill>
                    <a:srgbClr val="595959"/>
                  </a:solidFill>
                  <a:latin typeface="Adobe 仿宋 Std R"/>
                  <a:ea typeface="Adobe 仿宋 Std R"/>
                  <a:cs typeface="Adobe 仿宋 Std R"/>
                  <a:sym typeface="Adobe 仿宋 Std R"/>
                </a:rPr>
                <a:t>专业</a:t>
              </a:r>
              <a:r>
                <a:rPr sz="2800" dirty="0" err="1">
                  <a:solidFill>
                    <a:srgbClr val="595959"/>
                  </a:solidFill>
                  <a:latin typeface="Adobe 仿宋 Std R"/>
                  <a:ea typeface="Adobe 仿宋 Std R"/>
                  <a:cs typeface="Adobe 仿宋 Std R"/>
                  <a:sym typeface="Adobe 仿宋 Std R"/>
                </a:rPr>
                <a:t>PPT</a:t>
              </a:r>
              <a:endParaRPr sz="2800" dirty="0">
                <a:solidFill>
                  <a:srgbClr val="595959"/>
                </a:solidFill>
                <a:latin typeface="Adobe 仿宋 Std R"/>
                <a:ea typeface="Adobe 仿宋 Std R"/>
                <a:cs typeface="Adobe 仿宋 Std R"/>
                <a:sym typeface="Adobe 仿宋 Std R"/>
              </a:endParaRPr>
            </a:p>
          </p:txBody>
        </p:sp>
      </p:grpSp>
      <p:grpSp>
        <p:nvGrpSpPr>
          <p:cNvPr id="614" name="Group 614"/>
          <p:cNvGrpSpPr/>
          <p:nvPr/>
        </p:nvGrpSpPr>
        <p:grpSpPr>
          <a:xfrm>
            <a:off x="15869933" y="8599244"/>
            <a:ext cx="6914506" cy="1569658"/>
            <a:chOff x="0" y="0"/>
            <a:chExt cx="6914505" cy="1569657"/>
          </a:xfrm>
        </p:grpSpPr>
        <p:grpSp>
          <p:nvGrpSpPr>
            <p:cNvPr id="612" name="Group 612"/>
            <p:cNvGrpSpPr/>
            <p:nvPr/>
          </p:nvGrpSpPr>
          <p:grpSpPr>
            <a:xfrm>
              <a:off x="0" y="287198"/>
              <a:ext cx="904876" cy="841377"/>
              <a:chOff x="0" y="0"/>
              <a:chExt cx="904875" cy="841375"/>
            </a:xfrm>
          </p:grpSpPr>
          <p:sp>
            <p:nvSpPr>
              <p:cNvPr id="607" name="Shape 607"/>
              <p:cNvSpPr/>
              <p:nvPr/>
            </p:nvSpPr>
            <p:spPr>
              <a:xfrm>
                <a:off x="0" y="301625"/>
                <a:ext cx="241301" cy="241301"/>
              </a:xfrm>
              <a:prstGeom prst="ellipse">
                <a:avLst/>
              </a:prstGeom>
              <a:noFill/>
              <a:ln w="38100" cap="flat">
                <a:solidFill>
                  <a:srgbClr val="404040"/>
                </a:solidFill>
                <a:prstDash val="solid"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608" name="Shape 608"/>
              <p:cNvSpPr/>
              <p:nvPr/>
            </p:nvSpPr>
            <p:spPr>
              <a:xfrm>
                <a:off x="663575" y="0"/>
                <a:ext cx="241301" cy="241301"/>
              </a:xfrm>
              <a:prstGeom prst="ellipse">
                <a:avLst/>
              </a:prstGeom>
              <a:noFill/>
              <a:ln w="38100" cap="flat">
                <a:solidFill>
                  <a:srgbClr val="404040"/>
                </a:solidFill>
                <a:prstDash val="solid"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609" name="Shape 609"/>
              <p:cNvSpPr/>
              <p:nvPr/>
            </p:nvSpPr>
            <p:spPr>
              <a:xfrm>
                <a:off x="663575" y="600075"/>
                <a:ext cx="241301" cy="241301"/>
              </a:xfrm>
              <a:prstGeom prst="ellipse">
                <a:avLst/>
              </a:prstGeom>
              <a:noFill/>
              <a:ln w="38100" cap="flat">
                <a:solidFill>
                  <a:srgbClr val="404040"/>
                </a:solidFill>
                <a:prstDash val="solid"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610" name="Shape 610"/>
              <p:cNvSpPr/>
              <p:nvPr/>
            </p:nvSpPr>
            <p:spPr>
              <a:xfrm flipV="1">
                <a:off x="333375" y="212727"/>
                <a:ext cx="238123" cy="117475"/>
              </a:xfrm>
              <a:prstGeom prst="line">
                <a:avLst/>
              </a:prstGeom>
              <a:noFill/>
              <a:ln w="38100" cap="flat">
                <a:solidFill>
                  <a:srgbClr val="404040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defTabSz="457200">
                  <a:defRPr sz="1200">
                    <a:latin typeface="+mj-lt"/>
                    <a:ea typeface="+mj-ea"/>
                    <a:cs typeface="+mj-cs"/>
                    <a:sym typeface="Helvetica"/>
                  </a:defRPr>
                </a:pPr>
                <a:endParaRPr/>
              </a:p>
            </p:txBody>
          </p:sp>
          <p:sp>
            <p:nvSpPr>
              <p:cNvPr id="611" name="Shape 611"/>
              <p:cNvSpPr/>
              <p:nvPr/>
            </p:nvSpPr>
            <p:spPr>
              <a:xfrm>
                <a:off x="333375" y="511176"/>
                <a:ext cx="238123" cy="120648"/>
              </a:xfrm>
              <a:prstGeom prst="line">
                <a:avLst/>
              </a:prstGeom>
              <a:noFill/>
              <a:ln w="38100" cap="flat">
                <a:solidFill>
                  <a:srgbClr val="404040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defTabSz="457200">
                  <a:defRPr sz="1200">
                    <a:latin typeface="+mj-lt"/>
                    <a:ea typeface="+mj-ea"/>
                    <a:cs typeface="+mj-cs"/>
                    <a:sym typeface="Helvetica"/>
                  </a:defRPr>
                </a:pPr>
                <a:endParaRPr/>
              </a:p>
            </p:txBody>
          </p:sp>
        </p:grpSp>
        <p:sp>
          <p:nvSpPr>
            <p:cNvPr id="613" name="Shape 613"/>
            <p:cNvSpPr/>
            <p:nvPr/>
          </p:nvSpPr>
          <p:spPr>
            <a:xfrm>
              <a:off x="1300799" y="0"/>
              <a:ext cx="5613706" cy="156965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spAutoFit/>
            </a:bodyPr>
            <a:lstStyle/>
            <a:p>
              <a:pPr>
                <a:lnSpc>
                  <a:spcPts val="3600"/>
                </a:lnSpc>
              </a:pPr>
              <a:r>
                <a:rPr lang="zh-CN" altLang="en-US" sz="2800" dirty="0" smtClean="0">
                  <a:solidFill>
                    <a:srgbClr val="595959"/>
                  </a:solidFill>
                  <a:latin typeface="Adobe 仿宋 Std R"/>
                  <a:ea typeface="Adobe 仿宋 Std R"/>
                  <a:cs typeface="Adobe 仿宋 Std R"/>
                  <a:sym typeface="Adobe 仿宋 Std R"/>
                </a:rPr>
                <a:t>这里是你可以自己编辑的占位字符，这里是你可以自己编辑的占位字符，</a:t>
              </a:r>
              <a:r>
                <a:rPr sz="2800" dirty="0" err="1" smtClean="0">
                  <a:solidFill>
                    <a:srgbClr val="595959"/>
                  </a:solidFill>
                  <a:latin typeface="Adobe 仿宋 Std R"/>
                  <a:ea typeface="Adobe 仿宋 Std R"/>
                  <a:cs typeface="Adobe 仿宋 Std R"/>
                  <a:sym typeface="Adobe 仿宋 Std R"/>
                </a:rPr>
                <a:t>专业</a:t>
              </a:r>
              <a:r>
                <a:rPr sz="2800" dirty="0" err="1">
                  <a:solidFill>
                    <a:srgbClr val="595959"/>
                  </a:solidFill>
                  <a:latin typeface="Adobe 仿宋 Std R"/>
                  <a:ea typeface="Adobe 仿宋 Std R"/>
                  <a:cs typeface="Adobe 仿宋 Std R"/>
                  <a:sym typeface="Adobe 仿宋 Std R"/>
                </a:rPr>
                <a:t>PPT</a:t>
              </a:r>
              <a:endParaRPr sz="2800" dirty="0">
                <a:solidFill>
                  <a:srgbClr val="595959"/>
                </a:solidFill>
                <a:latin typeface="Adobe 仿宋 Std R"/>
                <a:ea typeface="Adobe 仿宋 Std R"/>
                <a:cs typeface="Adobe 仿宋 Std R"/>
                <a:sym typeface="Adobe 仿宋 Std R"/>
              </a:endParaRPr>
            </a:p>
          </p:txBody>
        </p:sp>
      </p:grpSp>
      <p:grpSp>
        <p:nvGrpSpPr>
          <p:cNvPr id="620" name="Group 620"/>
          <p:cNvGrpSpPr/>
          <p:nvPr/>
        </p:nvGrpSpPr>
        <p:grpSpPr>
          <a:xfrm>
            <a:off x="1714693" y="7383436"/>
            <a:ext cx="6768907" cy="2031323"/>
            <a:chOff x="0" y="0"/>
            <a:chExt cx="6768905" cy="2031322"/>
          </a:xfrm>
        </p:grpSpPr>
        <p:grpSp>
          <p:nvGrpSpPr>
            <p:cNvPr id="618" name="Group 618"/>
            <p:cNvGrpSpPr/>
            <p:nvPr/>
          </p:nvGrpSpPr>
          <p:grpSpPr>
            <a:xfrm>
              <a:off x="5895780" y="292148"/>
              <a:ext cx="873125" cy="869951"/>
              <a:chOff x="0" y="0"/>
              <a:chExt cx="873124" cy="869950"/>
            </a:xfrm>
          </p:grpSpPr>
          <p:sp>
            <p:nvSpPr>
              <p:cNvPr id="615" name="Shape 615"/>
              <p:cNvSpPr/>
              <p:nvPr/>
            </p:nvSpPr>
            <p:spPr>
              <a:xfrm>
                <a:off x="0" y="57150"/>
                <a:ext cx="812801" cy="81280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1222"/>
                    </a:moveTo>
                    <a:lnTo>
                      <a:pt x="11222" y="21600"/>
                    </a:lnTo>
                    <a:lnTo>
                      <a:pt x="0" y="10378"/>
                    </a:lnTo>
                    <a:lnTo>
                      <a:pt x="10378" y="0"/>
                    </a:lnTo>
                  </a:path>
                </a:pathLst>
              </a:custGeom>
              <a:noFill/>
              <a:ln w="38100" cap="flat">
                <a:solidFill>
                  <a:srgbClr val="404040"/>
                </a:solidFill>
                <a:prstDash val="solid"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616" name="Shape 616"/>
              <p:cNvSpPr/>
              <p:nvPr/>
            </p:nvSpPr>
            <p:spPr>
              <a:xfrm>
                <a:off x="450850" y="-1"/>
                <a:ext cx="422275" cy="41910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lnTo>
                      <a:pt x="21600" y="0"/>
                    </a:lnTo>
                    <a:lnTo>
                      <a:pt x="0" y="0"/>
                    </a:lnTo>
                  </a:path>
                </a:pathLst>
              </a:custGeom>
              <a:noFill/>
              <a:ln w="38100" cap="flat">
                <a:solidFill>
                  <a:srgbClr val="404040"/>
                </a:solidFill>
                <a:prstDash val="solid"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617" name="Shape 617"/>
              <p:cNvSpPr/>
              <p:nvPr/>
            </p:nvSpPr>
            <p:spPr>
              <a:xfrm>
                <a:off x="479426" y="149225"/>
                <a:ext cx="241301" cy="241301"/>
              </a:xfrm>
              <a:prstGeom prst="ellipse">
                <a:avLst/>
              </a:prstGeom>
              <a:noFill/>
              <a:ln w="38100" cap="flat">
                <a:solidFill>
                  <a:srgbClr val="404040"/>
                </a:solidFill>
                <a:prstDash val="solid"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</p:grpSp>
        <p:sp>
          <p:nvSpPr>
            <p:cNvPr id="619" name="Shape 619"/>
            <p:cNvSpPr/>
            <p:nvPr/>
          </p:nvSpPr>
          <p:spPr>
            <a:xfrm>
              <a:off x="0" y="0"/>
              <a:ext cx="5613705" cy="203132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spAutoFit/>
            </a:bodyPr>
            <a:lstStyle/>
            <a:p>
              <a:pPr algn="r">
                <a:lnSpc>
                  <a:spcPts val="3600"/>
                </a:lnSpc>
              </a:pPr>
              <a:r>
                <a:rPr lang="zh-CN" altLang="en-US" sz="2800" dirty="0" smtClean="0">
                  <a:solidFill>
                    <a:srgbClr val="595959"/>
                  </a:solidFill>
                  <a:latin typeface="Adobe 仿宋 Std R"/>
                  <a:ea typeface="Adobe 仿宋 Std R"/>
                  <a:cs typeface="Adobe 仿宋 Std R"/>
                  <a:sym typeface="Adobe 仿宋 Std R"/>
                </a:rPr>
                <a:t>这里是你可以自己编辑的占位字符，这里是你可以自己编辑的占位字符，</a:t>
              </a:r>
              <a:r>
                <a:rPr sz="2800" dirty="0" err="1" smtClean="0">
                  <a:solidFill>
                    <a:srgbClr val="595959"/>
                  </a:solidFill>
                  <a:latin typeface="Adobe 仿宋 Std R"/>
                  <a:ea typeface="Adobe 仿宋 Std R"/>
                  <a:cs typeface="Adobe 仿宋 Std R"/>
                  <a:sym typeface="Adobe 仿宋 Std R"/>
                </a:rPr>
                <a:t>专业</a:t>
              </a:r>
              <a:r>
                <a:rPr sz="2800" dirty="0" err="1">
                  <a:solidFill>
                    <a:srgbClr val="595959"/>
                  </a:solidFill>
                  <a:latin typeface="Adobe 仿宋 Std R"/>
                  <a:ea typeface="Adobe 仿宋 Std R"/>
                  <a:cs typeface="Adobe 仿宋 Std R"/>
                  <a:sym typeface="Adobe 仿宋 Std R"/>
                </a:rPr>
                <a:t>PPT</a:t>
              </a:r>
              <a:endParaRPr sz="2800" dirty="0">
                <a:solidFill>
                  <a:srgbClr val="262626"/>
                </a:solidFill>
              </a:endParaRPr>
            </a:p>
            <a:p>
              <a:pPr algn="r">
                <a:lnSpc>
                  <a:spcPts val="3600"/>
                </a:lnSpc>
              </a:pPr>
              <a:r>
                <a:rPr sz="2800" spc="220" dirty="0">
                  <a:solidFill>
                    <a:srgbClr val="404040"/>
                  </a:solidFill>
                  <a:latin typeface="+mj-lt"/>
                  <a:ea typeface="+mj-ea"/>
                  <a:cs typeface="+mj-cs"/>
                  <a:sym typeface="Helvetica"/>
                </a:rPr>
                <a:t>. </a:t>
              </a:r>
            </a:p>
          </p:txBody>
        </p:sp>
      </p:grpSp>
      <p:grpSp>
        <p:nvGrpSpPr>
          <p:cNvPr id="626" name="Group 626"/>
          <p:cNvGrpSpPr/>
          <p:nvPr/>
        </p:nvGrpSpPr>
        <p:grpSpPr>
          <a:xfrm>
            <a:off x="1821056" y="4695497"/>
            <a:ext cx="6662544" cy="1569658"/>
            <a:chOff x="0" y="0"/>
            <a:chExt cx="6662543" cy="1569657"/>
          </a:xfrm>
        </p:grpSpPr>
        <p:grpSp>
          <p:nvGrpSpPr>
            <p:cNvPr id="624" name="Group 624"/>
            <p:cNvGrpSpPr/>
            <p:nvPr/>
          </p:nvGrpSpPr>
          <p:grpSpPr>
            <a:xfrm>
              <a:off x="6002142" y="259745"/>
              <a:ext cx="660401" cy="900318"/>
              <a:chOff x="0" y="0"/>
              <a:chExt cx="660400" cy="900316"/>
            </a:xfrm>
          </p:grpSpPr>
          <p:sp>
            <p:nvSpPr>
              <p:cNvPr id="621" name="Shape 621"/>
              <p:cNvSpPr/>
              <p:nvPr/>
            </p:nvSpPr>
            <p:spPr>
              <a:xfrm>
                <a:off x="0" y="420890"/>
                <a:ext cx="660400" cy="47942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cubicBezTo>
                      <a:pt x="21600" y="6750"/>
                      <a:pt x="21600" y="6750"/>
                      <a:pt x="21600" y="6750"/>
                    </a:cubicBezTo>
                    <a:cubicBezTo>
                      <a:pt x="21600" y="14850"/>
                      <a:pt x="16691" y="21600"/>
                      <a:pt x="10800" y="21600"/>
                    </a:cubicBezTo>
                    <a:cubicBezTo>
                      <a:pt x="4909" y="21600"/>
                      <a:pt x="0" y="14850"/>
                      <a:pt x="0" y="675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21600" y="0"/>
                    </a:lnTo>
                    <a:close/>
                  </a:path>
                </a:pathLst>
              </a:custGeom>
              <a:noFill/>
              <a:ln w="38100" cap="flat">
                <a:solidFill>
                  <a:srgbClr val="404040"/>
                </a:solidFill>
                <a:prstDash val="solid"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622" name="Shape 622"/>
              <p:cNvSpPr/>
              <p:nvPr/>
            </p:nvSpPr>
            <p:spPr>
              <a:xfrm>
                <a:off x="269874" y="570116"/>
                <a:ext cx="120651" cy="18097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4400"/>
                    </a:moveTo>
                    <a:cubicBezTo>
                      <a:pt x="21600" y="18000"/>
                      <a:pt x="16200" y="21600"/>
                      <a:pt x="10800" y="21600"/>
                    </a:cubicBezTo>
                    <a:cubicBezTo>
                      <a:pt x="5400" y="21600"/>
                      <a:pt x="0" y="18000"/>
                      <a:pt x="0" y="14400"/>
                    </a:cubicBezTo>
                    <a:cubicBezTo>
                      <a:pt x="0" y="14400"/>
                      <a:pt x="0" y="14400"/>
                      <a:pt x="0" y="14400"/>
                    </a:cubicBezTo>
                    <a:cubicBezTo>
                      <a:pt x="0" y="7200"/>
                      <a:pt x="0" y="7200"/>
                      <a:pt x="0" y="7200"/>
                    </a:cubicBezTo>
                    <a:cubicBezTo>
                      <a:pt x="0" y="3600"/>
                      <a:pt x="5400" y="0"/>
                      <a:pt x="10800" y="0"/>
                    </a:cubicBezTo>
                    <a:cubicBezTo>
                      <a:pt x="16200" y="0"/>
                      <a:pt x="21600" y="3600"/>
                      <a:pt x="21600" y="7200"/>
                    </a:cubicBezTo>
                    <a:cubicBezTo>
                      <a:pt x="21600" y="14400"/>
                      <a:pt x="21600" y="14400"/>
                      <a:pt x="21600" y="14400"/>
                    </a:cubicBezTo>
                    <a:close/>
                  </a:path>
                </a:pathLst>
              </a:custGeom>
              <a:noFill/>
              <a:ln w="38100" cap="flat">
                <a:solidFill>
                  <a:srgbClr val="404040"/>
                </a:solidFill>
                <a:prstDash val="solid"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623" name="Shape 623"/>
              <p:cNvSpPr/>
              <p:nvPr/>
            </p:nvSpPr>
            <p:spPr>
              <a:xfrm>
                <a:off x="107619" y="-1"/>
                <a:ext cx="448006" cy="33199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734" h="20166" extrusionOk="0">
                    <a:moveTo>
                      <a:pt x="20734" y="9136"/>
                    </a:moveTo>
                    <a:cubicBezTo>
                      <a:pt x="16205" y="3621"/>
                      <a:pt x="16205" y="3621"/>
                      <a:pt x="16205" y="3621"/>
                    </a:cubicBezTo>
                    <a:cubicBezTo>
                      <a:pt x="12721" y="-1434"/>
                      <a:pt x="6799" y="-974"/>
                      <a:pt x="2966" y="3621"/>
                    </a:cubicBezTo>
                    <a:cubicBezTo>
                      <a:pt x="-518" y="8217"/>
                      <a:pt x="-866" y="15111"/>
                      <a:pt x="1573" y="20166"/>
                    </a:cubicBezTo>
                  </a:path>
                </a:pathLst>
              </a:custGeom>
              <a:noFill/>
              <a:ln w="38100" cap="flat">
                <a:solidFill>
                  <a:srgbClr val="404040"/>
                </a:solidFill>
                <a:prstDash val="solid"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</p:grpSp>
        <p:sp>
          <p:nvSpPr>
            <p:cNvPr id="625" name="Shape 625"/>
            <p:cNvSpPr/>
            <p:nvPr/>
          </p:nvSpPr>
          <p:spPr>
            <a:xfrm>
              <a:off x="0" y="0"/>
              <a:ext cx="5613705" cy="156965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spAutoFit/>
            </a:bodyPr>
            <a:lstStyle/>
            <a:p>
              <a:pPr algn="r">
                <a:lnSpc>
                  <a:spcPts val="3600"/>
                </a:lnSpc>
              </a:pPr>
              <a:r>
                <a:rPr lang="zh-CN" altLang="en-US" sz="2800" dirty="0" smtClean="0">
                  <a:solidFill>
                    <a:srgbClr val="595959"/>
                  </a:solidFill>
                  <a:latin typeface="Adobe 仿宋 Std R"/>
                  <a:ea typeface="Adobe 仿宋 Std R"/>
                  <a:cs typeface="Adobe 仿宋 Std R"/>
                  <a:sym typeface="Adobe 仿宋 Std R"/>
                </a:rPr>
                <a:t>这里是你可以自己编辑的占位字符，这里是你可以自己编辑的占位字符，</a:t>
              </a:r>
              <a:r>
                <a:rPr sz="2800" dirty="0" err="1" smtClean="0">
                  <a:solidFill>
                    <a:srgbClr val="595959"/>
                  </a:solidFill>
                  <a:latin typeface="Adobe 仿宋 Std R"/>
                  <a:ea typeface="Adobe 仿宋 Std R"/>
                  <a:cs typeface="Adobe 仿宋 Std R"/>
                  <a:sym typeface="Adobe 仿宋 Std R"/>
                </a:rPr>
                <a:t>专业</a:t>
              </a:r>
              <a:r>
                <a:rPr sz="2800" dirty="0" err="1">
                  <a:solidFill>
                    <a:srgbClr val="595959"/>
                  </a:solidFill>
                  <a:latin typeface="Adobe 仿宋 Std R"/>
                  <a:ea typeface="Adobe 仿宋 Std R"/>
                  <a:cs typeface="Adobe 仿宋 Std R"/>
                  <a:sym typeface="Adobe 仿宋 Std R"/>
                </a:rPr>
                <a:t>PPT</a:t>
              </a:r>
              <a:endParaRPr sz="2800" dirty="0">
                <a:solidFill>
                  <a:srgbClr val="595959"/>
                </a:solidFill>
                <a:latin typeface="Adobe 仿宋 Std R"/>
                <a:ea typeface="Adobe 仿宋 Std R"/>
                <a:cs typeface="Adobe 仿宋 Std R"/>
                <a:sym typeface="Adobe 仿宋 Std R"/>
              </a:endParaRPr>
            </a:p>
          </p:txBody>
        </p:sp>
      </p:grpSp>
      <p:grpSp>
        <p:nvGrpSpPr>
          <p:cNvPr id="634" name="Group 634"/>
          <p:cNvGrpSpPr/>
          <p:nvPr/>
        </p:nvGrpSpPr>
        <p:grpSpPr>
          <a:xfrm>
            <a:off x="1700406" y="10071372"/>
            <a:ext cx="6783194" cy="1569658"/>
            <a:chOff x="0" y="0"/>
            <a:chExt cx="6783193" cy="1569657"/>
          </a:xfrm>
        </p:grpSpPr>
        <p:grpSp>
          <p:nvGrpSpPr>
            <p:cNvPr id="632" name="Group 632"/>
            <p:cNvGrpSpPr/>
            <p:nvPr/>
          </p:nvGrpSpPr>
          <p:grpSpPr>
            <a:xfrm>
              <a:off x="5881494" y="347522"/>
              <a:ext cx="901699" cy="720727"/>
              <a:chOff x="0" y="0"/>
              <a:chExt cx="901697" cy="720726"/>
            </a:xfrm>
          </p:grpSpPr>
          <p:sp>
            <p:nvSpPr>
              <p:cNvPr id="627" name="Shape 627"/>
              <p:cNvSpPr/>
              <p:nvPr/>
            </p:nvSpPr>
            <p:spPr>
              <a:xfrm>
                <a:off x="301624" y="-1"/>
                <a:ext cx="600074" cy="60007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10800"/>
                    </a:moveTo>
                    <a:cubicBezTo>
                      <a:pt x="0" y="10530"/>
                      <a:pt x="0" y="9990"/>
                      <a:pt x="0" y="9720"/>
                    </a:cubicBezTo>
                    <a:cubicBezTo>
                      <a:pt x="540" y="4320"/>
                      <a:pt x="5400" y="0"/>
                      <a:pt x="11070" y="0"/>
                    </a:cubicBezTo>
                    <a:cubicBezTo>
                      <a:pt x="10800" y="0"/>
                      <a:pt x="10800" y="0"/>
                      <a:pt x="10800" y="0"/>
                    </a:cubicBezTo>
                    <a:cubicBezTo>
                      <a:pt x="16740" y="0"/>
                      <a:pt x="21600" y="4860"/>
                      <a:pt x="21600" y="10800"/>
                    </a:cubicBezTo>
                    <a:cubicBezTo>
                      <a:pt x="21600" y="16740"/>
                      <a:pt x="16740" y="21600"/>
                      <a:pt x="10800" y="21600"/>
                    </a:cubicBezTo>
                  </a:path>
                </a:pathLst>
              </a:custGeom>
              <a:noFill/>
              <a:ln w="38100" cap="flat">
                <a:solidFill>
                  <a:srgbClr val="B41700"/>
                </a:solidFill>
                <a:prstDash val="solid"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628" name="Shape 628"/>
              <p:cNvSpPr/>
              <p:nvPr/>
            </p:nvSpPr>
            <p:spPr>
              <a:xfrm>
                <a:off x="422273" y="117476"/>
                <a:ext cx="177801" cy="18097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cubicBezTo>
                      <a:pt x="10800" y="0"/>
                      <a:pt x="900" y="9000"/>
                      <a:pt x="0" y="19800"/>
                    </a:cubicBezTo>
                    <a:cubicBezTo>
                      <a:pt x="0" y="19800"/>
                      <a:pt x="0" y="19800"/>
                      <a:pt x="0" y="19800"/>
                    </a:cubicBezTo>
                    <a:cubicBezTo>
                      <a:pt x="0" y="20700"/>
                      <a:pt x="0" y="20700"/>
                      <a:pt x="0" y="21600"/>
                    </a:cubicBezTo>
                  </a:path>
                </a:pathLst>
              </a:custGeom>
              <a:noFill/>
              <a:ln w="38100" cap="flat">
                <a:solidFill>
                  <a:srgbClr val="B41700"/>
                </a:solidFill>
                <a:prstDash val="solid"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629" name="Shape 629"/>
              <p:cNvSpPr/>
              <p:nvPr/>
            </p:nvSpPr>
            <p:spPr>
              <a:xfrm>
                <a:off x="0" y="177800"/>
                <a:ext cx="301625" cy="42227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120" y="0"/>
                    </a:moveTo>
                    <a:cubicBezTo>
                      <a:pt x="7020" y="0"/>
                      <a:pt x="0" y="5014"/>
                      <a:pt x="0" y="10800"/>
                    </a:cubicBezTo>
                    <a:cubicBezTo>
                      <a:pt x="0" y="16586"/>
                      <a:pt x="7020" y="21600"/>
                      <a:pt x="15120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</a:path>
                </a:pathLst>
              </a:custGeom>
              <a:noFill/>
              <a:ln w="38100" cap="flat">
                <a:solidFill>
                  <a:srgbClr val="B41700"/>
                </a:solidFill>
                <a:prstDash val="solid"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630" name="Shape 630"/>
              <p:cNvSpPr/>
              <p:nvPr/>
            </p:nvSpPr>
            <p:spPr>
              <a:xfrm flipV="1">
                <a:off x="450849" y="479426"/>
                <a:ext cx="1" cy="241301"/>
              </a:xfrm>
              <a:prstGeom prst="line">
                <a:avLst/>
              </a:prstGeom>
              <a:noFill/>
              <a:ln w="38100" cap="flat">
                <a:solidFill>
                  <a:srgbClr val="B41700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defTabSz="457200">
                  <a:defRPr sz="1200">
                    <a:latin typeface="+mj-lt"/>
                    <a:ea typeface="+mj-ea"/>
                    <a:cs typeface="+mj-cs"/>
                    <a:sym typeface="Helvetica"/>
                  </a:defRPr>
                </a:pPr>
                <a:endParaRPr/>
              </a:p>
            </p:txBody>
          </p:sp>
          <p:sp>
            <p:nvSpPr>
              <p:cNvPr id="631" name="Shape 631"/>
              <p:cNvSpPr/>
              <p:nvPr/>
            </p:nvSpPr>
            <p:spPr>
              <a:xfrm>
                <a:off x="361950" y="485776"/>
                <a:ext cx="177800" cy="8255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lnTo>
                      <a:pt x="10800" y="0"/>
                    </a:lnTo>
                    <a:lnTo>
                      <a:pt x="21600" y="21600"/>
                    </a:lnTo>
                  </a:path>
                </a:pathLst>
              </a:custGeom>
              <a:noFill/>
              <a:ln w="38100" cap="flat">
                <a:solidFill>
                  <a:srgbClr val="B41700"/>
                </a:solidFill>
                <a:prstDash val="solid"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</p:grpSp>
        <p:sp>
          <p:nvSpPr>
            <p:cNvPr id="633" name="Shape 633"/>
            <p:cNvSpPr/>
            <p:nvPr/>
          </p:nvSpPr>
          <p:spPr>
            <a:xfrm>
              <a:off x="0" y="0"/>
              <a:ext cx="5613705" cy="156965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spAutoFit/>
            </a:bodyPr>
            <a:lstStyle/>
            <a:p>
              <a:pPr algn="r">
                <a:lnSpc>
                  <a:spcPts val="3600"/>
                </a:lnSpc>
              </a:pPr>
              <a:r>
                <a:rPr lang="zh-CN" altLang="en-US" sz="2800" dirty="0" smtClean="0">
                  <a:solidFill>
                    <a:srgbClr val="595959"/>
                  </a:solidFill>
                  <a:latin typeface="Adobe 仿宋 Std R"/>
                  <a:ea typeface="Adobe 仿宋 Std R"/>
                  <a:cs typeface="Adobe 仿宋 Std R"/>
                  <a:sym typeface="Adobe 仿宋 Std R"/>
                </a:rPr>
                <a:t>这里是你可以自己编辑的占位字符，这里是你可以自己编辑的占位字符，</a:t>
              </a:r>
              <a:r>
                <a:rPr sz="2800" dirty="0" err="1" smtClean="0">
                  <a:solidFill>
                    <a:srgbClr val="595959"/>
                  </a:solidFill>
                  <a:latin typeface="Adobe 仿宋 Std R"/>
                  <a:ea typeface="Adobe 仿宋 Std R"/>
                  <a:cs typeface="Adobe 仿宋 Std R"/>
                  <a:sym typeface="Adobe 仿宋 Std R"/>
                </a:rPr>
                <a:t>专业</a:t>
              </a:r>
              <a:r>
                <a:rPr sz="2800" dirty="0" err="1">
                  <a:solidFill>
                    <a:srgbClr val="595959"/>
                  </a:solidFill>
                  <a:latin typeface="Adobe 仿宋 Std R"/>
                  <a:ea typeface="Adobe 仿宋 Std R"/>
                  <a:cs typeface="Adobe 仿宋 Std R"/>
                  <a:sym typeface="Adobe 仿宋 Std R"/>
                </a:rPr>
                <a:t>PPT</a:t>
              </a:r>
              <a:endParaRPr sz="2800" dirty="0">
                <a:solidFill>
                  <a:srgbClr val="595959"/>
                </a:solidFill>
                <a:latin typeface="Adobe 仿宋 Std R"/>
                <a:ea typeface="Adobe 仿宋 Std R"/>
                <a:cs typeface="Adobe 仿宋 Std R"/>
                <a:sym typeface="Adobe 仿宋 Std R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1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dur="indefinite" fill="hold"/>
                                        <p:tgtEl>
                                          <p:spTgt spid="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2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dur="indefinite" fill="hold"/>
                                        <p:tgtEl>
                                          <p:spTgt spid="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1" fill="hold" grpId="3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5" dur="indefinite" fill="hold"/>
                                        <p:tgtEl>
                                          <p:spTgt spid="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2" fill="hold" grpId="4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0" dur="indefinite" fill="hold"/>
                                        <p:tgtEl>
                                          <p:spTgt spid="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" presetClass="entr" presetSubtype="1" fill="hold" grpId="5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4" dur="indefinite" fill="hold"/>
                                        <p:tgtEl>
                                          <p:spTgt spid="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8" fill="hold" grpId="6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9" dur="indefinite" fill="hold"/>
                                        <p:tgtEl>
                                          <p:spTgt spid="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" presetClass="entr" presetSubtype="1" fill="hold" grpId="7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3" dur="indefinite" fill="hold"/>
                                        <p:tgtEl>
                                          <p:spTgt spid="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2" presetClass="entr" presetSubtype="2" fill="hold" grpId="8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8" dur="indefinite" fill="hold"/>
                                        <p:tgtEl>
                                          <p:spTgt spid="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6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2" presetClass="entr" presetSubtype="1" fill="hold" grpId="9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2" dur="indefinite" fill="hold"/>
                                        <p:tgtEl>
                                          <p:spTgt spid="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22" presetClass="entr" presetSubtype="8" fill="hold" grpId="1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7" dur="indefinite" fill="hold"/>
                                        <p:tgtEl>
                                          <p:spTgt spid="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6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0"/>
                            </p:stCondLst>
                            <p:childTnLst>
                              <p:par>
                                <p:cTn id="50" presetID="2" presetClass="entr" presetSubtype="1" fill="hold" grpId="11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1" dur="indefinite" fill="hold"/>
                                        <p:tgtEl>
                                          <p:spTgt spid="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500"/>
                            </p:stCondLst>
                            <p:childTnLst>
                              <p:par>
                                <p:cTn id="55" presetID="22" presetClass="entr" presetSubtype="2" fill="hold" grpId="12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6" dur="indefinite" fill="hold"/>
                                        <p:tgtEl>
                                          <p:spTgt spid="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4" grpId="1" animBg="1" advAuto="0"/>
      <p:bldP spid="569" grpId="3" animBg="1" advAuto="0"/>
      <p:bldP spid="574" grpId="5" animBg="1" advAuto="0"/>
      <p:bldP spid="579" grpId="7" animBg="1" advAuto="0"/>
      <p:bldP spid="584" grpId="9" animBg="1" advAuto="0"/>
      <p:bldP spid="589" grpId="11" animBg="1" advAuto="0"/>
      <p:bldP spid="597" grpId="2" animBg="1" advAuto="0"/>
      <p:bldP spid="606" grpId="6" animBg="1" advAuto="0"/>
      <p:bldP spid="614" grpId="10" animBg="1" advAuto="0"/>
      <p:bldP spid="620" grpId="8" animBg="1" advAuto="0"/>
      <p:bldP spid="626" grpId="4" animBg="1" advAuto="0"/>
      <p:bldP spid="634" grpId="12" animBg="1" advAuto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6" name="Shape 636"/>
          <p:cNvSpPr/>
          <p:nvPr/>
        </p:nvSpPr>
        <p:spPr>
          <a:xfrm rot="10800000" flipH="1">
            <a:off x="1066800" y="800100"/>
            <a:ext cx="1066800" cy="919656"/>
          </a:xfrm>
          <a:prstGeom prst="triangle">
            <a:avLst/>
          </a:prstGeom>
          <a:solidFill>
            <a:srgbClr val="B41700"/>
          </a:solidFill>
          <a:ln w="12700">
            <a:miter lim="400000"/>
          </a:ln>
        </p:spPr>
        <p:txBody>
          <a:bodyPr tIns="91439" bIns="9143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637" name="Shape 637"/>
          <p:cNvSpPr/>
          <p:nvPr/>
        </p:nvSpPr>
        <p:spPr>
          <a:xfrm>
            <a:off x="1866900" y="796425"/>
            <a:ext cx="4914900" cy="792480"/>
          </a:xfrm>
          <a:prstGeom prst="rect">
            <a:avLst/>
          </a:prstGeom>
          <a:ln w="12700">
            <a:miter lim="400000"/>
          </a:ln>
        </p:spPr>
        <p:txBody>
          <a:bodyPr tIns="91439" bIns="91439">
            <a:spAutoFit/>
          </a:bodyPr>
          <a:lstStyle>
            <a:lvl1pPr algn="ctr">
              <a:defRPr sz="4800" spc="600">
                <a:solidFill>
                  <a:srgbClr val="B41700"/>
                </a:solidFill>
                <a:latin typeface="Adobe 黑体 Std R"/>
                <a:ea typeface="Adobe 黑体 Std R"/>
                <a:cs typeface="Adobe 黑体 Std R"/>
                <a:sym typeface="Adobe 黑体 Std R"/>
              </a:defRPr>
            </a:lvl1pPr>
          </a:lstStyle>
          <a:p>
            <a:pPr>
              <a:defRPr sz="3600" spc="0">
                <a:solidFill>
                  <a:srgbClr val="000000"/>
                </a:solidFill>
                <a:latin typeface="+mn-lt"/>
                <a:ea typeface="+mn-ea"/>
                <a:cs typeface="+mn-cs"/>
                <a:sym typeface="Trebuchet MS"/>
              </a:defRPr>
            </a:pPr>
            <a:r>
              <a:rPr sz="4800" spc="600">
                <a:solidFill>
                  <a:srgbClr val="B41700"/>
                </a:solidFill>
                <a:latin typeface="Adobe 黑体 Std R"/>
                <a:ea typeface="Adobe 黑体 Std R"/>
                <a:cs typeface="Adobe 黑体 Std R"/>
                <a:sym typeface="Adobe 黑体 Std R"/>
              </a:rPr>
              <a:t>添加标题文字</a:t>
            </a:r>
          </a:p>
        </p:txBody>
      </p:sp>
      <p:grpSp>
        <p:nvGrpSpPr>
          <p:cNvPr id="720" name="Group 720"/>
          <p:cNvGrpSpPr/>
          <p:nvPr/>
        </p:nvGrpSpPr>
        <p:grpSpPr>
          <a:xfrm>
            <a:off x="3478212" y="2829092"/>
            <a:ext cx="17492478" cy="9420062"/>
            <a:chOff x="-1" y="-1"/>
            <a:chExt cx="17492476" cy="9420060"/>
          </a:xfrm>
        </p:grpSpPr>
        <p:grpSp>
          <p:nvGrpSpPr>
            <p:cNvPr id="683" name="Group 683"/>
            <p:cNvGrpSpPr/>
            <p:nvPr/>
          </p:nvGrpSpPr>
          <p:grpSpPr>
            <a:xfrm>
              <a:off x="-1" y="-1"/>
              <a:ext cx="17433923" cy="9420060"/>
              <a:chOff x="0" y="0"/>
              <a:chExt cx="17433921" cy="9420058"/>
            </a:xfrm>
          </p:grpSpPr>
          <p:sp>
            <p:nvSpPr>
              <p:cNvPr id="638" name="Shape 638"/>
              <p:cNvSpPr/>
              <p:nvPr/>
            </p:nvSpPr>
            <p:spPr>
              <a:xfrm>
                <a:off x="-1" y="-1"/>
                <a:ext cx="4092637" cy="942006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0973"/>
                    </a:moveTo>
                    <a:cubicBezTo>
                      <a:pt x="21600" y="21315"/>
                      <a:pt x="20945" y="21600"/>
                      <a:pt x="20160" y="21600"/>
                    </a:cubicBezTo>
                    <a:cubicBezTo>
                      <a:pt x="1440" y="21600"/>
                      <a:pt x="1440" y="21600"/>
                      <a:pt x="1440" y="21600"/>
                    </a:cubicBezTo>
                    <a:cubicBezTo>
                      <a:pt x="655" y="21600"/>
                      <a:pt x="0" y="21315"/>
                      <a:pt x="0" y="20973"/>
                    </a:cubicBezTo>
                    <a:cubicBezTo>
                      <a:pt x="0" y="627"/>
                      <a:pt x="0" y="627"/>
                      <a:pt x="0" y="627"/>
                    </a:cubicBezTo>
                    <a:cubicBezTo>
                      <a:pt x="0" y="285"/>
                      <a:pt x="655" y="0"/>
                      <a:pt x="1440" y="0"/>
                    </a:cubicBezTo>
                    <a:cubicBezTo>
                      <a:pt x="20160" y="0"/>
                      <a:pt x="20160" y="0"/>
                      <a:pt x="20160" y="0"/>
                    </a:cubicBezTo>
                    <a:cubicBezTo>
                      <a:pt x="20945" y="0"/>
                      <a:pt x="21600" y="285"/>
                      <a:pt x="21600" y="627"/>
                    </a:cubicBezTo>
                    <a:cubicBezTo>
                      <a:pt x="21600" y="20973"/>
                      <a:pt x="21600" y="20973"/>
                      <a:pt x="21600" y="20973"/>
                    </a:cubicBezTo>
                  </a:path>
                </a:pathLst>
              </a:custGeom>
              <a:solidFill>
                <a:srgbClr val="404040"/>
              </a:solidFill>
              <a:ln w="25400" cap="flat">
                <a:noFill/>
                <a:miter lim="400000"/>
              </a:ln>
              <a:effectLst>
                <a:outerShdw blurRad="127000" rotWithShape="0">
                  <a:srgbClr val="000000">
                    <a:alpha val="40000"/>
                  </a:srgbClr>
                </a:outerShdw>
              </a:effectLst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639" name="Shape 639"/>
              <p:cNvSpPr/>
              <p:nvPr/>
            </p:nvSpPr>
            <p:spPr>
              <a:xfrm>
                <a:off x="-1" y="0"/>
                <a:ext cx="4092637" cy="38023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553"/>
                    </a:moveTo>
                    <a:cubicBezTo>
                      <a:pt x="21600" y="706"/>
                      <a:pt x="20945" y="0"/>
                      <a:pt x="20160" y="0"/>
                    </a:cubicBezTo>
                    <a:cubicBezTo>
                      <a:pt x="1440" y="0"/>
                      <a:pt x="1440" y="0"/>
                      <a:pt x="1440" y="0"/>
                    </a:cubicBezTo>
                    <a:cubicBezTo>
                      <a:pt x="655" y="0"/>
                      <a:pt x="0" y="706"/>
                      <a:pt x="0" y="1553"/>
                    </a:cubicBezTo>
                    <a:cubicBezTo>
                      <a:pt x="0" y="21600"/>
                      <a:pt x="0" y="21600"/>
                      <a:pt x="0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lnTo>
                      <a:pt x="21600" y="1553"/>
                    </a:lnTo>
                    <a:close/>
                  </a:path>
                </a:pathLst>
              </a:custGeom>
              <a:solidFill>
                <a:srgbClr val="F2F2F2"/>
              </a:solidFill>
              <a:ln w="25400" cap="flat">
                <a:noFill/>
                <a:miter lim="400000"/>
              </a:ln>
              <a:effectLst>
                <a:outerShdw blurRad="101600" dist="127000" dir="5400000" rotWithShape="0">
                  <a:srgbClr val="000000">
                    <a:alpha val="40000"/>
                  </a:srgbClr>
                </a:outerShdw>
              </a:effectLst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640" name="Shape 640"/>
              <p:cNvSpPr/>
              <p:nvPr/>
            </p:nvSpPr>
            <p:spPr>
              <a:xfrm>
                <a:off x="-1" y="5642240"/>
                <a:ext cx="4092637" cy="377781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cubicBezTo>
                      <a:pt x="0" y="20037"/>
                      <a:pt x="0" y="20037"/>
                      <a:pt x="0" y="20037"/>
                    </a:cubicBezTo>
                    <a:cubicBezTo>
                      <a:pt x="0" y="20889"/>
                      <a:pt x="655" y="21600"/>
                      <a:pt x="1440" y="21600"/>
                    </a:cubicBezTo>
                    <a:cubicBezTo>
                      <a:pt x="20160" y="21600"/>
                      <a:pt x="20160" y="21600"/>
                      <a:pt x="20160" y="21600"/>
                    </a:cubicBezTo>
                    <a:cubicBezTo>
                      <a:pt x="20945" y="21600"/>
                      <a:pt x="21600" y="20889"/>
                      <a:pt x="21600" y="20037"/>
                    </a:cubicBezTo>
                    <a:cubicBezTo>
                      <a:pt x="21600" y="0"/>
                      <a:pt x="21600" y="0"/>
                      <a:pt x="2160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F2F2F2"/>
              </a:solidFill>
              <a:ln w="25400" cap="flat">
                <a:noFill/>
                <a:miter lim="400000"/>
              </a:ln>
              <a:effectLst>
                <a:outerShdw blurRad="101600" dist="127000" dir="16200000" rotWithShape="0">
                  <a:srgbClr val="000000">
                    <a:alpha val="40000"/>
                  </a:srgbClr>
                </a:outerShdw>
              </a:effectLst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641" name="Shape 641"/>
              <p:cNvSpPr/>
              <p:nvPr/>
            </p:nvSpPr>
            <p:spPr>
              <a:xfrm>
                <a:off x="4463418" y="-1"/>
                <a:ext cx="4092637" cy="942006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0973"/>
                    </a:moveTo>
                    <a:cubicBezTo>
                      <a:pt x="21600" y="21315"/>
                      <a:pt x="20945" y="21600"/>
                      <a:pt x="20160" y="21600"/>
                    </a:cubicBezTo>
                    <a:cubicBezTo>
                      <a:pt x="1440" y="21600"/>
                      <a:pt x="1440" y="21600"/>
                      <a:pt x="1440" y="21600"/>
                    </a:cubicBezTo>
                    <a:cubicBezTo>
                      <a:pt x="655" y="21600"/>
                      <a:pt x="0" y="21315"/>
                      <a:pt x="0" y="20973"/>
                    </a:cubicBezTo>
                    <a:cubicBezTo>
                      <a:pt x="0" y="627"/>
                      <a:pt x="0" y="627"/>
                      <a:pt x="0" y="627"/>
                    </a:cubicBezTo>
                    <a:cubicBezTo>
                      <a:pt x="0" y="285"/>
                      <a:pt x="655" y="0"/>
                      <a:pt x="1440" y="0"/>
                    </a:cubicBezTo>
                    <a:cubicBezTo>
                      <a:pt x="20160" y="0"/>
                      <a:pt x="20160" y="0"/>
                      <a:pt x="20160" y="0"/>
                    </a:cubicBezTo>
                    <a:cubicBezTo>
                      <a:pt x="20945" y="0"/>
                      <a:pt x="21600" y="285"/>
                      <a:pt x="21600" y="627"/>
                    </a:cubicBezTo>
                    <a:lnTo>
                      <a:pt x="21600" y="20973"/>
                    </a:lnTo>
                    <a:close/>
                  </a:path>
                </a:pathLst>
              </a:custGeom>
              <a:solidFill>
                <a:srgbClr val="404040"/>
              </a:solidFill>
              <a:ln w="25400" cap="flat">
                <a:noFill/>
                <a:miter lim="400000"/>
              </a:ln>
              <a:effectLst>
                <a:outerShdw blurRad="127000" rotWithShape="0">
                  <a:srgbClr val="000000">
                    <a:alpha val="40000"/>
                  </a:srgbClr>
                </a:outerShdw>
              </a:effectLst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642" name="Shape 642"/>
              <p:cNvSpPr/>
              <p:nvPr/>
            </p:nvSpPr>
            <p:spPr>
              <a:xfrm>
                <a:off x="4463418" y="0"/>
                <a:ext cx="4092637" cy="38023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553"/>
                    </a:moveTo>
                    <a:cubicBezTo>
                      <a:pt x="21600" y="706"/>
                      <a:pt x="20945" y="0"/>
                      <a:pt x="20160" y="0"/>
                    </a:cubicBezTo>
                    <a:cubicBezTo>
                      <a:pt x="1440" y="0"/>
                      <a:pt x="1440" y="0"/>
                      <a:pt x="1440" y="0"/>
                    </a:cubicBezTo>
                    <a:cubicBezTo>
                      <a:pt x="655" y="0"/>
                      <a:pt x="0" y="706"/>
                      <a:pt x="0" y="1553"/>
                    </a:cubicBezTo>
                    <a:cubicBezTo>
                      <a:pt x="0" y="21600"/>
                      <a:pt x="0" y="21600"/>
                      <a:pt x="0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lnTo>
                      <a:pt x="21600" y="1553"/>
                    </a:lnTo>
                    <a:close/>
                  </a:path>
                </a:pathLst>
              </a:custGeom>
              <a:solidFill>
                <a:srgbClr val="F2F2F2"/>
              </a:solidFill>
              <a:ln w="25400" cap="flat">
                <a:noFill/>
                <a:miter lim="400000"/>
              </a:ln>
              <a:effectLst>
                <a:outerShdw blurRad="101600" dist="127000" dir="5400000" rotWithShape="0">
                  <a:srgbClr val="000000">
                    <a:alpha val="40000"/>
                  </a:srgbClr>
                </a:outerShdw>
              </a:effectLst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643" name="Shape 643"/>
              <p:cNvSpPr/>
              <p:nvPr/>
            </p:nvSpPr>
            <p:spPr>
              <a:xfrm>
                <a:off x="4463418" y="5642240"/>
                <a:ext cx="4092637" cy="377781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cubicBezTo>
                      <a:pt x="0" y="20037"/>
                      <a:pt x="0" y="20037"/>
                      <a:pt x="0" y="20037"/>
                    </a:cubicBezTo>
                    <a:cubicBezTo>
                      <a:pt x="0" y="20889"/>
                      <a:pt x="655" y="21600"/>
                      <a:pt x="1440" y="21600"/>
                    </a:cubicBezTo>
                    <a:cubicBezTo>
                      <a:pt x="20160" y="21600"/>
                      <a:pt x="20160" y="21600"/>
                      <a:pt x="20160" y="21600"/>
                    </a:cubicBezTo>
                    <a:cubicBezTo>
                      <a:pt x="20945" y="21600"/>
                      <a:pt x="21600" y="20889"/>
                      <a:pt x="21600" y="20037"/>
                    </a:cubicBezTo>
                    <a:cubicBezTo>
                      <a:pt x="21600" y="0"/>
                      <a:pt x="21600" y="0"/>
                      <a:pt x="21600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25400" cap="flat">
                <a:noFill/>
                <a:miter lim="400000"/>
              </a:ln>
              <a:effectLst>
                <a:outerShdw blurRad="101600" dist="127000" dir="16200000" rotWithShape="0">
                  <a:srgbClr val="000000">
                    <a:alpha val="40000"/>
                  </a:srgbClr>
                </a:outerShdw>
              </a:effectLst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644" name="Shape 644"/>
              <p:cNvSpPr/>
              <p:nvPr/>
            </p:nvSpPr>
            <p:spPr>
              <a:xfrm>
                <a:off x="8926839" y="-1"/>
                <a:ext cx="4068149" cy="942006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0973"/>
                    </a:moveTo>
                    <a:cubicBezTo>
                      <a:pt x="21600" y="21315"/>
                      <a:pt x="21073" y="21600"/>
                      <a:pt x="20283" y="21600"/>
                    </a:cubicBezTo>
                    <a:cubicBezTo>
                      <a:pt x="1449" y="21600"/>
                      <a:pt x="1449" y="21600"/>
                      <a:pt x="1449" y="21600"/>
                    </a:cubicBezTo>
                    <a:cubicBezTo>
                      <a:pt x="659" y="21600"/>
                      <a:pt x="0" y="21315"/>
                      <a:pt x="0" y="20973"/>
                    </a:cubicBezTo>
                    <a:cubicBezTo>
                      <a:pt x="0" y="627"/>
                      <a:pt x="0" y="627"/>
                      <a:pt x="0" y="627"/>
                    </a:cubicBezTo>
                    <a:cubicBezTo>
                      <a:pt x="0" y="285"/>
                      <a:pt x="659" y="0"/>
                      <a:pt x="1449" y="0"/>
                    </a:cubicBezTo>
                    <a:cubicBezTo>
                      <a:pt x="20283" y="0"/>
                      <a:pt x="20283" y="0"/>
                      <a:pt x="20283" y="0"/>
                    </a:cubicBezTo>
                    <a:cubicBezTo>
                      <a:pt x="21073" y="0"/>
                      <a:pt x="21600" y="285"/>
                      <a:pt x="21600" y="627"/>
                    </a:cubicBezTo>
                    <a:lnTo>
                      <a:pt x="21600" y="20973"/>
                    </a:lnTo>
                    <a:close/>
                  </a:path>
                </a:pathLst>
              </a:custGeom>
              <a:solidFill>
                <a:srgbClr val="404040"/>
              </a:solidFill>
              <a:ln w="25400" cap="flat">
                <a:noFill/>
                <a:miter lim="400000"/>
              </a:ln>
              <a:effectLst>
                <a:outerShdw blurRad="127000" rotWithShape="0">
                  <a:srgbClr val="000000">
                    <a:alpha val="40000"/>
                  </a:srgbClr>
                </a:outerShdw>
              </a:effectLst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645" name="Shape 645"/>
              <p:cNvSpPr/>
              <p:nvPr/>
            </p:nvSpPr>
            <p:spPr>
              <a:xfrm>
                <a:off x="8926839" y="0"/>
                <a:ext cx="4068149" cy="38023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553"/>
                    </a:moveTo>
                    <a:cubicBezTo>
                      <a:pt x="21600" y="706"/>
                      <a:pt x="21073" y="0"/>
                      <a:pt x="20283" y="0"/>
                    </a:cubicBezTo>
                    <a:cubicBezTo>
                      <a:pt x="1449" y="0"/>
                      <a:pt x="1449" y="0"/>
                      <a:pt x="1449" y="0"/>
                    </a:cubicBezTo>
                    <a:cubicBezTo>
                      <a:pt x="659" y="0"/>
                      <a:pt x="0" y="706"/>
                      <a:pt x="0" y="1553"/>
                    </a:cubicBezTo>
                    <a:cubicBezTo>
                      <a:pt x="0" y="21600"/>
                      <a:pt x="0" y="21600"/>
                      <a:pt x="0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lnTo>
                      <a:pt x="21600" y="1553"/>
                    </a:lnTo>
                    <a:close/>
                  </a:path>
                </a:pathLst>
              </a:custGeom>
              <a:solidFill>
                <a:srgbClr val="F2F2F2"/>
              </a:solidFill>
              <a:ln w="25400" cap="flat">
                <a:noFill/>
                <a:miter lim="400000"/>
              </a:ln>
              <a:effectLst>
                <a:outerShdw blurRad="101600" dist="127000" dir="5400000" rotWithShape="0">
                  <a:srgbClr val="000000">
                    <a:alpha val="40000"/>
                  </a:srgbClr>
                </a:outerShdw>
              </a:effectLst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646" name="Shape 646"/>
              <p:cNvSpPr/>
              <p:nvPr/>
            </p:nvSpPr>
            <p:spPr>
              <a:xfrm>
                <a:off x="8926839" y="5642240"/>
                <a:ext cx="4068149" cy="377781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cubicBezTo>
                      <a:pt x="0" y="20037"/>
                      <a:pt x="0" y="20037"/>
                      <a:pt x="0" y="20037"/>
                    </a:cubicBezTo>
                    <a:cubicBezTo>
                      <a:pt x="0" y="20889"/>
                      <a:pt x="659" y="21600"/>
                      <a:pt x="1449" y="21600"/>
                    </a:cubicBezTo>
                    <a:cubicBezTo>
                      <a:pt x="20283" y="21600"/>
                      <a:pt x="20283" y="21600"/>
                      <a:pt x="20283" y="21600"/>
                    </a:cubicBezTo>
                    <a:cubicBezTo>
                      <a:pt x="21073" y="21600"/>
                      <a:pt x="21600" y="20889"/>
                      <a:pt x="21600" y="20037"/>
                    </a:cubicBezTo>
                    <a:cubicBezTo>
                      <a:pt x="21600" y="0"/>
                      <a:pt x="21600" y="0"/>
                      <a:pt x="21600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2F2F2"/>
              </a:solidFill>
              <a:ln w="25400" cap="flat">
                <a:noFill/>
                <a:miter lim="400000"/>
              </a:ln>
              <a:effectLst>
                <a:outerShdw blurRad="101600" dist="127000" dir="16200000" rotWithShape="0">
                  <a:srgbClr val="000000">
                    <a:alpha val="40000"/>
                  </a:srgbClr>
                </a:outerShdw>
              </a:effectLst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647" name="Shape 647"/>
              <p:cNvSpPr/>
              <p:nvPr/>
            </p:nvSpPr>
            <p:spPr>
              <a:xfrm>
                <a:off x="8283211" y="1441167"/>
                <a:ext cx="223873" cy="223873"/>
              </a:xfrm>
              <a:prstGeom prst="ellipse">
                <a:avLst/>
              </a:prstGeom>
              <a:solidFill>
                <a:srgbClr val="1A1A1A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648" name="Shape 648"/>
              <p:cNvSpPr/>
              <p:nvPr/>
            </p:nvSpPr>
            <p:spPr>
              <a:xfrm>
                <a:off x="8951326" y="1441167"/>
                <a:ext cx="248357" cy="223873"/>
              </a:xfrm>
              <a:prstGeom prst="ellipse">
                <a:avLst/>
              </a:prstGeom>
              <a:solidFill>
                <a:srgbClr val="1A1A1A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649" name="Shape 649"/>
              <p:cNvSpPr/>
              <p:nvPr/>
            </p:nvSpPr>
            <p:spPr>
              <a:xfrm>
                <a:off x="8356670" y="1490139"/>
                <a:ext cx="769556" cy="12592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8640"/>
                    </a:moveTo>
                    <a:cubicBezTo>
                      <a:pt x="21600" y="17280"/>
                      <a:pt x="20206" y="21600"/>
                      <a:pt x="18813" y="21600"/>
                    </a:cubicBezTo>
                    <a:cubicBezTo>
                      <a:pt x="2090" y="21600"/>
                      <a:pt x="2090" y="21600"/>
                      <a:pt x="2090" y="21600"/>
                    </a:cubicBezTo>
                    <a:cubicBezTo>
                      <a:pt x="697" y="21600"/>
                      <a:pt x="0" y="17280"/>
                      <a:pt x="0" y="8640"/>
                    </a:cubicBezTo>
                    <a:cubicBezTo>
                      <a:pt x="0" y="4320"/>
                      <a:pt x="697" y="0"/>
                      <a:pt x="2090" y="0"/>
                    </a:cubicBezTo>
                    <a:cubicBezTo>
                      <a:pt x="18813" y="0"/>
                      <a:pt x="18813" y="0"/>
                      <a:pt x="18813" y="0"/>
                    </a:cubicBezTo>
                    <a:cubicBezTo>
                      <a:pt x="20206" y="0"/>
                      <a:pt x="21600" y="4320"/>
                      <a:pt x="21600" y="8640"/>
                    </a:cubicBezTo>
                    <a:close/>
                  </a:path>
                </a:pathLst>
              </a:custGeom>
              <a:solidFill>
                <a:srgbClr val="BFBFB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650" name="Shape 650"/>
              <p:cNvSpPr/>
              <p:nvPr/>
            </p:nvSpPr>
            <p:spPr>
              <a:xfrm>
                <a:off x="8283211" y="7828476"/>
                <a:ext cx="223873" cy="251857"/>
              </a:xfrm>
              <a:prstGeom prst="ellipse">
                <a:avLst/>
              </a:prstGeom>
              <a:solidFill>
                <a:srgbClr val="1A1A1A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651" name="Shape 651"/>
              <p:cNvSpPr/>
              <p:nvPr/>
            </p:nvSpPr>
            <p:spPr>
              <a:xfrm>
                <a:off x="8951326" y="7828476"/>
                <a:ext cx="248357" cy="251857"/>
              </a:xfrm>
              <a:prstGeom prst="ellipse">
                <a:avLst/>
              </a:prstGeom>
              <a:solidFill>
                <a:srgbClr val="1A1A1A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652" name="Shape 652"/>
              <p:cNvSpPr/>
              <p:nvPr/>
            </p:nvSpPr>
            <p:spPr>
              <a:xfrm>
                <a:off x="8356670" y="7905432"/>
                <a:ext cx="769556" cy="12243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8640"/>
                    </a:moveTo>
                    <a:cubicBezTo>
                      <a:pt x="21600" y="17280"/>
                      <a:pt x="20206" y="21600"/>
                      <a:pt x="18813" y="21600"/>
                    </a:cubicBezTo>
                    <a:cubicBezTo>
                      <a:pt x="2090" y="21600"/>
                      <a:pt x="2090" y="21600"/>
                      <a:pt x="2090" y="21600"/>
                    </a:cubicBezTo>
                    <a:cubicBezTo>
                      <a:pt x="697" y="21600"/>
                      <a:pt x="0" y="17280"/>
                      <a:pt x="0" y="8640"/>
                    </a:cubicBezTo>
                    <a:cubicBezTo>
                      <a:pt x="0" y="4320"/>
                      <a:pt x="697" y="0"/>
                      <a:pt x="2090" y="0"/>
                    </a:cubicBezTo>
                    <a:cubicBezTo>
                      <a:pt x="18813" y="0"/>
                      <a:pt x="18813" y="0"/>
                      <a:pt x="18813" y="0"/>
                    </a:cubicBezTo>
                    <a:cubicBezTo>
                      <a:pt x="20206" y="0"/>
                      <a:pt x="21600" y="4320"/>
                      <a:pt x="21600" y="8640"/>
                    </a:cubicBezTo>
                    <a:close/>
                  </a:path>
                </a:pathLst>
              </a:custGeom>
              <a:solidFill>
                <a:srgbClr val="BFBFB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653" name="Shape 653"/>
              <p:cNvSpPr/>
              <p:nvPr/>
            </p:nvSpPr>
            <p:spPr>
              <a:xfrm>
                <a:off x="3819790" y="1441167"/>
                <a:ext cx="248357" cy="223873"/>
              </a:xfrm>
              <a:prstGeom prst="ellipse">
                <a:avLst/>
              </a:prstGeom>
              <a:solidFill>
                <a:srgbClr val="1A1A1A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654" name="Shape 654"/>
              <p:cNvSpPr/>
              <p:nvPr/>
            </p:nvSpPr>
            <p:spPr>
              <a:xfrm>
                <a:off x="4487905" y="1441167"/>
                <a:ext cx="248357" cy="223873"/>
              </a:xfrm>
              <a:prstGeom prst="ellipse">
                <a:avLst/>
              </a:prstGeom>
              <a:solidFill>
                <a:srgbClr val="1A1A1A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655" name="Shape 655"/>
              <p:cNvSpPr/>
              <p:nvPr/>
            </p:nvSpPr>
            <p:spPr>
              <a:xfrm>
                <a:off x="3893249" y="1490139"/>
                <a:ext cx="769556" cy="12592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8640"/>
                    </a:moveTo>
                    <a:cubicBezTo>
                      <a:pt x="21600" y="17280"/>
                      <a:pt x="20206" y="21600"/>
                      <a:pt x="19510" y="21600"/>
                    </a:cubicBezTo>
                    <a:cubicBezTo>
                      <a:pt x="2787" y="21600"/>
                      <a:pt x="2787" y="21600"/>
                      <a:pt x="2787" y="21600"/>
                    </a:cubicBezTo>
                    <a:cubicBezTo>
                      <a:pt x="1394" y="21600"/>
                      <a:pt x="0" y="17280"/>
                      <a:pt x="0" y="8640"/>
                    </a:cubicBezTo>
                    <a:cubicBezTo>
                      <a:pt x="0" y="4320"/>
                      <a:pt x="1394" y="0"/>
                      <a:pt x="2787" y="0"/>
                    </a:cubicBezTo>
                    <a:cubicBezTo>
                      <a:pt x="19510" y="0"/>
                      <a:pt x="19510" y="0"/>
                      <a:pt x="19510" y="0"/>
                    </a:cubicBezTo>
                    <a:cubicBezTo>
                      <a:pt x="20206" y="0"/>
                      <a:pt x="21600" y="4320"/>
                      <a:pt x="21600" y="8640"/>
                    </a:cubicBezTo>
                    <a:close/>
                  </a:path>
                </a:pathLst>
              </a:custGeom>
              <a:solidFill>
                <a:srgbClr val="E2E55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656" name="Shape 656"/>
              <p:cNvSpPr/>
              <p:nvPr/>
            </p:nvSpPr>
            <p:spPr>
              <a:xfrm>
                <a:off x="3893249" y="1490139"/>
                <a:ext cx="769556" cy="12592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787" y="0"/>
                    </a:moveTo>
                    <a:cubicBezTo>
                      <a:pt x="19510" y="0"/>
                      <a:pt x="19510" y="0"/>
                      <a:pt x="19510" y="0"/>
                    </a:cubicBezTo>
                    <a:cubicBezTo>
                      <a:pt x="20206" y="0"/>
                      <a:pt x="21600" y="4320"/>
                      <a:pt x="21600" y="8640"/>
                    </a:cubicBezTo>
                    <a:cubicBezTo>
                      <a:pt x="21600" y="17280"/>
                      <a:pt x="20206" y="21600"/>
                      <a:pt x="19510" y="21600"/>
                    </a:cubicBezTo>
                    <a:cubicBezTo>
                      <a:pt x="2787" y="21600"/>
                      <a:pt x="2787" y="21600"/>
                      <a:pt x="2787" y="21600"/>
                    </a:cubicBezTo>
                    <a:cubicBezTo>
                      <a:pt x="1394" y="21600"/>
                      <a:pt x="0" y="17280"/>
                      <a:pt x="0" y="8640"/>
                    </a:cubicBezTo>
                    <a:cubicBezTo>
                      <a:pt x="0" y="4320"/>
                      <a:pt x="1394" y="0"/>
                      <a:pt x="2787" y="0"/>
                    </a:cubicBezTo>
                    <a:close/>
                  </a:path>
                </a:pathLst>
              </a:custGeom>
              <a:solidFill>
                <a:srgbClr val="E2E55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657" name="Shape 657"/>
              <p:cNvSpPr/>
              <p:nvPr/>
            </p:nvSpPr>
            <p:spPr>
              <a:xfrm>
                <a:off x="3893249" y="1490139"/>
                <a:ext cx="769556" cy="12592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787" y="0"/>
                    </a:moveTo>
                    <a:cubicBezTo>
                      <a:pt x="19510" y="0"/>
                      <a:pt x="19510" y="0"/>
                      <a:pt x="19510" y="0"/>
                    </a:cubicBezTo>
                    <a:cubicBezTo>
                      <a:pt x="20206" y="0"/>
                      <a:pt x="21600" y="4320"/>
                      <a:pt x="21600" y="8640"/>
                    </a:cubicBezTo>
                    <a:cubicBezTo>
                      <a:pt x="21600" y="17280"/>
                      <a:pt x="20206" y="21600"/>
                      <a:pt x="19510" y="21600"/>
                    </a:cubicBezTo>
                    <a:cubicBezTo>
                      <a:pt x="2787" y="21600"/>
                      <a:pt x="2787" y="21600"/>
                      <a:pt x="2787" y="21600"/>
                    </a:cubicBezTo>
                    <a:cubicBezTo>
                      <a:pt x="1394" y="21600"/>
                      <a:pt x="0" y="17280"/>
                      <a:pt x="0" y="8640"/>
                    </a:cubicBezTo>
                    <a:cubicBezTo>
                      <a:pt x="0" y="4320"/>
                      <a:pt x="1394" y="0"/>
                      <a:pt x="2787" y="0"/>
                    </a:cubicBezTo>
                    <a:close/>
                  </a:path>
                </a:pathLst>
              </a:custGeom>
              <a:solidFill>
                <a:srgbClr val="BFBFB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658" name="Shape 658"/>
              <p:cNvSpPr/>
              <p:nvPr/>
            </p:nvSpPr>
            <p:spPr>
              <a:xfrm>
                <a:off x="3819790" y="7828476"/>
                <a:ext cx="248357" cy="251857"/>
              </a:xfrm>
              <a:prstGeom prst="ellipse">
                <a:avLst/>
              </a:prstGeom>
              <a:solidFill>
                <a:srgbClr val="1A1A1A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659" name="Shape 659"/>
              <p:cNvSpPr/>
              <p:nvPr/>
            </p:nvSpPr>
            <p:spPr>
              <a:xfrm>
                <a:off x="4487905" y="7828476"/>
                <a:ext cx="248357" cy="251857"/>
              </a:xfrm>
              <a:prstGeom prst="ellipse">
                <a:avLst/>
              </a:prstGeom>
              <a:solidFill>
                <a:srgbClr val="1A1A1A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660" name="Shape 660"/>
              <p:cNvSpPr/>
              <p:nvPr/>
            </p:nvSpPr>
            <p:spPr>
              <a:xfrm>
                <a:off x="3893249" y="7905432"/>
                <a:ext cx="769556" cy="12243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8640"/>
                    </a:moveTo>
                    <a:cubicBezTo>
                      <a:pt x="21600" y="17280"/>
                      <a:pt x="20206" y="21600"/>
                      <a:pt x="19510" y="21600"/>
                    </a:cubicBezTo>
                    <a:cubicBezTo>
                      <a:pt x="2787" y="21600"/>
                      <a:pt x="2787" y="21600"/>
                      <a:pt x="2787" y="21600"/>
                    </a:cubicBezTo>
                    <a:cubicBezTo>
                      <a:pt x="1394" y="21600"/>
                      <a:pt x="0" y="17280"/>
                      <a:pt x="0" y="8640"/>
                    </a:cubicBezTo>
                    <a:cubicBezTo>
                      <a:pt x="0" y="4320"/>
                      <a:pt x="1394" y="0"/>
                      <a:pt x="2787" y="0"/>
                    </a:cubicBezTo>
                    <a:cubicBezTo>
                      <a:pt x="19510" y="0"/>
                      <a:pt x="19510" y="0"/>
                      <a:pt x="19510" y="0"/>
                    </a:cubicBezTo>
                    <a:cubicBezTo>
                      <a:pt x="20206" y="0"/>
                      <a:pt x="21600" y="4320"/>
                      <a:pt x="21600" y="8640"/>
                    </a:cubicBezTo>
                    <a:close/>
                  </a:path>
                </a:pathLst>
              </a:custGeom>
              <a:solidFill>
                <a:srgbClr val="44B686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661" name="Shape 661"/>
              <p:cNvSpPr/>
              <p:nvPr/>
            </p:nvSpPr>
            <p:spPr>
              <a:xfrm>
                <a:off x="3893249" y="7905432"/>
                <a:ext cx="769556" cy="12243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787" y="0"/>
                    </a:moveTo>
                    <a:cubicBezTo>
                      <a:pt x="19510" y="0"/>
                      <a:pt x="19510" y="0"/>
                      <a:pt x="19510" y="0"/>
                    </a:cubicBezTo>
                    <a:cubicBezTo>
                      <a:pt x="20206" y="0"/>
                      <a:pt x="21600" y="4320"/>
                      <a:pt x="21600" y="8640"/>
                    </a:cubicBezTo>
                    <a:cubicBezTo>
                      <a:pt x="21600" y="17280"/>
                      <a:pt x="20206" y="21600"/>
                      <a:pt x="19510" y="21600"/>
                    </a:cubicBezTo>
                    <a:cubicBezTo>
                      <a:pt x="2787" y="21600"/>
                      <a:pt x="2787" y="21600"/>
                      <a:pt x="2787" y="21600"/>
                    </a:cubicBezTo>
                    <a:cubicBezTo>
                      <a:pt x="1394" y="21600"/>
                      <a:pt x="0" y="17280"/>
                      <a:pt x="0" y="8640"/>
                    </a:cubicBezTo>
                    <a:cubicBezTo>
                      <a:pt x="0" y="4320"/>
                      <a:pt x="1394" y="0"/>
                      <a:pt x="2787" y="0"/>
                    </a:cubicBezTo>
                    <a:close/>
                  </a:path>
                </a:pathLst>
              </a:custGeom>
              <a:solidFill>
                <a:srgbClr val="44B686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662" name="Shape 662"/>
              <p:cNvSpPr/>
              <p:nvPr/>
            </p:nvSpPr>
            <p:spPr>
              <a:xfrm>
                <a:off x="3893249" y="7905432"/>
                <a:ext cx="769556" cy="12243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787" y="0"/>
                    </a:moveTo>
                    <a:cubicBezTo>
                      <a:pt x="19510" y="0"/>
                      <a:pt x="19510" y="0"/>
                      <a:pt x="19510" y="0"/>
                    </a:cubicBezTo>
                    <a:cubicBezTo>
                      <a:pt x="20206" y="0"/>
                      <a:pt x="21600" y="4320"/>
                      <a:pt x="21600" y="8640"/>
                    </a:cubicBezTo>
                    <a:cubicBezTo>
                      <a:pt x="21600" y="17280"/>
                      <a:pt x="20206" y="21600"/>
                      <a:pt x="19510" y="21600"/>
                    </a:cubicBezTo>
                    <a:cubicBezTo>
                      <a:pt x="2787" y="21600"/>
                      <a:pt x="2787" y="21600"/>
                      <a:pt x="2787" y="21600"/>
                    </a:cubicBezTo>
                    <a:cubicBezTo>
                      <a:pt x="1394" y="21600"/>
                      <a:pt x="0" y="17280"/>
                      <a:pt x="0" y="8640"/>
                    </a:cubicBezTo>
                    <a:cubicBezTo>
                      <a:pt x="0" y="4320"/>
                      <a:pt x="1394" y="0"/>
                      <a:pt x="2787" y="0"/>
                    </a:cubicBezTo>
                    <a:close/>
                  </a:path>
                </a:pathLst>
              </a:custGeom>
              <a:solidFill>
                <a:srgbClr val="44B686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663" name="Shape 663"/>
              <p:cNvSpPr/>
              <p:nvPr/>
            </p:nvSpPr>
            <p:spPr>
              <a:xfrm>
                <a:off x="3917734" y="7905432"/>
                <a:ext cx="745069" cy="12243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" y="0"/>
                    </a:moveTo>
                    <a:cubicBezTo>
                      <a:pt x="19440" y="0"/>
                      <a:pt x="19440" y="0"/>
                      <a:pt x="19440" y="0"/>
                    </a:cubicBezTo>
                    <a:cubicBezTo>
                      <a:pt x="20160" y="0"/>
                      <a:pt x="21600" y="4320"/>
                      <a:pt x="21600" y="8640"/>
                    </a:cubicBezTo>
                    <a:cubicBezTo>
                      <a:pt x="21600" y="17280"/>
                      <a:pt x="20160" y="21600"/>
                      <a:pt x="19440" y="21600"/>
                    </a:cubicBezTo>
                    <a:cubicBezTo>
                      <a:pt x="2160" y="21600"/>
                      <a:pt x="2160" y="21600"/>
                      <a:pt x="2160" y="21600"/>
                    </a:cubicBezTo>
                    <a:cubicBezTo>
                      <a:pt x="720" y="21600"/>
                      <a:pt x="0" y="17280"/>
                      <a:pt x="0" y="8640"/>
                    </a:cubicBezTo>
                    <a:cubicBezTo>
                      <a:pt x="0" y="4320"/>
                      <a:pt x="720" y="0"/>
                      <a:pt x="2160" y="0"/>
                    </a:cubicBezTo>
                    <a:close/>
                  </a:path>
                </a:pathLst>
              </a:custGeom>
              <a:solidFill>
                <a:srgbClr val="BFBFB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664" name="Shape 664"/>
              <p:cNvSpPr/>
              <p:nvPr/>
            </p:nvSpPr>
            <p:spPr>
              <a:xfrm>
                <a:off x="1569793" y="7556047"/>
                <a:ext cx="812020" cy="81539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806" h="20806" extrusionOk="0">
                    <a:moveTo>
                      <a:pt x="18900" y="10800"/>
                    </a:moveTo>
                    <a:cubicBezTo>
                      <a:pt x="21441" y="8259"/>
                      <a:pt x="21441" y="4447"/>
                      <a:pt x="18900" y="1906"/>
                    </a:cubicBezTo>
                    <a:cubicBezTo>
                      <a:pt x="16359" y="-635"/>
                      <a:pt x="12547" y="-635"/>
                      <a:pt x="10006" y="1906"/>
                    </a:cubicBezTo>
                    <a:cubicBezTo>
                      <a:pt x="7465" y="4447"/>
                      <a:pt x="7465" y="7624"/>
                      <a:pt x="9370" y="10165"/>
                    </a:cubicBezTo>
                    <a:cubicBezTo>
                      <a:pt x="8735" y="10800"/>
                      <a:pt x="8735" y="10800"/>
                      <a:pt x="8735" y="10800"/>
                    </a:cubicBezTo>
                    <a:cubicBezTo>
                      <a:pt x="8735" y="10165"/>
                      <a:pt x="8735" y="10165"/>
                      <a:pt x="8735" y="10165"/>
                    </a:cubicBezTo>
                    <a:cubicBezTo>
                      <a:pt x="8100" y="10800"/>
                      <a:pt x="8100" y="10800"/>
                      <a:pt x="8100" y="10800"/>
                    </a:cubicBezTo>
                    <a:cubicBezTo>
                      <a:pt x="8100" y="10800"/>
                      <a:pt x="8100" y="10800"/>
                      <a:pt x="8100" y="10800"/>
                    </a:cubicBezTo>
                    <a:cubicBezTo>
                      <a:pt x="7465" y="10800"/>
                      <a:pt x="7465" y="10800"/>
                      <a:pt x="7465" y="10800"/>
                    </a:cubicBezTo>
                    <a:cubicBezTo>
                      <a:pt x="476" y="17789"/>
                      <a:pt x="476" y="17789"/>
                      <a:pt x="476" y="17789"/>
                    </a:cubicBezTo>
                    <a:cubicBezTo>
                      <a:pt x="476" y="17789"/>
                      <a:pt x="476" y="17789"/>
                      <a:pt x="476" y="17789"/>
                    </a:cubicBezTo>
                    <a:cubicBezTo>
                      <a:pt x="476" y="17789"/>
                      <a:pt x="476" y="17789"/>
                      <a:pt x="476" y="17789"/>
                    </a:cubicBezTo>
                    <a:cubicBezTo>
                      <a:pt x="-159" y="18424"/>
                      <a:pt x="-159" y="19694"/>
                      <a:pt x="476" y="20330"/>
                    </a:cubicBezTo>
                    <a:cubicBezTo>
                      <a:pt x="1112" y="20965"/>
                      <a:pt x="2382" y="20965"/>
                      <a:pt x="3017" y="20330"/>
                    </a:cubicBezTo>
                    <a:cubicBezTo>
                      <a:pt x="3017" y="20330"/>
                      <a:pt x="3017" y="20330"/>
                      <a:pt x="3017" y="20330"/>
                    </a:cubicBezTo>
                    <a:cubicBezTo>
                      <a:pt x="3017" y="20330"/>
                      <a:pt x="3017" y="20330"/>
                      <a:pt x="3017" y="20330"/>
                    </a:cubicBezTo>
                    <a:cubicBezTo>
                      <a:pt x="10006" y="13341"/>
                      <a:pt x="10006" y="13341"/>
                      <a:pt x="10006" y="13341"/>
                    </a:cubicBezTo>
                    <a:cubicBezTo>
                      <a:pt x="10006" y="12706"/>
                      <a:pt x="10006" y="12706"/>
                      <a:pt x="10006" y="12706"/>
                    </a:cubicBezTo>
                    <a:cubicBezTo>
                      <a:pt x="9370" y="12706"/>
                      <a:pt x="9370" y="12706"/>
                      <a:pt x="9370" y="12706"/>
                    </a:cubicBezTo>
                    <a:cubicBezTo>
                      <a:pt x="10641" y="12071"/>
                      <a:pt x="10641" y="12071"/>
                      <a:pt x="10641" y="12071"/>
                    </a:cubicBezTo>
                    <a:cubicBezTo>
                      <a:pt x="10006" y="12071"/>
                      <a:pt x="10006" y="12071"/>
                      <a:pt x="10006" y="12071"/>
                    </a:cubicBezTo>
                    <a:cubicBezTo>
                      <a:pt x="10641" y="11436"/>
                      <a:pt x="10641" y="11436"/>
                      <a:pt x="10641" y="11436"/>
                    </a:cubicBezTo>
                    <a:cubicBezTo>
                      <a:pt x="13182" y="13341"/>
                      <a:pt x="16359" y="13341"/>
                      <a:pt x="18900" y="10800"/>
                    </a:cubicBezTo>
                    <a:moveTo>
                      <a:pt x="10006" y="10165"/>
                    </a:moveTo>
                    <a:cubicBezTo>
                      <a:pt x="8100" y="8259"/>
                      <a:pt x="8100" y="4447"/>
                      <a:pt x="10006" y="2541"/>
                    </a:cubicBezTo>
                    <a:cubicBezTo>
                      <a:pt x="12547" y="0"/>
                      <a:pt x="16359" y="0"/>
                      <a:pt x="18265" y="2541"/>
                    </a:cubicBezTo>
                    <a:cubicBezTo>
                      <a:pt x="20806" y="4447"/>
                      <a:pt x="20806" y="8259"/>
                      <a:pt x="18265" y="10165"/>
                    </a:cubicBezTo>
                    <a:cubicBezTo>
                      <a:pt x="16359" y="12706"/>
                      <a:pt x="12547" y="12706"/>
                      <a:pt x="10006" y="10165"/>
                    </a:cubicBezTo>
                  </a:path>
                </a:pathLst>
              </a:custGeom>
              <a:solidFill>
                <a:srgbClr val="4D4D4D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665" name="Shape 665"/>
              <p:cNvSpPr/>
              <p:nvPr/>
            </p:nvSpPr>
            <p:spPr>
              <a:xfrm>
                <a:off x="10514921" y="7755020"/>
                <a:ext cx="619142" cy="62264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2096"/>
                    </a:moveTo>
                    <a:cubicBezTo>
                      <a:pt x="21600" y="9504"/>
                      <a:pt x="21600" y="9504"/>
                      <a:pt x="21600" y="9504"/>
                    </a:cubicBezTo>
                    <a:cubicBezTo>
                      <a:pt x="19008" y="9504"/>
                      <a:pt x="19008" y="9504"/>
                      <a:pt x="19008" y="9504"/>
                    </a:cubicBezTo>
                    <a:cubicBezTo>
                      <a:pt x="19008" y="7776"/>
                      <a:pt x="19008" y="6912"/>
                      <a:pt x="18144" y="5184"/>
                    </a:cubicBezTo>
                    <a:cubicBezTo>
                      <a:pt x="19008" y="3456"/>
                      <a:pt x="19008" y="3456"/>
                      <a:pt x="19008" y="3456"/>
                    </a:cubicBezTo>
                    <a:cubicBezTo>
                      <a:pt x="17280" y="1728"/>
                      <a:pt x="17280" y="1728"/>
                      <a:pt x="17280" y="1728"/>
                    </a:cubicBezTo>
                    <a:cubicBezTo>
                      <a:pt x="15552" y="3456"/>
                      <a:pt x="15552" y="3456"/>
                      <a:pt x="15552" y="3456"/>
                    </a:cubicBezTo>
                    <a:cubicBezTo>
                      <a:pt x="14688" y="2592"/>
                      <a:pt x="13824" y="1728"/>
                      <a:pt x="12096" y="1728"/>
                    </a:cubicBezTo>
                    <a:cubicBezTo>
                      <a:pt x="12096" y="0"/>
                      <a:pt x="12096" y="0"/>
                      <a:pt x="12096" y="0"/>
                    </a:cubicBezTo>
                    <a:cubicBezTo>
                      <a:pt x="9504" y="0"/>
                      <a:pt x="9504" y="0"/>
                      <a:pt x="9504" y="0"/>
                    </a:cubicBezTo>
                    <a:cubicBezTo>
                      <a:pt x="9504" y="1728"/>
                      <a:pt x="9504" y="1728"/>
                      <a:pt x="9504" y="1728"/>
                    </a:cubicBezTo>
                    <a:cubicBezTo>
                      <a:pt x="7776" y="1728"/>
                      <a:pt x="6912" y="2592"/>
                      <a:pt x="5184" y="3456"/>
                    </a:cubicBezTo>
                    <a:cubicBezTo>
                      <a:pt x="3456" y="1728"/>
                      <a:pt x="3456" y="1728"/>
                      <a:pt x="3456" y="1728"/>
                    </a:cubicBezTo>
                    <a:cubicBezTo>
                      <a:pt x="1728" y="4320"/>
                      <a:pt x="1728" y="4320"/>
                      <a:pt x="1728" y="4320"/>
                    </a:cubicBezTo>
                    <a:cubicBezTo>
                      <a:pt x="3456" y="5184"/>
                      <a:pt x="3456" y="5184"/>
                      <a:pt x="3456" y="5184"/>
                    </a:cubicBezTo>
                    <a:cubicBezTo>
                      <a:pt x="2592" y="6912"/>
                      <a:pt x="1728" y="7776"/>
                      <a:pt x="1728" y="9504"/>
                    </a:cubicBezTo>
                    <a:cubicBezTo>
                      <a:pt x="0" y="9504"/>
                      <a:pt x="0" y="9504"/>
                      <a:pt x="0" y="9504"/>
                    </a:cubicBezTo>
                    <a:cubicBezTo>
                      <a:pt x="0" y="12096"/>
                      <a:pt x="0" y="12096"/>
                      <a:pt x="0" y="12096"/>
                    </a:cubicBezTo>
                    <a:cubicBezTo>
                      <a:pt x="1728" y="12096"/>
                      <a:pt x="1728" y="12096"/>
                      <a:pt x="1728" y="12096"/>
                    </a:cubicBezTo>
                    <a:cubicBezTo>
                      <a:pt x="1728" y="13824"/>
                      <a:pt x="2592" y="14688"/>
                      <a:pt x="3456" y="16416"/>
                    </a:cubicBezTo>
                    <a:cubicBezTo>
                      <a:pt x="1728" y="17280"/>
                      <a:pt x="1728" y="17280"/>
                      <a:pt x="1728" y="17280"/>
                    </a:cubicBezTo>
                    <a:cubicBezTo>
                      <a:pt x="4320" y="19008"/>
                      <a:pt x="4320" y="19008"/>
                      <a:pt x="4320" y="19008"/>
                    </a:cubicBezTo>
                    <a:cubicBezTo>
                      <a:pt x="5184" y="18144"/>
                      <a:pt x="5184" y="18144"/>
                      <a:pt x="5184" y="18144"/>
                    </a:cubicBezTo>
                    <a:cubicBezTo>
                      <a:pt x="6912" y="19008"/>
                      <a:pt x="7776" y="19008"/>
                      <a:pt x="9504" y="19872"/>
                    </a:cubicBezTo>
                    <a:cubicBezTo>
                      <a:pt x="9504" y="21600"/>
                      <a:pt x="9504" y="21600"/>
                      <a:pt x="9504" y="21600"/>
                    </a:cubicBezTo>
                    <a:cubicBezTo>
                      <a:pt x="12096" y="21600"/>
                      <a:pt x="12096" y="21600"/>
                      <a:pt x="12096" y="21600"/>
                    </a:cubicBezTo>
                    <a:cubicBezTo>
                      <a:pt x="12096" y="19872"/>
                      <a:pt x="12096" y="19872"/>
                      <a:pt x="12096" y="19872"/>
                    </a:cubicBezTo>
                    <a:cubicBezTo>
                      <a:pt x="13824" y="19008"/>
                      <a:pt x="14688" y="19008"/>
                      <a:pt x="16416" y="18144"/>
                    </a:cubicBezTo>
                    <a:cubicBezTo>
                      <a:pt x="17280" y="19008"/>
                      <a:pt x="17280" y="19008"/>
                      <a:pt x="17280" y="19008"/>
                    </a:cubicBezTo>
                    <a:cubicBezTo>
                      <a:pt x="19008" y="17280"/>
                      <a:pt x="19008" y="17280"/>
                      <a:pt x="19008" y="17280"/>
                    </a:cubicBezTo>
                    <a:cubicBezTo>
                      <a:pt x="18144" y="15552"/>
                      <a:pt x="18144" y="15552"/>
                      <a:pt x="18144" y="15552"/>
                    </a:cubicBezTo>
                    <a:cubicBezTo>
                      <a:pt x="19008" y="14688"/>
                      <a:pt x="19008" y="13824"/>
                      <a:pt x="19872" y="12096"/>
                    </a:cubicBezTo>
                    <a:lnTo>
                      <a:pt x="21600" y="12096"/>
                    </a:lnTo>
                    <a:close/>
                    <a:moveTo>
                      <a:pt x="17280" y="10368"/>
                    </a:moveTo>
                    <a:cubicBezTo>
                      <a:pt x="17280" y="13824"/>
                      <a:pt x="13824" y="17280"/>
                      <a:pt x="10368" y="17280"/>
                    </a:cubicBezTo>
                    <a:cubicBezTo>
                      <a:pt x="6912" y="17280"/>
                      <a:pt x="4320" y="13824"/>
                      <a:pt x="4320" y="10368"/>
                    </a:cubicBezTo>
                    <a:cubicBezTo>
                      <a:pt x="4320" y="6912"/>
                      <a:pt x="6912" y="4320"/>
                      <a:pt x="10368" y="4320"/>
                    </a:cubicBezTo>
                    <a:cubicBezTo>
                      <a:pt x="13824" y="4320"/>
                      <a:pt x="17280" y="6912"/>
                      <a:pt x="17280" y="10368"/>
                    </a:cubicBezTo>
                    <a:close/>
                  </a:path>
                </a:pathLst>
              </a:custGeom>
              <a:solidFill>
                <a:srgbClr val="4D4D4D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666" name="Shape 666"/>
              <p:cNvSpPr/>
              <p:nvPr/>
            </p:nvSpPr>
            <p:spPr>
              <a:xfrm>
                <a:off x="11134065" y="8003375"/>
                <a:ext cx="297328" cy="29733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2600"/>
                    </a:moveTo>
                    <a:cubicBezTo>
                      <a:pt x="21600" y="9000"/>
                      <a:pt x="21600" y="9000"/>
                      <a:pt x="21600" y="9000"/>
                    </a:cubicBezTo>
                    <a:cubicBezTo>
                      <a:pt x="19800" y="9000"/>
                      <a:pt x="19800" y="9000"/>
                      <a:pt x="19800" y="9000"/>
                    </a:cubicBezTo>
                    <a:cubicBezTo>
                      <a:pt x="19800" y="9000"/>
                      <a:pt x="19800" y="7200"/>
                      <a:pt x="18000" y="5400"/>
                    </a:cubicBezTo>
                    <a:cubicBezTo>
                      <a:pt x="19800" y="3600"/>
                      <a:pt x="19800" y="3600"/>
                      <a:pt x="19800" y="3600"/>
                    </a:cubicBezTo>
                    <a:cubicBezTo>
                      <a:pt x="18000" y="1800"/>
                      <a:pt x="18000" y="1800"/>
                      <a:pt x="18000" y="1800"/>
                    </a:cubicBezTo>
                    <a:cubicBezTo>
                      <a:pt x="16200" y="3600"/>
                      <a:pt x="16200" y="3600"/>
                      <a:pt x="16200" y="3600"/>
                    </a:cubicBezTo>
                    <a:cubicBezTo>
                      <a:pt x="14400" y="3600"/>
                      <a:pt x="14400" y="1800"/>
                      <a:pt x="12600" y="1800"/>
                    </a:cubicBezTo>
                    <a:cubicBezTo>
                      <a:pt x="12600" y="0"/>
                      <a:pt x="12600" y="0"/>
                      <a:pt x="12600" y="0"/>
                    </a:cubicBezTo>
                    <a:cubicBezTo>
                      <a:pt x="9000" y="0"/>
                      <a:pt x="9000" y="0"/>
                      <a:pt x="9000" y="0"/>
                    </a:cubicBezTo>
                    <a:cubicBezTo>
                      <a:pt x="9000" y="1800"/>
                      <a:pt x="9000" y="1800"/>
                      <a:pt x="9000" y="1800"/>
                    </a:cubicBezTo>
                    <a:cubicBezTo>
                      <a:pt x="7200" y="1800"/>
                      <a:pt x="7200" y="3600"/>
                      <a:pt x="5400" y="3600"/>
                    </a:cubicBezTo>
                    <a:cubicBezTo>
                      <a:pt x="3600" y="1800"/>
                      <a:pt x="3600" y="1800"/>
                      <a:pt x="3600" y="1800"/>
                    </a:cubicBezTo>
                    <a:cubicBezTo>
                      <a:pt x="1800" y="3600"/>
                      <a:pt x="1800" y="3600"/>
                      <a:pt x="1800" y="3600"/>
                    </a:cubicBezTo>
                    <a:cubicBezTo>
                      <a:pt x="3600" y="5400"/>
                      <a:pt x="3600" y="5400"/>
                      <a:pt x="3600" y="5400"/>
                    </a:cubicBezTo>
                    <a:cubicBezTo>
                      <a:pt x="1800" y="7200"/>
                      <a:pt x="1800" y="9000"/>
                      <a:pt x="1800" y="9000"/>
                    </a:cubicBezTo>
                    <a:cubicBezTo>
                      <a:pt x="0" y="9000"/>
                      <a:pt x="0" y="9000"/>
                      <a:pt x="0" y="9000"/>
                    </a:cubicBezTo>
                    <a:cubicBezTo>
                      <a:pt x="0" y="12600"/>
                      <a:pt x="0" y="12600"/>
                      <a:pt x="0" y="12600"/>
                    </a:cubicBezTo>
                    <a:cubicBezTo>
                      <a:pt x="1800" y="12600"/>
                      <a:pt x="1800" y="12600"/>
                      <a:pt x="1800" y="12600"/>
                    </a:cubicBezTo>
                    <a:cubicBezTo>
                      <a:pt x="1800" y="14400"/>
                      <a:pt x="1800" y="16200"/>
                      <a:pt x="3600" y="16200"/>
                    </a:cubicBezTo>
                    <a:cubicBezTo>
                      <a:pt x="1800" y="18000"/>
                      <a:pt x="1800" y="18000"/>
                      <a:pt x="1800" y="18000"/>
                    </a:cubicBezTo>
                    <a:cubicBezTo>
                      <a:pt x="3600" y="19800"/>
                      <a:pt x="3600" y="19800"/>
                      <a:pt x="3600" y="19800"/>
                    </a:cubicBezTo>
                    <a:cubicBezTo>
                      <a:pt x="5400" y="18000"/>
                      <a:pt x="5400" y="18000"/>
                      <a:pt x="5400" y="18000"/>
                    </a:cubicBezTo>
                    <a:cubicBezTo>
                      <a:pt x="7200" y="19800"/>
                      <a:pt x="7200" y="19800"/>
                      <a:pt x="9000" y="19800"/>
                    </a:cubicBezTo>
                    <a:cubicBezTo>
                      <a:pt x="9000" y="21600"/>
                      <a:pt x="9000" y="21600"/>
                      <a:pt x="9000" y="21600"/>
                    </a:cubicBezTo>
                    <a:cubicBezTo>
                      <a:pt x="12600" y="21600"/>
                      <a:pt x="12600" y="21600"/>
                      <a:pt x="12600" y="21600"/>
                    </a:cubicBezTo>
                    <a:cubicBezTo>
                      <a:pt x="12600" y="19800"/>
                      <a:pt x="12600" y="19800"/>
                      <a:pt x="12600" y="19800"/>
                    </a:cubicBezTo>
                    <a:cubicBezTo>
                      <a:pt x="14400" y="19800"/>
                      <a:pt x="14400" y="19800"/>
                      <a:pt x="16200" y="18000"/>
                    </a:cubicBezTo>
                    <a:cubicBezTo>
                      <a:pt x="18000" y="19800"/>
                      <a:pt x="18000" y="19800"/>
                      <a:pt x="18000" y="19800"/>
                    </a:cubicBezTo>
                    <a:cubicBezTo>
                      <a:pt x="19800" y="18000"/>
                      <a:pt x="19800" y="18000"/>
                      <a:pt x="19800" y="18000"/>
                    </a:cubicBezTo>
                    <a:cubicBezTo>
                      <a:pt x="18000" y="16200"/>
                      <a:pt x="18000" y="16200"/>
                      <a:pt x="18000" y="16200"/>
                    </a:cubicBezTo>
                    <a:cubicBezTo>
                      <a:pt x="19800" y="16200"/>
                      <a:pt x="19800" y="14400"/>
                      <a:pt x="19800" y="12600"/>
                    </a:cubicBezTo>
                    <a:lnTo>
                      <a:pt x="21600" y="12600"/>
                    </a:lnTo>
                    <a:close/>
                    <a:moveTo>
                      <a:pt x="18000" y="10800"/>
                    </a:moveTo>
                    <a:cubicBezTo>
                      <a:pt x="18000" y="14400"/>
                      <a:pt x="14400" y="18000"/>
                      <a:pt x="10800" y="18000"/>
                    </a:cubicBezTo>
                    <a:cubicBezTo>
                      <a:pt x="7200" y="18000"/>
                      <a:pt x="3600" y="14400"/>
                      <a:pt x="3600" y="10800"/>
                    </a:cubicBezTo>
                    <a:cubicBezTo>
                      <a:pt x="3600" y="7200"/>
                      <a:pt x="7200" y="3600"/>
                      <a:pt x="10800" y="3600"/>
                    </a:cubicBezTo>
                    <a:cubicBezTo>
                      <a:pt x="14400" y="3600"/>
                      <a:pt x="18000" y="7200"/>
                      <a:pt x="18000" y="10800"/>
                    </a:cubicBezTo>
                    <a:close/>
                  </a:path>
                </a:pathLst>
              </a:custGeom>
              <a:solidFill>
                <a:srgbClr val="4D4D4D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667" name="Shape 667"/>
              <p:cNvSpPr/>
              <p:nvPr/>
            </p:nvSpPr>
            <p:spPr>
              <a:xfrm>
                <a:off x="11036121" y="7555634"/>
                <a:ext cx="395272" cy="42325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1435"/>
                    </a:moveTo>
                    <a:cubicBezTo>
                      <a:pt x="21600" y="8894"/>
                      <a:pt x="21600" y="8894"/>
                      <a:pt x="21600" y="8894"/>
                    </a:cubicBezTo>
                    <a:cubicBezTo>
                      <a:pt x="20250" y="8894"/>
                      <a:pt x="20250" y="8894"/>
                      <a:pt x="20250" y="8894"/>
                    </a:cubicBezTo>
                    <a:cubicBezTo>
                      <a:pt x="18900" y="7624"/>
                      <a:pt x="18900" y="6353"/>
                      <a:pt x="17550" y="5082"/>
                    </a:cubicBezTo>
                    <a:cubicBezTo>
                      <a:pt x="20250" y="3812"/>
                      <a:pt x="20250" y="3812"/>
                      <a:pt x="20250" y="3812"/>
                    </a:cubicBezTo>
                    <a:cubicBezTo>
                      <a:pt x="17550" y="2541"/>
                      <a:pt x="17550" y="2541"/>
                      <a:pt x="17550" y="2541"/>
                    </a:cubicBezTo>
                    <a:cubicBezTo>
                      <a:pt x="16200" y="3812"/>
                      <a:pt x="16200" y="3812"/>
                      <a:pt x="16200" y="3812"/>
                    </a:cubicBezTo>
                    <a:cubicBezTo>
                      <a:pt x="14850" y="2541"/>
                      <a:pt x="13500" y="2541"/>
                      <a:pt x="12150" y="2541"/>
                    </a:cubicBezTo>
                    <a:cubicBezTo>
                      <a:pt x="12150" y="0"/>
                      <a:pt x="12150" y="0"/>
                      <a:pt x="12150" y="0"/>
                    </a:cubicBezTo>
                    <a:cubicBezTo>
                      <a:pt x="9450" y="0"/>
                      <a:pt x="9450" y="0"/>
                      <a:pt x="9450" y="0"/>
                    </a:cubicBezTo>
                    <a:cubicBezTo>
                      <a:pt x="9450" y="2541"/>
                      <a:pt x="9450" y="2541"/>
                      <a:pt x="9450" y="2541"/>
                    </a:cubicBezTo>
                    <a:cubicBezTo>
                      <a:pt x="8100" y="2541"/>
                      <a:pt x="6750" y="2541"/>
                      <a:pt x="5400" y="3812"/>
                    </a:cubicBezTo>
                    <a:cubicBezTo>
                      <a:pt x="4050" y="2541"/>
                      <a:pt x="4050" y="2541"/>
                      <a:pt x="4050" y="2541"/>
                    </a:cubicBezTo>
                    <a:cubicBezTo>
                      <a:pt x="1350" y="3812"/>
                      <a:pt x="1350" y="3812"/>
                      <a:pt x="1350" y="3812"/>
                    </a:cubicBezTo>
                    <a:cubicBezTo>
                      <a:pt x="2700" y="5082"/>
                      <a:pt x="2700" y="5082"/>
                      <a:pt x="2700" y="5082"/>
                    </a:cubicBezTo>
                    <a:cubicBezTo>
                      <a:pt x="2700" y="6353"/>
                      <a:pt x="1350" y="7624"/>
                      <a:pt x="1350" y="8894"/>
                    </a:cubicBezTo>
                    <a:cubicBezTo>
                      <a:pt x="0" y="8894"/>
                      <a:pt x="0" y="8894"/>
                      <a:pt x="0" y="8894"/>
                    </a:cubicBezTo>
                    <a:cubicBezTo>
                      <a:pt x="0" y="11435"/>
                      <a:pt x="0" y="11435"/>
                      <a:pt x="0" y="11435"/>
                    </a:cubicBezTo>
                    <a:cubicBezTo>
                      <a:pt x="1350" y="11435"/>
                      <a:pt x="1350" y="11435"/>
                      <a:pt x="1350" y="11435"/>
                    </a:cubicBezTo>
                    <a:cubicBezTo>
                      <a:pt x="1350" y="13976"/>
                      <a:pt x="2700" y="15247"/>
                      <a:pt x="2700" y="16518"/>
                    </a:cubicBezTo>
                    <a:cubicBezTo>
                      <a:pt x="1350" y="17788"/>
                      <a:pt x="1350" y="17788"/>
                      <a:pt x="1350" y="17788"/>
                    </a:cubicBezTo>
                    <a:cubicBezTo>
                      <a:pt x="4050" y="19059"/>
                      <a:pt x="4050" y="19059"/>
                      <a:pt x="4050" y="19059"/>
                    </a:cubicBezTo>
                    <a:cubicBezTo>
                      <a:pt x="5400" y="17788"/>
                      <a:pt x="5400" y="17788"/>
                      <a:pt x="5400" y="17788"/>
                    </a:cubicBezTo>
                    <a:cubicBezTo>
                      <a:pt x="6750" y="19059"/>
                      <a:pt x="8100" y="19059"/>
                      <a:pt x="9450" y="19059"/>
                    </a:cubicBezTo>
                    <a:cubicBezTo>
                      <a:pt x="9450" y="21600"/>
                      <a:pt x="9450" y="21600"/>
                      <a:pt x="9450" y="21600"/>
                    </a:cubicBezTo>
                    <a:cubicBezTo>
                      <a:pt x="12150" y="21600"/>
                      <a:pt x="12150" y="21600"/>
                      <a:pt x="12150" y="21600"/>
                    </a:cubicBezTo>
                    <a:cubicBezTo>
                      <a:pt x="12150" y="19059"/>
                      <a:pt x="12150" y="19059"/>
                      <a:pt x="12150" y="19059"/>
                    </a:cubicBezTo>
                    <a:cubicBezTo>
                      <a:pt x="13500" y="19059"/>
                      <a:pt x="14850" y="19059"/>
                      <a:pt x="16200" y="17788"/>
                    </a:cubicBezTo>
                    <a:cubicBezTo>
                      <a:pt x="17550" y="19059"/>
                      <a:pt x="17550" y="19059"/>
                      <a:pt x="17550" y="19059"/>
                    </a:cubicBezTo>
                    <a:cubicBezTo>
                      <a:pt x="20250" y="17788"/>
                      <a:pt x="20250" y="17788"/>
                      <a:pt x="20250" y="17788"/>
                    </a:cubicBezTo>
                    <a:cubicBezTo>
                      <a:pt x="17550" y="15247"/>
                      <a:pt x="17550" y="15247"/>
                      <a:pt x="17550" y="15247"/>
                    </a:cubicBezTo>
                    <a:cubicBezTo>
                      <a:pt x="18900" y="15247"/>
                      <a:pt x="18900" y="13976"/>
                      <a:pt x="20250" y="11435"/>
                    </a:cubicBezTo>
                    <a:lnTo>
                      <a:pt x="21600" y="11435"/>
                    </a:lnTo>
                    <a:close/>
                    <a:moveTo>
                      <a:pt x="17550" y="10165"/>
                    </a:moveTo>
                    <a:cubicBezTo>
                      <a:pt x="17550" y="13976"/>
                      <a:pt x="14850" y="16518"/>
                      <a:pt x="10800" y="16518"/>
                    </a:cubicBezTo>
                    <a:cubicBezTo>
                      <a:pt x="6750" y="16518"/>
                      <a:pt x="4050" y="13976"/>
                      <a:pt x="4050" y="10165"/>
                    </a:cubicBezTo>
                    <a:cubicBezTo>
                      <a:pt x="4050" y="7624"/>
                      <a:pt x="6750" y="5082"/>
                      <a:pt x="10800" y="5082"/>
                    </a:cubicBezTo>
                    <a:cubicBezTo>
                      <a:pt x="14850" y="5082"/>
                      <a:pt x="17550" y="7624"/>
                      <a:pt x="17550" y="10165"/>
                    </a:cubicBezTo>
                    <a:close/>
                  </a:path>
                </a:pathLst>
              </a:custGeom>
              <a:solidFill>
                <a:srgbClr val="4D4D4D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668" name="Shape 668"/>
              <p:cNvSpPr/>
              <p:nvPr/>
            </p:nvSpPr>
            <p:spPr>
              <a:xfrm>
                <a:off x="6373315" y="7555634"/>
                <a:ext cx="297329" cy="272845"/>
              </a:xfrm>
              <a:prstGeom prst="ellipse">
                <a:avLst/>
              </a:prstGeom>
              <a:solidFill>
                <a:srgbClr val="4D4D4D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669" name="Shape 669"/>
              <p:cNvSpPr/>
              <p:nvPr/>
            </p:nvSpPr>
            <p:spPr>
              <a:xfrm>
                <a:off x="6173931" y="7880947"/>
                <a:ext cx="665394" cy="44774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00" h="21600" extrusionOk="0">
                    <a:moveTo>
                      <a:pt x="20800" y="4800"/>
                    </a:moveTo>
                    <a:cubicBezTo>
                      <a:pt x="19200" y="1200"/>
                      <a:pt x="17600" y="0"/>
                      <a:pt x="16800" y="0"/>
                    </a:cubicBezTo>
                    <a:cubicBezTo>
                      <a:pt x="16800" y="0"/>
                      <a:pt x="16800" y="0"/>
                      <a:pt x="16800" y="0"/>
                    </a:cubicBezTo>
                    <a:cubicBezTo>
                      <a:pt x="15200" y="0"/>
                      <a:pt x="15200" y="0"/>
                      <a:pt x="15200" y="0"/>
                    </a:cubicBezTo>
                    <a:cubicBezTo>
                      <a:pt x="13600" y="7200"/>
                      <a:pt x="13600" y="7200"/>
                      <a:pt x="13600" y="7200"/>
                    </a:cubicBezTo>
                    <a:cubicBezTo>
                      <a:pt x="11200" y="14400"/>
                      <a:pt x="11200" y="14400"/>
                      <a:pt x="11200" y="14400"/>
                    </a:cubicBezTo>
                    <a:cubicBezTo>
                      <a:pt x="8800" y="7200"/>
                      <a:pt x="8800" y="7200"/>
                      <a:pt x="8800" y="7200"/>
                    </a:cubicBezTo>
                    <a:cubicBezTo>
                      <a:pt x="7200" y="0"/>
                      <a:pt x="7200" y="0"/>
                      <a:pt x="7200" y="0"/>
                    </a:cubicBezTo>
                    <a:cubicBezTo>
                      <a:pt x="4800" y="0"/>
                      <a:pt x="4800" y="0"/>
                      <a:pt x="4800" y="0"/>
                    </a:cubicBezTo>
                    <a:cubicBezTo>
                      <a:pt x="4800" y="0"/>
                      <a:pt x="4800" y="0"/>
                      <a:pt x="4800" y="0"/>
                    </a:cubicBezTo>
                    <a:cubicBezTo>
                      <a:pt x="3200" y="1200"/>
                      <a:pt x="1600" y="1200"/>
                      <a:pt x="800" y="4800"/>
                    </a:cubicBezTo>
                    <a:cubicBezTo>
                      <a:pt x="0" y="7200"/>
                      <a:pt x="0" y="15600"/>
                      <a:pt x="0" y="21600"/>
                    </a:cubicBezTo>
                    <a:cubicBezTo>
                      <a:pt x="4000" y="21600"/>
                      <a:pt x="4000" y="21600"/>
                      <a:pt x="4000" y="21600"/>
                    </a:cubicBezTo>
                    <a:cubicBezTo>
                      <a:pt x="4000" y="9600"/>
                      <a:pt x="4000" y="9600"/>
                      <a:pt x="4000" y="9600"/>
                    </a:cubicBezTo>
                    <a:cubicBezTo>
                      <a:pt x="4000" y="9600"/>
                      <a:pt x="4000" y="8400"/>
                      <a:pt x="4800" y="8400"/>
                    </a:cubicBezTo>
                    <a:cubicBezTo>
                      <a:pt x="4800" y="21600"/>
                      <a:pt x="4800" y="21600"/>
                      <a:pt x="4800" y="21600"/>
                    </a:cubicBezTo>
                    <a:cubicBezTo>
                      <a:pt x="16800" y="21600"/>
                      <a:pt x="16800" y="21600"/>
                      <a:pt x="16800" y="21600"/>
                    </a:cubicBezTo>
                    <a:cubicBezTo>
                      <a:pt x="16800" y="8400"/>
                      <a:pt x="16800" y="8400"/>
                      <a:pt x="16800" y="8400"/>
                    </a:cubicBezTo>
                    <a:cubicBezTo>
                      <a:pt x="16800" y="8400"/>
                      <a:pt x="16800" y="8400"/>
                      <a:pt x="16800" y="8400"/>
                    </a:cubicBezTo>
                    <a:cubicBezTo>
                      <a:pt x="17600" y="8400"/>
                      <a:pt x="17600" y="9600"/>
                      <a:pt x="17600" y="9600"/>
                    </a:cubicBezTo>
                    <a:cubicBezTo>
                      <a:pt x="17600" y="21600"/>
                      <a:pt x="17600" y="21600"/>
                      <a:pt x="17600" y="21600"/>
                    </a:cubicBezTo>
                    <a:cubicBezTo>
                      <a:pt x="20800" y="21600"/>
                      <a:pt x="20800" y="21600"/>
                      <a:pt x="20800" y="21600"/>
                    </a:cubicBezTo>
                    <a:cubicBezTo>
                      <a:pt x="21600" y="15600"/>
                      <a:pt x="21600" y="6000"/>
                      <a:pt x="20800" y="4800"/>
                    </a:cubicBezTo>
                    <a:close/>
                  </a:path>
                </a:pathLst>
              </a:custGeom>
              <a:solidFill>
                <a:srgbClr val="4D4D4D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670" name="Shape 670"/>
              <p:cNvSpPr/>
              <p:nvPr/>
            </p:nvSpPr>
            <p:spPr>
              <a:xfrm>
                <a:off x="6471258" y="7880947"/>
                <a:ext cx="101441" cy="29733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200" y="3600"/>
                    </a:moveTo>
                    <a:cubicBezTo>
                      <a:pt x="16200" y="1800"/>
                      <a:pt x="16200" y="1800"/>
                      <a:pt x="16200" y="1800"/>
                    </a:cubicBezTo>
                    <a:cubicBezTo>
                      <a:pt x="16200" y="1800"/>
                      <a:pt x="16200" y="0"/>
                      <a:pt x="10800" y="0"/>
                    </a:cubicBezTo>
                    <a:cubicBezTo>
                      <a:pt x="5400" y="0"/>
                      <a:pt x="5400" y="1800"/>
                      <a:pt x="5400" y="1800"/>
                    </a:cubicBezTo>
                    <a:cubicBezTo>
                      <a:pt x="5400" y="3600"/>
                      <a:pt x="5400" y="3600"/>
                      <a:pt x="5400" y="3600"/>
                    </a:cubicBezTo>
                    <a:cubicBezTo>
                      <a:pt x="0" y="16200"/>
                      <a:pt x="0" y="16200"/>
                      <a:pt x="0" y="16200"/>
                    </a:cubicBezTo>
                    <a:cubicBezTo>
                      <a:pt x="10800" y="21600"/>
                      <a:pt x="10800" y="21600"/>
                      <a:pt x="10800" y="21600"/>
                    </a:cubicBezTo>
                    <a:cubicBezTo>
                      <a:pt x="21600" y="16200"/>
                      <a:pt x="21600" y="16200"/>
                      <a:pt x="21600" y="16200"/>
                    </a:cubicBezTo>
                    <a:lnTo>
                      <a:pt x="16200" y="3600"/>
                    </a:lnTo>
                    <a:close/>
                  </a:path>
                </a:pathLst>
              </a:custGeom>
              <a:solidFill>
                <a:srgbClr val="4D4D4D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671" name="Shape 671"/>
              <p:cNvSpPr/>
              <p:nvPr/>
            </p:nvSpPr>
            <p:spPr>
              <a:xfrm>
                <a:off x="13365773" y="-1"/>
                <a:ext cx="4068149" cy="942006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0973"/>
                    </a:moveTo>
                    <a:cubicBezTo>
                      <a:pt x="21600" y="21315"/>
                      <a:pt x="21073" y="21600"/>
                      <a:pt x="20283" y="21600"/>
                    </a:cubicBezTo>
                    <a:cubicBezTo>
                      <a:pt x="1449" y="21600"/>
                      <a:pt x="1449" y="21600"/>
                      <a:pt x="1449" y="21600"/>
                    </a:cubicBezTo>
                    <a:cubicBezTo>
                      <a:pt x="659" y="21600"/>
                      <a:pt x="0" y="21315"/>
                      <a:pt x="0" y="20973"/>
                    </a:cubicBezTo>
                    <a:cubicBezTo>
                      <a:pt x="0" y="627"/>
                      <a:pt x="0" y="627"/>
                      <a:pt x="0" y="627"/>
                    </a:cubicBezTo>
                    <a:cubicBezTo>
                      <a:pt x="0" y="285"/>
                      <a:pt x="659" y="0"/>
                      <a:pt x="1449" y="0"/>
                    </a:cubicBezTo>
                    <a:cubicBezTo>
                      <a:pt x="20283" y="0"/>
                      <a:pt x="20283" y="0"/>
                      <a:pt x="20283" y="0"/>
                    </a:cubicBezTo>
                    <a:cubicBezTo>
                      <a:pt x="21073" y="0"/>
                      <a:pt x="21600" y="285"/>
                      <a:pt x="21600" y="627"/>
                    </a:cubicBezTo>
                    <a:lnTo>
                      <a:pt x="21600" y="20973"/>
                    </a:lnTo>
                    <a:close/>
                  </a:path>
                </a:pathLst>
              </a:custGeom>
              <a:solidFill>
                <a:srgbClr val="B41700"/>
              </a:solidFill>
              <a:ln w="25400" cap="flat">
                <a:noFill/>
                <a:miter lim="400000"/>
              </a:ln>
              <a:effectLst>
                <a:outerShdw blurRad="127000" rotWithShape="0">
                  <a:srgbClr val="000000">
                    <a:alpha val="40000"/>
                  </a:srgbClr>
                </a:outerShdw>
              </a:effectLst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672" name="Shape 672"/>
              <p:cNvSpPr/>
              <p:nvPr/>
            </p:nvSpPr>
            <p:spPr>
              <a:xfrm>
                <a:off x="13365773" y="0"/>
                <a:ext cx="4068149" cy="38023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553"/>
                    </a:moveTo>
                    <a:cubicBezTo>
                      <a:pt x="21600" y="706"/>
                      <a:pt x="21073" y="0"/>
                      <a:pt x="20283" y="0"/>
                    </a:cubicBezTo>
                    <a:cubicBezTo>
                      <a:pt x="1449" y="0"/>
                      <a:pt x="1449" y="0"/>
                      <a:pt x="1449" y="0"/>
                    </a:cubicBezTo>
                    <a:cubicBezTo>
                      <a:pt x="659" y="0"/>
                      <a:pt x="0" y="706"/>
                      <a:pt x="0" y="1553"/>
                    </a:cubicBezTo>
                    <a:cubicBezTo>
                      <a:pt x="0" y="21600"/>
                      <a:pt x="0" y="21600"/>
                      <a:pt x="0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lnTo>
                      <a:pt x="21600" y="1553"/>
                    </a:lnTo>
                    <a:close/>
                  </a:path>
                </a:pathLst>
              </a:custGeom>
              <a:solidFill>
                <a:srgbClr val="F2F2F2"/>
              </a:solidFill>
              <a:ln w="25400" cap="flat">
                <a:noFill/>
                <a:miter lim="400000"/>
              </a:ln>
              <a:effectLst>
                <a:outerShdw blurRad="101600" dist="127000" dir="5400000" rotWithShape="0">
                  <a:srgbClr val="000000">
                    <a:alpha val="40000"/>
                  </a:srgbClr>
                </a:outerShdw>
              </a:effectLst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673" name="Shape 673"/>
              <p:cNvSpPr/>
              <p:nvPr/>
            </p:nvSpPr>
            <p:spPr>
              <a:xfrm>
                <a:off x="13365773" y="5642240"/>
                <a:ext cx="4068149" cy="377781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cubicBezTo>
                      <a:pt x="0" y="20037"/>
                      <a:pt x="0" y="20037"/>
                      <a:pt x="0" y="20037"/>
                    </a:cubicBezTo>
                    <a:cubicBezTo>
                      <a:pt x="0" y="20889"/>
                      <a:pt x="659" y="21600"/>
                      <a:pt x="1449" y="21600"/>
                    </a:cubicBezTo>
                    <a:cubicBezTo>
                      <a:pt x="20283" y="21600"/>
                      <a:pt x="20283" y="21600"/>
                      <a:pt x="20283" y="21600"/>
                    </a:cubicBezTo>
                    <a:cubicBezTo>
                      <a:pt x="21073" y="21600"/>
                      <a:pt x="21600" y="20889"/>
                      <a:pt x="21600" y="20037"/>
                    </a:cubicBezTo>
                    <a:cubicBezTo>
                      <a:pt x="21600" y="0"/>
                      <a:pt x="21600" y="0"/>
                      <a:pt x="21600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2F2F2"/>
              </a:solidFill>
              <a:ln w="25400" cap="flat">
                <a:noFill/>
                <a:miter lim="400000"/>
              </a:ln>
              <a:effectLst>
                <a:outerShdw blurRad="101600" dist="127000" dir="16200000" rotWithShape="0">
                  <a:srgbClr val="000000">
                    <a:alpha val="40000"/>
                  </a:srgbClr>
                </a:outerShdw>
              </a:effectLst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674" name="Shape 674"/>
              <p:cNvSpPr/>
              <p:nvPr/>
            </p:nvSpPr>
            <p:spPr>
              <a:xfrm>
                <a:off x="12722145" y="1441167"/>
                <a:ext cx="223873" cy="223873"/>
              </a:xfrm>
              <a:prstGeom prst="ellipse">
                <a:avLst/>
              </a:prstGeom>
              <a:solidFill>
                <a:srgbClr val="1A1A1A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675" name="Shape 675"/>
              <p:cNvSpPr/>
              <p:nvPr/>
            </p:nvSpPr>
            <p:spPr>
              <a:xfrm>
                <a:off x="13390260" y="1441167"/>
                <a:ext cx="248357" cy="223873"/>
              </a:xfrm>
              <a:prstGeom prst="ellipse">
                <a:avLst/>
              </a:prstGeom>
              <a:solidFill>
                <a:srgbClr val="1A1A1A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676" name="Shape 676"/>
              <p:cNvSpPr/>
              <p:nvPr/>
            </p:nvSpPr>
            <p:spPr>
              <a:xfrm>
                <a:off x="12795604" y="1490139"/>
                <a:ext cx="769556" cy="12592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8640"/>
                    </a:moveTo>
                    <a:cubicBezTo>
                      <a:pt x="21600" y="17280"/>
                      <a:pt x="20206" y="21600"/>
                      <a:pt x="18813" y="21600"/>
                    </a:cubicBezTo>
                    <a:cubicBezTo>
                      <a:pt x="2090" y="21600"/>
                      <a:pt x="2090" y="21600"/>
                      <a:pt x="2090" y="21600"/>
                    </a:cubicBezTo>
                    <a:cubicBezTo>
                      <a:pt x="697" y="21600"/>
                      <a:pt x="0" y="17280"/>
                      <a:pt x="0" y="8640"/>
                    </a:cubicBezTo>
                    <a:cubicBezTo>
                      <a:pt x="0" y="4320"/>
                      <a:pt x="697" y="0"/>
                      <a:pt x="2090" y="0"/>
                    </a:cubicBezTo>
                    <a:cubicBezTo>
                      <a:pt x="18813" y="0"/>
                      <a:pt x="18813" y="0"/>
                      <a:pt x="18813" y="0"/>
                    </a:cubicBezTo>
                    <a:cubicBezTo>
                      <a:pt x="20206" y="0"/>
                      <a:pt x="21600" y="4320"/>
                      <a:pt x="21600" y="8640"/>
                    </a:cubicBezTo>
                    <a:close/>
                  </a:path>
                </a:pathLst>
              </a:custGeom>
              <a:solidFill>
                <a:srgbClr val="BFBFB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677" name="Shape 677"/>
              <p:cNvSpPr/>
              <p:nvPr/>
            </p:nvSpPr>
            <p:spPr>
              <a:xfrm>
                <a:off x="12722145" y="7828476"/>
                <a:ext cx="223873" cy="251857"/>
              </a:xfrm>
              <a:prstGeom prst="ellipse">
                <a:avLst/>
              </a:prstGeom>
              <a:solidFill>
                <a:srgbClr val="1A1A1A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678" name="Shape 678"/>
              <p:cNvSpPr/>
              <p:nvPr/>
            </p:nvSpPr>
            <p:spPr>
              <a:xfrm>
                <a:off x="13390260" y="7828476"/>
                <a:ext cx="248357" cy="251857"/>
              </a:xfrm>
              <a:prstGeom prst="ellipse">
                <a:avLst/>
              </a:prstGeom>
              <a:solidFill>
                <a:srgbClr val="1A1A1A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679" name="Shape 679"/>
              <p:cNvSpPr/>
              <p:nvPr/>
            </p:nvSpPr>
            <p:spPr>
              <a:xfrm>
                <a:off x="12795604" y="7905432"/>
                <a:ext cx="769556" cy="12243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8640"/>
                    </a:moveTo>
                    <a:cubicBezTo>
                      <a:pt x="21600" y="17280"/>
                      <a:pt x="20206" y="21600"/>
                      <a:pt x="18813" y="21600"/>
                    </a:cubicBezTo>
                    <a:cubicBezTo>
                      <a:pt x="2090" y="21600"/>
                      <a:pt x="2090" y="21600"/>
                      <a:pt x="2090" y="21600"/>
                    </a:cubicBezTo>
                    <a:cubicBezTo>
                      <a:pt x="697" y="21600"/>
                      <a:pt x="0" y="17280"/>
                      <a:pt x="0" y="8640"/>
                    </a:cubicBezTo>
                    <a:cubicBezTo>
                      <a:pt x="0" y="4320"/>
                      <a:pt x="697" y="0"/>
                      <a:pt x="2090" y="0"/>
                    </a:cubicBezTo>
                    <a:cubicBezTo>
                      <a:pt x="18813" y="0"/>
                      <a:pt x="18813" y="0"/>
                      <a:pt x="18813" y="0"/>
                    </a:cubicBezTo>
                    <a:cubicBezTo>
                      <a:pt x="20206" y="0"/>
                      <a:pt x="21600" y="4320"/>
                      <a:pt x="21600" y="8640"/>
                    </a:cubicBezTo>
                    <a:close/>
                  </a:path>
                </a:pathLst>
              </a:custGeom>
              <a:solidFill>
                <a:srgbClr val="BFBFB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680" name="Shape 680"/>
              <p:cNvSpPr/>
              <p:nvPr/>
            </p:nvSpPr>
            <p:spPr>
              <a:xfrm>
                <a:off x="14953856" y="7755020"/>
                <a:ext cx="619142" cy="62264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2096"/>
                    </a:moveTo>
                    <a:cubicBezTo>
                      <a:pt x="21600" y="9504"/>
                      <a:pt x="21600" y="9504"/>
                      <a:pt x="21600" y="9504"/>
                    </a:cubicBezTo>
                    <a:cubicBezTo>
                      <a:pt x="19008" y="9504"/>
                      <a:pt x="19008" y="9504"/>
                      <a:pt x="19008" y="9504"/>
                    </a:cubicBezTo>
                    <a:cubicBezTo>
                      <a:pt x="19008" y="7776"/>
                      <a:pt x="19008" y="6912"/>
                      <a:pt x="18144" y="5184"/>
                    </a:cubicBezTo>
                    <a:cubicBezTo>
                      <a:pt x="19008" y="3456"/>
                      <a:pt x="19008" y="3456"/>
                      <a:pt x="19008" y="3456"/>
                    </a:cubicBezTo>
                    <a:cubicBezTo>
                      <a:pt x="17280" y="1728"/>
                      <a:pt x="17280" y="1728"/>
                      <a:pt x="17280" y="1728"/>
                    </a:cubicBezTo>
                    <a:cubicBezTo>
                      <a:pt x="15552" y="3456"/>
                      <a:pt x="15552" y="3456"/>
                      <a:pt x="15552" y="3456"/>
                    </a:cubicBezTo>
                    <a:cubicBezTo>
                      <a:pt x="14688" y="2592"/>
                      <a:pt x="13824" y="1728"/>
                      <a:pt x="12096" y="1728"/>
                    </a:cubicBezTo>
                    <a:cubicBezTo>
                      <a:pt x="12096" y="0"/>
                      <a:pt x="12096" y="0"/>
                      <a:pt x="12096" y="0"/>
                    </a:cubicBezTo>
                    <a:cubicBezTo>
                      <a:pt x="9504" y="0"/>
                      <a:pt x="9504" y="0"/>
                      <a:pt x="9504" y="0"/>
                    </a:cubicBezTo>
                    <a:cubicBezTo>
                      <a:pt x="9504" y="1728"/>
                      <a:pt x="9504" y="1728"/>
                      <a:pt x="9504" y="1728"/>
                    </a:cubicBezTo>
                    <a:cubicBezTo>
                      <a:pt x="7776" y="1728"/>
                      <a:pt x="6912" y="2592"/>
                      <a:pt x="5184" y="3456"/>
                    </a:cubicBezTo>
                    <a:cubicBezTo>
                      <a:pt x="3456" y="1728"/>
                      <a:pt x="3456" y="1728"/>
                      <a:pt x="3456" y="1728"/>
                    </a:cubicBezTo>
                    <a:cubicBezTo>
                      <a:pt x="1728" y="4320"/>
                      <a:pt x="1728" y="4320"/>
                      <a:pt x="1728" y="4320"/>
                    </a:cubicBezTo>
                    <a:cubicBezTo>
                      <a:pt x="3456" y="5184"/>
                      <a:pt x="3456" y="5184"/>
                      <a:pt x="3456" y="5184"/>
                    </a:cubicBezTo>
                    <a:cubicBezTo>
                      <a:pt x="2592" y="6912"/>
                      <a:pt x="1728" y="7776"/>
                      <a:pt x="1728" y="9504"/>
                    </a:cubicBezTo>
                    <a:cubicBezTo>
                      <a:pt x="0" y="9504"/>
                      <a:pt x="0" y="9504"/>
                      <a:pt x="0" y="9504"/>
                    </a:cubicBezTo>
                    <a:cubicBezTo>
                      <a:pt x="0" y="12096"/>
                      <a:pt x="0" y="12096"/>
                      <a:pt x="0" y="12096"/>
                    </a:cubicBezTo>
                    <a:cubicBezTo>
                      <a:pt x="1728" y="12096"/>
                      <a:pt x="1728" y="12096"/>
                      <a:pt x="1728" y="12096"/>
                    </a:cubicBezTo>
                    <a:cubicBezTo>
                      <a:pt x="1728" y="13824"/>
                      <a:pt x="2592" y="14688"/>
                      <a:pt x="3456" y="16416"/>
                    </a:cubicBezTo>
                    <a:cubicBezTo>
                      <a:pt x="1728" y="17280"/>
                      <a:pt x="1728" y="17280"/>
                      <a:pt x="1728" y="17280"/>
                    </a:cubicBezTo>
                    <a:cubicBezTo>
                      <a:pt x="4320" y="19008"/>
                      <a:pt x="4320" y="19008"/>
                      <a:pt x="4320" y="19008"/>
                    </a:cubicBezTo>
                    <a:cubicBezTo>
                      <a:pt x="5184" y="18144"/>
                      <a:pt x="5184" y="18144"/>
                      <a:pt x="5184" y="18144"/>
                    </a:cubicBezTo>
                    <a:cubicBezTo>
                      <a:pt x="6912" y="19008"/>
                      <a:pt x="7776" y="19008"/>
                      <a:pt x="9504" y="19872"/>
                    </a:cubicBezTo>
                    <a:cubicBezTo>
                      <a:pt x="9504" y="21600"/>
                      <a:pt x="9504" y="21600"/>
                      <a:pt x="9504" y="21600"/>
                    </a:cubicBezTo>
                    <a:cubicBezTo>
                      <a:pt x="12096" y="21600"/>
                      <a:pt x="12096" y="21600"/>
                      <a:pt x="12096" y="21600"/>
                    </a:cubicBezTo>
                    <a:cubicBezTo>
                      <a:pt x="12096" y="19872"/>
                      <a:pt x="12096" y="19872"/>
                      <a:pt x="12096" y="19872"/>
                    </a:cubicBezTo>
                    <a:cubicBezTo>
                      <a:pt x="13824" y="19008"/>
                      <a:pt x="14688" y="19008"/>
                      <a:pt x="16416" y="18144"/>
                    </a:cubicBezTo>
                    <a:cubicBezTo>
                      <a:pt x="17280" y="19008"/>
                      <a:pt x="17280" y="19008"/>
                      <a:pt x="17280" y="19008"/>
                    </a:cubicBezTo>
                    <a:cubicBezTo>
                      <a:pt x="19008" y="17280"/>
                      <a:pt x="19008" y="17280"/>
                      <a:pt x="19008" y="17280"/>
                    </a:cubicBezTo>
                    <a:cubicBezTo>
                      <a:pt x="18144" y="15552"/>
                      <a:pt x="18144" y="15552"/>
                      <a:pt x="18144" y="15552"/>
                    </a:cubicBezTo>
                    <a:cubicBezTo>
                      <a:pt x="19008" y="14688"/>
                      <a:pt x="19008" y="13824"/>
                      <a:pt x="19872" y="12096"/>
                    </a:cubicBezTo>
                    <a:lnTo>
                      <a:pt x="21600" y="12096"/>
                    </a:lnTo>
                    <a:close/>
                    <a:moveTo>
                      <a:pt x="17280" y="10368"/>
                    </a:moveTo>
                    <a:cubicBezTo>
                      <a:pt x="17280" y="13824"/>
                      <a:pt x="13824" y="17280"/>
                      <a:pt x="10368" y="17280"/>
                    </a:cubicBezTo>
                    <a:cubicBezTo>
                      <a:pt x="6912" y="17280"/>
                      <a:pt x="4320" y="13824"/>
                      <a:pt x="4320" y="10368"/>
                    </a:cubicBezTo>
                    <a:cubicBezTo>
                      <a:pt x="4320" y="6912"/>
                      <a:pt x="6912" y="4320"/>
                      <a:pt x="10368" y="4320"/>
                    </a:cubicBezTo>
                    <a:cubicBezTo>
                      <a:pt x="13824" y="4320"/>
                      <a:pt x="17280" y="6912"/>
                      <a:pt x="17280" y="10368"/>
                    </a:cubicBezTo>
                    <a:close/>
                  </a:path>
                </a:pathLst>
              </a:custGeom>
              <a:solidFill>
                <a:srgbClr val="4D4D4D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681" name="Shape 681"/>
              <p:cNvSpPr/>
              <p:nvPr/>
            </p:nvSpPr>
            <p:spPr>
              <a:xfrm>
                <a:off x="15572999" y="8003375"/>
                <a:ext cx="297328" cy="29733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2600"/>
                    </a:moveTo>
                    <a:cubicBezTo>
                      <a:pt x="21600" y="9000"/>
                      <a:pt x="21600" y="9000"/>
                      <a:pt x="21600" y="9000"/>
                    </a:cubicBezTo>
                    <a:cubicBezTo>
                      <a:pt x="19800" y="9000"/>
                      <a:pt x="19800" y="9000"/>
                      <a:pt x="19800" y="9000"/>
                    </a:cubicBezTo>
                    <a:cubicBezTo>
                      <a:pt x="19800" y="9000"/>
                      <a:pt x="19800" y="7200"/>
                      <a:pt x="18000" y="5400"/>
                    </a:cubicBezTo>
                    <a:cubicBezTo>
                      <a:pt x="19800" y="3600"/>
                      <a:pt x="19800" y="3600"/>
                      <a:pt x="19800" y="3600"/>
                    </a:cubicBezTo>
                    <a:cubicBezTo>
                      <a:pt x="18000" y="1800"/>
                      <a:pt x="18000" y="1800"/>
                      <a:pt x="18000" y="1800"/>
                    </a:cubicBezTo>
                    <a:cubicBezTo>
                      <a:pt x="16200" y="3600"/>
                      <a:pt x="16200" y="3600"/>
                      <a:pt x="16200" y="3600"/>
                    </a:cubicBezTo>
                    <a:cubicBezTo>
                      <a:pt x="14400" y="3600"/>
                      <a:pt x="14400" y="1800"/>
                      <a:pt x="12600" y="1800"/>
                    </a:cubicBezTo>
                    <a:cubicBezTo>
                      <a:pt x="12600" y="0"/>
                      <a:pt x="12600" y="0"/>
                      <a:pt x="12600" y="0"/>
                    </a:cubicBezTo>
                    <a:cubicBezTo>
                      <a:pt x="9000" y="0"/>
                      <a:pt x="9000" y="0"/>
                      <a:pt x="9000" y="0"/>
                    </a:cubicBezTo>
                    <a:cubicBezTo>
                      <a:pt x="9000" y="1800"/>
                      <a:pt x="9000" y="1800"/>
                      <a:pt x="9000" y="1800"/>
                    </a:cubicBezTo>
                    <a:cubicBezTo>
                      <a:pt x="7200" y="1800"/>
                      <a:pt x="7200" y="3600"/>
                      <a:pt x="5400" y="3600"/>
                    </a:cubicBezTo>
                    <a:cubicBezTo>
                      <a:pt x="3600" y="1800"/>
                      <a:pt x="3600" y="1800"/>
                      <a:pt x="3600" y="1800"/>
                    </a:cubicBezTo>
                    <a:cubicBezTo>
                      <a:pt x="1800" y="3600"/>
                      <a:pt x="1800" y="3600"/>
                      <a:pt x="1800" y="3600"/>
                    </a:cubicBezTo>
                    <a:cubicBezTo>
                      <a:pt x="3600" y="5400"/>
                      <a:pt x="3600" y="5400"/>
                      <a:pt x="3600" y="5400"/>
                    </a:cubicBezTo>
                    <a:cubicBezTo>
                      <a:pt x="1800" y="7200"/>
                      <a:pt x="1800" y="9000"/>
                      <a:pt x="1800" y="9000"/>
                    </a:cubicBezTo>
                    <a:cubicBezTo>
                      <a:pt x="0" y="9000"/>
                      <a:pt x="0" y="9000"/>
                      <a:pt x="0" y="9000"/>
                    </a:cubicBezTo>
                    <a:cubicBezTo>
                      <a:pt x="0" y="12600"/>
                      <a:pt x="0" y="12600"/>
                      <a:pt x="0" y="12600"/>
                    </a:cubicBezTo>
                    <a:cubicBezTo>
                      <a:pt x="1800" y="12600"/>
                      <a:pt x="1800" y="12600"/>
                      <a:pt x="1800" y="12600"/>
                    </a:cubicBezTo>
                    <a:cubicBezTo>
                      <a:pt x="1800" y="14400"/>
                      <a:pt x="1800" y="16200"/>
                      <a:pt x="3600" y="16200"/>
                    </a:cubicBezTo>
                    <a:cubicBezTo>
                      <a:pt x="1800" y="18000"/>
                      <a:pt x="1800" y="18000"/>
                      <a:pt x="1800" y="18000"/>
                    </a:cubicBezTo>
                    <a:cubicBezTo>
                      <a:pt x="3600" y="19800"/>
                      <a:pt x="3600" y="19800"/>
                      <a:pt x="3600" y="19800"/>
                    </a:cubicBezTo>
                    <a:cubicBezTo>
                      <a:pt x="5400" y="18000"/>
                      <a:pt x="5400" y="18000"/>
                      <a:pt x="5400" y="18000"/>
                    </a:cubicBezTo>
                    <a:cubicBezTo>
                      <a:pt x="7200" y="19800"/>
                      <a:pt x="7200" y="19800"/>
                      <a:pt x="9000" y="19800"/>
                    </a:cubicBezTo>
                    <a:cubicBezTo>
                      <a:pt x="9000" y="21600"/>
                      <a:pt x="9000" y="21600"/>
                      <a:pt x="9000" y="21600"/>
                    </a:cubicBezTo>
                    <a:cubicBezTo>
                      <a:pt x="12600" y="21600"/>
                      <a:pt x="12600" y="21600"/>
                      <a:pt x="12600" y="21600"/>
                    </a:cubicBezTo>
                    <a:cubicBezTo>
                      <a:pt x="12600" y="19800"/>
                      <a:pt x="12600" y="19800"/>
                      <a:pt x="12600" y="19800"/>
                    </a:cubicBezTo>
                    <a:cubicBezTo>
                      <a:pt x="14400" y="19800"/>
                      <a:pt x="14400" y="19800"/>
                      <a:pt x="16200" y="18000"/>
                    </a:cubicBezTo>
                    <a:cubicBezTo>
                      <a:pt x="18000" y="19800"/>
                      <a:pt x="18000" y="19800"/>
                      <a:pt x="18000" y="19800"/>
                    </a:cubicBezTo>
                    <a:cubicBezTo>
                      <a:pt x="19800" y="18000"/>
                      <a:pt x="19800" y="18000"/>
                      <a:pt x="19800" y="18000"/>
                    </a:cubicBezTo>
                    <a:cubicBezTo>
                      <a:pt x="18000" y="16200"/>
                      <a:pt x="18000" y="16200"/>
                      <a:pt x="18000" y="16200"/>
                    </a:cubicBezTo>
                    <a:cubicBezTo>
                      <a:pt x="19800" y="16200"/>
                      <a:pt x="19800" y="14400"/>
                      <a:pt x="19800" y="12600"/>
                    </a:cubicBezTo>
                    <a:lnTo>
                      <a:pt x="21600" y="12600"/>
                    </a:lnTo>
                    <a:close/>
                    <a:moveTo>
                      <a:pt x="18000" y="10800"/>
                    </a:moveTo>
                    <a:cubicBezTo>
                      <a:pt x="18000" y="14400"/>
                      <a:pt x="14400" y="18000"/>
                      <a:pt x="10800" y="18000"/>
                    </a:cubicBezTo>
                    <a:cubicBezTo>
                      <a:pt x="7200" y="18000"/>
                      <a:pt x="3600" y="14400"/>
                      <a:pt x="3600" y="10800"/>
                    </a:cubicBezTo>
                    <a:cubicBezTo>
                      <a:pt x="3600" y="7200"/>
                      <a:pt x="7200" y="3600"/>
                      <a:pt x="10800" y="3600"/>
                    </a:cubicBezTo>
                    <a:cubicBezTo>
                      <a:pt x="14400" y="3600"/>
                      <a:pt x="18000" y="7200"/>
                      <a:pt x="18000" y="10800"/>
                    </a:cubicBezTo>
                    <a:close/>
                  </a:path>
                </a:pathLst>
              </a:custGeom>
              <a:solidFill>
                <a:srgbClr val="4D4D4D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682" name="Shape 682"/>
              <p:cNvSpPr/>
              <p:nvPr/>
            </p:nvSpPr>
            <p:spPr>
              <a:xfrm>
                <a:off x="15475055" y="7555634"/>
                <a:ext cx="395271" cy="42325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1435"/>
                    </a:moveTo>
                    <a:cubicBezTo>
                      <a:pt x="21600" y="8894"/>
                      <a:pt x="21600" y="8894"/>
                      <a:pt x="21600" y="8894"/>
                    </a:cubicBezTo>
                    <a:cubicBezTo>
                      <a:pt x="20250" y="8894"/>
                      <a:pt x="20250" y="8894"/>
                      <a:pt x="20250" y="8894"/>
                    </a:cubicBezTo>
                    <a:cubicBezTo>
                      <a:pt x="18900" y="7624"/>
                      <a:pt x="18900" y="6353"/>
                      <a:pt x="17550" y="5082"/>
                    </a:cubicBezTo>
                    <a:cubicBezTo>
                      <a:pt x="20250" y="3812"/>
                      <a:pt x="20250" y="3812"/>
                      <a:pt x="20250" y="3812"/>
                    </a:cubicBezTo>
                    <a:cubicBezTo>
                      <a:pt x="17550" y="2541"/>
                      <a:pt x="17550" y="2541"/>
                      <a:pt x="17550" y="2541"/>
                    </a:cubicBezTo>
                    <a:cubicBezTo>
                      <a:pt x="16200" y="3812"/>
                      <a:pt x="16200" y="3812"/>
                      <a:pt x="16200" y="3812"/>
                    </a:cubicBezTo>
                    <a:cubicBezTo>
                      <a:pt x="14850" y="2541"/>
                      <a:pt x="13500" y="2541"/>
                      <a:pt x="12150" y="2541"/>
                    </a:cubicBezTo>
                    <a:cubicBezTo>
                      <a:pt x="12150" y="0"/>
                      <a:pt x="12150" y="0"/>
                      <a:pt x="12150" y="0"/>
                    </a:cubicBezTo>
                    <a:cubicBezTo>
                      <a:pt x="9450" y="0"/>
                      <a:pt x="9450" y="0"/>
                      <a:pt x="9450" y="0"/>
                    </a:cubicBezTo>
                    <a:cubicBezTo>
                      <a:pt x="9450" y="2541"/>
                      <a:pt x="9450" y="2541"/>
                      <a:pt x="9450" y="2541"/>
                    </a:cubicBezTo>
                    <a:cubicBezTo>
                      <a:pt x="8100" y="2541"/>
                      <a:pt x="6750" y="2541"/>
                      <a:pt x="5400" y="3812"/>
                    </a:cubicBezTo>
                    <a:cubicBezTo>
                      <a:pt x="4050" y="2541"/>
                      <a:pt x="4050" y="2541"/>
                      <a:pt x="4050" y="2541"/>
                    </a:cubicBezTo>
                    <a:cubicBezTo>
                      <a:pt x="1350" y="3812"/>
                      <a:pt x="1350" y="3812"/>
                      <a:pt x="1350" y="3812"/>
                    </a:cubicBezTo>
                    <a:cubicBezTo>
                      <a:pt x="2700" y="5082"/>
                      <a:pt x="2700" y="5082"/>
                      <a:pt x="2700" y="5082"/>
                    </a:cubicBezTo>
                    <a:cubicBezTo>
                      <a:pt x="2700" y="6353"/>
                      <a:pt x="1350" y="7624"/>
                      <a:pt x="1350" y="8894"/>
                    </a:cubicBezTo>
                    <a:cubicBezTo>
                      <a:pt x="0" y="8894"/>
                      <a:pt x="0" y="8894"/>
                      <a:pt x="0" y="8894"/>
                    </a:cubicBezTo>
                    <a:cubicBezTo>
                      <a:pt x="0" y="11435"/>
                      <a:pt x="0" y="11435"/>
                      <a:pt x="0" y="11435"/>
                    </a:cubicBezTo>
                    <a:cubicBezTo>
                      <a:pt x="1350" y="11435"/>
                      <a:pt x="1350" y="11435"/>
                      <a:pt x="1350" y="11435"/>
                    </a:cubicBezTo>
                    <a:cubicBezTo>
                      <a:pt x="1350" y="13976"/>
                      <a:pt x="2700" y="15247"/>
                      <a:pt x="2700" y="16518"/>
                    </a:cubicBezTo>
                    <a:cubicBezTo>
                      <a:pt x="1350" y="17788"/>
                      <a:pt x="1350" y="17788"/>
                      <a:pt x="1350" y="17788"/>
                    </a:cubicBezTo>
                    <a:cubicBezTo>
                      <a:pt x="4050" y="19059"/>
                      <a:pt x="4050" y="19059"/>
                      <a:pt x="4050" y="19059"/>
                    </a:cubicBezTo>
                    <a:cubicBezTo>
                      <a:pt x="5400" y="17788"/>
                      <a:pt x="5400" y="17788"/>
                      <a:pt x="5400" y="17788"/>
                    </a:cubicBezTo>
                    <a:cubicBezTo>
                      <a:pt x="6750" y="19059"/>
                      <a:pt x="8100" y="19059"/>
                      <a:pt x="9450" y="19059"/>
                    </a:cubicBezTo>
                    <a:cubicBezTo>
                      <a:pt x="9450" y="21600"/>
                      <a:pt x="9450" y="21600"/>
                      <a:pt x="9450" y="21600"/>
                    </a:cubicBezTo>
                    <a:cubicBezTo>
                      <a:pt x="12150" y="21600"/>
                      <a:pt x="12150" y="21600"/>
                      <a:pt x="12150" y="21600"/>
                    </a:cubicBezTo>
                    <a:cubicBezTo>
                      <a:pt x="12150" y="19059"/>
                      <a:pt x="12150" y="19059"/>
                      <a:pt x="12150" y="19059"/>
                    </a:cubicBezTo>
                    <a:cubicBezTo>
                      <a:pt x="13500" y="19059"/>
                      <a:pt x="14850" y="19059"/>
                      <a:pt x="16200" y="17788"/>
                    </a:cubicBezTo>
                    <a:cubicBezTo>
                      <a:pt x="17550" y="19059"/>
                      <a:pt x="17550" y="19059"/>
                      <a:pt x="17550" y="19059"/>
                    </a:cubicBezTo>
                    <a:cubicBezTo>
                      <a:pt x="20250" y="17788"/>
                      <a:pt x="20250" y="17788"/>
                      <a:pt x="20250" y="17788"/>
                    </a:cubicBezTo>
                    <a:cubicBezTo>
                      <a:pt x="17550" y="15247"/>
                      <a:pt x="17550" y="15247"/>
                      <a:pt x="17550" y="15247"/>
                    </a:cubicBezTo>
                    <a:cubicBezTo>
                      <a:pt x="18900" y="15247"/>
                      <a:pt x="18900" y="13976"/>
                      <a:pt x="20250" y="11435"/>
                    </a:cubicBezTo>
                    <a:lnTo>
                      <a:pt x="21600" y="11435"/>
                    </a:lnTo>
                    <a:close/>
                    <a:moveTo>
                      <a:pt x="17550" y="10165"/>
                    </a:moveTo>
                    <a:cubicBezTo>
                      <a:pt x="17550" y="13976"/>
                      <a:pt x="14850" y="16518"/>
                      <a:pt x="10800" y="16518"/>
                    </a:cubicBezTo>
                    <a:cubicBezTo>
                      <a:pt x="6750" y="16518"/>
                      <a:pt x="4050" y="13976"/>
                      <a:pt x="4050" y="10165"/>
                    </a:cubicBezTo>
                    <a:cubicBezTo>
                      <a:pt x="4050" y="7624"/>
                      <a:pt x="6750" y="5082"/>
                      <a:pt x="10800" y="5082"/>
                    </a:cubicBezTo>
                    <a:cubicBezTo>
                      <a:pt x="14850" y="5082"/>
                      <a:pt x="17550" y="7624"/>
                      <a:pt x="17550" y="10165"/>
                    </a:cubicBezTo>
                    <a:close/>
                  </a:path>
                </a:pathLst>
              </a:custGeom>
              <a:solidFill>
                <a:srgbClr val="4D4D4D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</p:grpSp>
        <p:sp>
          <p:nvSpPr>
            <p:cNvPr id="684" name="Shape 684"/>
            <p:cNvSpPr/>
            <p:nvPr/>
          </p:nvSpPr>
          <p:spPr>
            <a:xfrm>
              <a:off x="1284285" y="3886032"/>
              <a:ext cx="1790701" cy="149098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spAutoFit/>
            </a:bodyPr>
            <a:lstStyle>
              <a:lvl1pPr>
                <a:defRPr sz="8800" b="1">
                  <a:solidFill>
                    <a:srgbClr val="FFFFFF"/>
                  </a:solidFill>
                </a:defRPr>
              </a:lvl1pPr>
            </a:lstStyle>
            <a:p>
              <a:pPr>
                <a:defRPr sz="3600" b="0">
                  <a:solidFill>
                    <a:srgbClr val="000000"/>
                  </a:solidFill>
                </a:defRPr>
              </a:pPr>
              <a:r>
                <a:rPr sz="8800" b="1">
                  <a:solidFill>
                    <a:srgbClr val="FFFFFF"/>
                  </a:solidFill>
                </a:rPr>
                <a:t>01</a:t>
              </a:r>
            </a:p>
          </p:txBody>
        </p:sp>
        <p:sp>
          <p:nvSpPr>
            <p:cNvPr id="685" name="Shape 685"/>
            <p:cNvSpPr/>
            <p:nvPr/>
          </p:nvSpPr>
          <p:spPr>
            <a:xfrm>
              <a:off x="5775293" y="3854775"/>
              <a:ext cx="1790701" cy="149098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spAutoFit/>
            </a:bodyPr>
            <a:lstStyle>
              <a:lvl1pPr>
                <a:defRPr sz="8800" b="1">
                  <a:solidFill>
                    <a:srgbClr val="FFFFFF"/>
                  </a:solidFill>
                </a:defRPr>
              </a:lvl1pPr>
            </a:lstStyle>
            <a:p>
              <a:pPr>
                <a:defRPr sz="3600" b="0">
                  <a:solidFill>
                    <a:srgbClr val="000000"/>
                  </a:solidFill>
                </a:defRPr>
              </a:pPr>
              <a:r>
                <a:rPr sz="8800" b="1">
                  <a:solidFill>
                    <a:srgbClr val="FFFFFF"/>
                  </a:solidFill>
                </a:rPr>
                <a:t>02</a:t>
              </a:r>
            </a:p>
          </p:txBody>
        </p:sp>
        <p:sp>
          <p:nvSpPr>
            <p:cNvPr id="686" name="Shape 686"/>
            <p:cNvSpPr/>
            <p:nvPr/>
          </p:nvSpPr>
          <p:spPr>
            <a:xfrm>
              <a:off x="10088698" y="3929980"/>
              <a:ext cx="1790701" cy="149098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spAutoFit/>
            </a:bodyPr>
            <a:lstStyle>
              <a:lvl1pPr>
                <a:defRPr sz="8800" b="1">
                  <a:solidFill>
                    <a:srgbClr val="FFFFFF"/>
                  </a:solidFill>
                </a:defRPr>
              </a:lvl1pPr>
            </a:lstStyle>
            <a:p>
              <a:pPr>
                <a:defRPr sz="3600" b="0">
                  <a:solidFill>
                    <a:srgbClr val="000000"/>
                  </a:solidFill>
                </a:defRPr>
              </a:pPr>
              <a:r>
                <a:rPr sz="8800" b="1">
                  <a:solidFill>
                    <a:srgbClr val="FFFFFF"/>
                  </a:solidFill>
                </a:rPr>
                <a:t>03</a:t>
              </a:r>
            </a:p>
          </p:txBody>
        </p:sp>
        <p:sp>
          <p:nvSpPr>
            <p:cNvPr id="687" name="Shape 687"/>
            <p:cNvSpPr/>
            <p:nvPr/>
          </p:nvSpPr>
          <p:spPr>
            <a:xfrm>
              <a:off x="14579705" y="3898724"/>
              <a:ext cx="1790701" cy="149098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spAutoFit/>
            </a:bodyPr>
            <a:lstStyle>
              <a:lvl1pPr>
                <a:defRPr sz="8800" b="1">
                  <a:solidFill>
                    <a:srgbClr val="FFFFFF"/>
                  </a:solidFill>
                </a:defRPr>
              </a:lvl1pPr>
            </a:lstStyle>
            <a:p>
              <a:pPr>
                <a:defRPr sz="3600" b="0">
                  <a:solidFill>
                    <a:srgbClr val="000000"/>
                  </a:solidFill>
                </a:defRPr>
              </a:pPr>
              <a:r>
                <a:rPr sz="8800" b="1">
                  <a:solidFill>
                    <a:srgbClr val="FFFFFF"/>
                  </a:solidFill>
                </a:rPr>
                <a:t>04</a:t>
              </a:r>
            </a:p>
          </p:txBody>
        </p:sp>
        <p:grpSp>
          <p:nvGrpSpPr>
            <p:cNvPr id="690" name="Group 690"/>
            <p:cNvGrpSpPr/>
            <p:nvPr/>
          </p:nvGrpSpPr>
          <p:grpSpPr>
            <a:xfrm>
              <a:off x="186151" y="809219"/>
              <a:ext cx="3731585" cy="891652"/>
              <a:chOff x="0" y="1"/>
              <a:chExt cx="3731584" cy="891650"/>
            </a:xfrm>
          </p:grpSpPr>
          <p:sp>
            <p:nvSpPr>
              <p:cNvPr id="688" name="Shape 688"/>
              <p:cNvSpPr/>
              <p:nvPr/>
            </p:nvSpPr>
            <p:spPr>
              <a:xfrm rot="10800000" flipH="1">
                <a:off x="-1" y="2"/>
                <a:ext cx="3731586" cy="91437"/>
              </a:xfrm>
              <a:prstGeom prst="ellipse">
                <a:avLst/>
              </a:prstGeom>
              <a:gradFill flip="none" rotWithShape="1">
                <a:gsLst>
                  <a:gs pos="0">
                    <a:srgbClr val="BFBFBF"/>
                  </a:gs>
                  <a:gs pos="100000">
                    <a:srgbClr val="A6A6A6">
                      <a:alpha val="0"/>
                    </a:srgbClr>
                  </a:gs>
                </a:gsLst>
                <a:path path="circle">
                  <a:fillToRect l="-7922" t="9442" r="107922" b="90557"/>
                </a:path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689" name="Shape 689"/>
              <p:cNvSpPr/>
              <p:nvPr/>
            </p:nvSpPr>
            <p:spPr>
              <a:xfrm rot="10800000" flipH="1">
                <a:off x="-1" y="800215"/>
                <a:ext cx="3731586" cy="91437"/>
              </a:xfrm>
              <a:prstGeom prst="ellipse">
                <a:avLst/>
              </a:prstGeom>
              <a:gradFill flip="none" rotWithShape="1">
                <a:gsLst>
                  <a:gs pos="0">
                    <a:srgbClr val="BFBFBF"/>
                  </a:gs>
                  <a:gs pos="100000">
                    <a:srgbClr val="A6A6A6">
                      <a:alpha val="0"/>
                    </a:srgbClr>
                  </a:gs>
                </a:gsLst>
                <a:path path="circle">
                  <a:fillToRect l="-7922" t="9442" r="107922" b="90557"/>
                </a:path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 algn="ctr"/>
                <a:endParaRPr/>
              </a:p>
            </p:txBody>
          </p:sp>
        </p:grpSp>
        <p:grpSp>
          <p:nvGrpSpPr>
            <p:cNvPr id="693" name="Group 693"/>
            <p:cNvGrpSpPr/>
            <p:nvPr/>
          </p:nvGrpSpPr>
          <p:grpSpPr>
            <a:xfrm>
              <a:off x="184109" y="7418762"/>
              <a:ext cx="3731585" cy="1107555"/>
              <a:chOff x="0" y="-2"/>
              <a:chExt cx="3731584" cy="1107554"/>
            </a:xfrm>
          </p:grpSpPr>
          <p:sp>
            <p:nvSpPr>
              <p:cNvPr id="691" name="Shape 691"/>
              <p:cNvSpPr/>
              <p:nvPr/>
            </p:nvSpPr>
            <p:spPr>
              <a:xfrm rot="10800000" flipH="1">
                <a:off x="-1" y="-3"/>
                <a:ext cx="3731586" cy="91441"/>
              </a:xfrm>
              <a:prstGeom prst="ellipse">
                <a:avLst/>
              </a:prstGeom>
              <a:gradFill flip="none" rotWithShape="1">
                <a:gsLst>
                  <a:gs pos="0">
                    <a:srgbClr val="BFBFBF"/>
                  </a:gs>
                  <a:gs pos="100000">
                    <a:srgbClr val="A6A6A6">
                      <a:alpha val="0"/>
                    </a:srgbClr>
                  </a:gs>
                </a:gsLst>
                <a:path path="circle">
                  <a:fillToRect l="-7922" t="9442" r="107922" b="90557"/>
                </a:path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692" name="Shape 692"/>
              <p:cNvSpPr/>
              <p:nvPr/>
            </p:nvSpPr>
            <p:spPr>
              <a:xfrm rot="10800000" flipH="1">
                <a:off x="-1" y="1016112"/>
                <a:ext cx="3731586" cy="91441"/>
              </a:xfrm>
              <a:prstGeom prst="ellipse">
                <a:avLst/>
              </a:prstGeom>
              <a:gradFill flip="none" rotWithShape="1">
                <a:gsLst>
                  <a:gs pos="0">
                    <a:srgbClr val="BFBFBF"/>
                  </a:gs>
                  <a:gs pos="100000">
                    <a:srgbClr val="A6A6A6">
                      <a:alpha val="0"/>
                    </a:srgbClr>
                  </a:gs>
                </a:gsLst>
                <a:path path="circle">
                  <a:fillToRect l="-7922" t="9442" r="107922" b="90557"/>
                </a:path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 algn="ctr"/>
                <a:endParaRPr/>
              </a:p>
            </p:txBody>
          </p:sp>
        </p:grpSp>
        <p:grpSp>
          <p:nvGrpSpPr>
            <p:cNvPr id="696" name="Group 696"/>
            <p:cNvGrpSpPr/>
            <p:nvPr/>
          </p:nvGrpSpPr>
          <p:grpSpPr>
            <a:xfrm>
              <a:off x="4672965" y="7436223"/>
              <a:ext cx="3731586" cy="1107556"/>
              <a:chOff x="0" y="-2"/>
              <a:chExt cx="3731584" cy="1107554"/>
            </a:xfrm>
          </p:grpSpPr>
          <p:sp>
            <p:nvSpPr>
              <p:cNvPr id="694" name="Shape 694"/>
              <p:cNvSpPr/>
              <p:nvPr/>
            </p:nvSpPr>
            <p:spPr>
              <a:xfrm rot="10800000" flipH="1">
                <a:off x="-1" y="-3"/>
                <a:ext cx="3731586" cy="91441"/>
              </a:xfrm>
              <a:prstGeom prst="ellipse">
                <a:avLst/>
              </a:prstGeom>
              <a:gradFill flip="none" rotWithShape="1">
                <a:gsLst>
                  <a:gs pos="0">
                    <a:srgbClr val="BFBFBF"/>
                  </a:gs>
                  <a:gs pos="100000">
                    <a:srgbClr val="A6A6A6">
                      <a:alpha val="0"/>
                    </a:srgbClr>
                  </a:gs>
                </a:gsLst>
                <a:path path="circle">
                  <a:fillToRect l="-7922" t="9442" r="107922" b="90557"/>
                </a:path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695" name="Shape 695"/>
              <p:cNvSpPr/>
              <p:nvPr/>
            </p:nvSpPr>
            <p:spPr>
              <a:xfrm rot="10800000" flipH="1">
                <a:off x="-1" y="1016112"/>
                <a:ext cx="3731586" cy="91441"/>
              </a:xfrm>
              <a:prstGeom prst="ellipse">
                <a:avLst/>
              </a:prstGeom>
              <a:gradFill flip="none" rotWithShape="1">
                <a:gsLst>
                  <a:gs pos="0">
                    <a:srgbClr val="BFBFBF"/>
                  </a:gs>
                  <a:gs pos="100000">
                    <a:srgbClr val="A6A6A6">
                      <a:alpha val="0"/>
                    </a:srgbClr>
                  </a:gs>
                </a:gsLst>
                <a:path path="circle">
                  <a:fillToRect l="-7922" t="9442" r="107922" b="90557"/>
                </a:path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 algn="ctr"/>
                <a:endParaRPr/>
              </a:p>
            </p:txBody>
          </p:sp>
        </p:grpSp>
        <p:grpSp>
          <p:nvGrpSpPr>
            <p:cNvPr id="699" name="Group 699"/>
            <p:cNvGrpSpPr/>
            <p:nvPr/>
          </p:nvGrpSpPr>
          <p:grpSpPr>
            <a:xfrm>
              <a:off x="9017771" y="7418762"/>
              <a:ext cx="3731586" cy="1107555"/>
              <a:chOff x="0" y="-2"/>
              <a:chExt cx="3731584" cy="1107554"/>
            </a:xfrm>
          </p:grpSpPr>
          <p:sp>
            <p:nvSpPr>
              <p:cNvPr id="697" name="Shape 697"/>
              <p:cNvSpPr/>
              <p:nvPr/>
            </p:nvSpPr>
            <p:spPr>
              <a:xfrm rot="10800000" flipH="1">
                <a:off x="-1" y="-3"/>
                <a:ext cx="3731586" cy="91441"/>
              </a:xfrm>
              <a:prstGeom prst="ellipse">
                <a:avLst/>
              </a:prstGeom>
              <a:gradFill flip="none" rotWithShape="1">
                <a:gsLst>
                  <a:gs pos="0">
                    <a:srgbClr val="BFBFBF"/>
                  </a:gs>
                  <a:gs pos="100000">
                    <a:srgbClr val="A6A6A6">
                      <a:alpha val="0"/>
                    </a:srgbClr>
                  </a:gs>
                </a:gsLst>
                <a:path path="circle">
                  <a:fillToRect l="-7922" t="9442" r="107922" b="90557"/>
                </a:path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698" name="Shape 698"/>
              <p:cNvSpPr/>
              <p:nvPr/>
            </p:nvSpPr>
            <p:spPr>
              <a:xfrm rot="10800000" flipH="1">
                <a:off x="-1" y="1016112"/>
                <a:ext cx="3731586" cy="91441"/>
              </a:xfrm>
              <a:prstGeom prst="ellipse">
                <a:avLst/>
              </a:prstGeom>
              <a:gradFill flip="none" rotWithShape="1">
                <a:gsLst>
                  <a:gs pos="0">
                    <a:srgbClr val="BFBFBF"/>
                  </a:gs>
                  <a:gs pos="100000">
                    <a:srgbClr val="A6A6A6">
                      <a:alpha val="0"/>
                    </a:srgbClr>
                  </a:gs>
                </a:gsLst>
                <a:path path="circle">
                  <a:fillToRect l="-7922" t="9442" r="107922" b="90557"/>
                </a:path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 algn="ctr"/>
                <a:endParaRPr/>
              </a:p>
            </p:txBody>
          </p:sp>
        </p:grpSp>
        <p:grpSp>
          <p:nvGrpSpPr>
            <p:cNvPr id="702" name="Group 702"/>
            <p:cNvGrpSpPr/>
            <p:nvPr/>
          </p:nvGrpSpPr>
          <p:grpSpPr>
            <a:xfrm>
              <a:off x="13506628" y="7436223"/>
              <a:ext cx="3731585" cy="1107556"/>
              <a:chOff x="0" y="-2"/>
              <a:chExt cx="3731584" cy="1107554"/>
            </a:xfrm>
          </p:grpSpPr>
          <p:sp>
            <p:nvSpPr>
              <p:cNvPr id="700" name="Shape 700"/>
              <p:cNvSpPr/>
              <p:nvPr/>
            </p:nvSpPr>
            <p:spPr>
              <a:xfrm rot="10800000" flipH="1">
                <a:off x="-1" y="-3"/>
                <a:ext cx="3731586" cy="91441"/>
              </a:xfrm>
              <a:prstGeom prst="ellipse">
                <a:avLst/>
              </a:prstGeom>
              <a:gradFill flip="none" rotWithShape="1">
                <a:gsLst>
                  <a:gs pos="0">
                    <a:srgbClr val="BFBFBF"/>
                  </a:gs>
                  <a:gs pos="100000">
                    <a:srgbClr val="A6A6A6">
                      <a:alpha val="0"/>
                    </a:srgbClr>
                  </a:gs>
                </a:gsLst>
                <a:path path="circle">
                  <a:fillToRect l="-7922" t="9442" r="107922" b="90557"/>
                </a:path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701" name="Shape 701"/>
              <p:cNvSpPr/>
              <p:nvPr/>
            </p:nvSpPr>
            <p:spPr>
              <a:xfrm rot="10800000" flipH="1">
                <a:off x="-1" y="1016112"/>
                <a:ext cx="3731586" cy="91441"/>
              </a:xfrm>
              <a:prstGeom prst="ellipse">
                <a:avLst/>
              </a:prstGeom>
              <a:gradFill flip="none" rotWithShape="1">
                <a:gsLst>
                  <a:gs pos="0">
                    <a:srgbClr val="BFBFBF"/>
                  </a:gs>
                  <a:gs pos="100000">
                    <a:srgbClr val="A6A6A6">
                      <a:alpha val="0"/>
                    </a:srgbClr>
                  </a:gs>
                </a:gsLst>
                <a:path path="circle">
                  <a:fillToRect l="-7922" t="9442" r="107922" b="90557"/>
                </a:path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 algn="ctr"/>
                <a:endParaRPr/>
              </a:p>
            </p:txBody>
          </p:sp>
        </p:grpSp>
        <p:grpSp>
          <p:nvGrpSpPr>
            <p:cNvPr id="705" name="Group 705"/>
            <p:cNvGrpSpPr/>
            <p:nvPr/>
          </p:nvGrpSpPr>
          <p:grpSpPr>
            <a:xfrm>
              <a:off x="4659149" y="740927"/>
              <a:ext cx="3731586" cy="891652"/>
              <a:chOff x="0" y="1"/>
              <a:chExt cx="3731584" cy="891650"/>
            </a:xfrm>
          </p:grpSpPr>
          <p:sp>
            <p:nvSpPr>
              <p:cNvPr id="703" name="Shape 703"/>
              <p:cNvSpPr/>
              <p:nvPr/>
            </p:nvSpPr>
            <p:spPr>
              <a:xfrm rot="10800000" flipH="1">
                <a:off x="-1" y="2"/>
                <a:ext cx="3731586" cy="91437"/>
              </a:xfrm>
              <a:prstGeom prst="ellipse">
                <a:avLst/>
              </a:prstGeom>
              <a:gradFill flip="none" rotWithShape="1">
                <a:gsLst>
                  <a:gs pos="0">
                    <a:srgbClr val="BFBFBF"/>
                  </a:gs>
                  <a:gs pos="100000">
                    <a:srgbClr val="A6A6A6">
                      <a:alpha val="0"/>
                    </a:srgbClr>
                  </a:gs>
                </a:gsLst>
                <a:path path="circle">
                  <a:fillToRect l="-7922" t="9442" r="107922" b="90557"/>
                </a:path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704" name="Shape 704"/>
              <p:cNvSpPr/>
              <p:nvPr/>
            </p:nvSpPr>
            <p:spPr>
              <a:xfrm rot="10800000" flipH="1">
                <a:off x="-1" y="800215"/>
                <a:ext cx="3731586" cy="91437"/>
              </a:xfrm>
              <a:prstGeom prst="ellipse">
                <a:avLst/>
              </a:prstGeom>
              <a:gradFill flip="none" rotWithShape="1">
                <a:gsLst>
                  <a:gs pos="0">
                    <a:srgbClr val="BFBFBF"/>
                  </a:gs>
                  <a:gs pos="100000">
                    <a:srgbClr val="A6A6A6">
                      <a:alpha val="0"/>
                    </a:srgbClr>
                  </a:gs>
                </a:gsLst>
                <a:path path="circle">
                  <a:fillToRect l="-7922" t="9442" r="107922" b="90557"/>
                </a:path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 algn="ctr"/>
                <a:endParaRPr/>
              </a:p>
            </p:txBody>
          </p:sp>
        </p:grpSp>
        <p:grpSp>
          <p:nvGrpSpPr>
            <p:cNvPr id="708" name="Group 708"/>
            <p:cNvGrpSpPr/>
            <p:nvPr/>
          </p:nvGrpSpPr>
          <p:grpSpPr>
            <a:xfrm>
              <a:off x="9287891" y="749383"/>
              <a:ext cx="3731586" cy="891652"/>
              <a:chOff x="0" y="1"/>
              <a:chExt cx="3731584" cy="891650"/>
            </a:xfrm>
          </p:grpSpPr>
          <p:sp>
            <p:nvSpPr>
              <p:cNvPr id="706" name="Shape 706"/>
              <p:cNvSpPr/>
              <p:nvPr/>
            </p:nvSpPr>
            <p:spPr>
              <a:xfrm rot="10800000" flipH="1">
                <a:off x="-1" y="2"/>
                <a:ext cx="3731586" cy="91437"/>
              </a:xfrm>
              <a:prstGeom prst="ellipse">
                <a:avLst/>
              </a:prstGeom>
              <a:gradFill flip="none" rotWithShape="1">
                <a:gsLst>
                  <a:gs pos="0">
                    <a:srgbClr val="BFBFBF"/>
                  </a:gs>
                  <a:gs pos="100000">
                    <a:srgbClr val="A6A6A6">
                      <a:alpha val="0"/>
                    </a:srgbClr>
                  </a:gs>
                </a:gsLst>
                <a:path path="circle">
                  <a:fillToRect l="-7922" t="9442" r="107922" b="90557"/>
                </a:path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707" name="Shape 707"/>
              <p:cNvSpPr/>
              <p:nvPr/>
            </p:nvSpPr>
            <p:spPr>
              <a:xfrm rot="10800000" flipH="1">
                <a:off x="-1" y="800215"/>
                <a:ext cx="3731586" cy="91437"/>
              </a:xfrm>
              <a:prstGeom prst="ellipse">
                <a:avLst/>
              </a:prstGeom>
              <a:gradFill flip="none" rotWithShape="1">
                <a:gsLst>
                  <a:gs pos="0">
                    <a:srgbClr val="BFBFBF"/>
                  </a:gs>
                  <a:gs pos="100000">
                    <a:srgbClr val="A6A6A6">
                      <a:alpha val="0"/>
                    </a:srgbClr>
                  </a:gs>
                </a:gsLst>
                <a:path path="circle">
                  <a:fillToRect l="-7922" t="9442" r="107922" b="90557"/>
                </a:path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 algn="ctr"/>
                <a:endParaRPr/>
              </a:p>
            </p:txBody>
          </p:sp>
        </p:grpSp>
        <p:grpSp>
          <p:nvGrpSpPr>
            <p:cNvPr id="711" name="Group 711"/>
            <p:cNvGrpSpPr/>
            <p:nvPr/>
          </p:nvGrpSpPr>
          <p:grpSpPr>
            <a:xfrm>
              <a:off x="13760890" y="681091"/>
              <a:ext cx="3731585" cy="891652"/>
              <a:chOff x="0" y="1"/>
              <a:chExt cx="3731584" cy="891650"/>
            </a:xfrm>
          </p:grpSpPr>
          <p:sp>
            <p:nvSpPr>
              <p:cNvPr id="709" name="Shape 709"/>
              <p:cNvSpPr/>
              <p:nvPr/>
            </p:nvSpPr>
            <p:spPr>
              <a:xfrm rot="10800000" flipH="1">
                <a:off x="-1" y="2"/>
                <a:ext cx="3731586" cy="91437"/>
              </a:xfrm>
              <a:prstGeom prst="ellipse">
                <a:avLst/>
              </a:prstGeom>
              <a:gradFill flip="none" rotWithShape="1">
                <a:gsLst>
                  <a:gs pos="0">
                    <a:srgbClr val="BFBFBF"/>
                  </a:gs>
                  <a:gs pos="100000">
                    <a:srgbClr val="A6A6A6">
                      <a:alpha val="0"/>
                    </a:srgbClr>
                  </a:gs>
                </a:gsLst>
                <a:path path="circle">
                  <a:fillToRect l="-7922" t="9442" r="107922" b="90557"/>
                </a:path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710" name="Shape 710"/>
              <p:cNvSpPr/>
              <p:nvPr/>
            </p:nvSpPr>
            <p:spPr>
              <a:xfrm rot="10800000" flipH="1">
                <a:off x="-1" y="800215"/>
                <a:ext cx="3731586" cy="91437"/>
              </a:xfrm>
              <a:prstGeom prst="ellipse">
                <a:avLst/>
              </a:prstGeom>
              <a:gradFill flip="none" rotWithShape="1">
                <a:gsLst>
                  <a:gs pos="0">
                    <a:srgbClr val="BFBFBF"/>
                  </a:gs>
                  <a:gs pos="100000">
                    <a:srgbClr val="A6A6A6">
                      <a:alpha val="0"/>
                    </a:srgbClr>
                  </a:gs>
                </a:gsLst>
                <a:path path="circle">
                  <a:fillToRect l="-7922" t="9442" r="107922" b="90557"/>
                </a:path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 algn="ctr"/>
                <a:endParaRPr/>
              </a:p>
            </p:txBody>
          </p:sp>
        </p:grpSp>
        <p:sp>
          <p:nvSpPr>
            <p:cNvPr id="712" name="Shape 712"/>
            <p:cNvSpPr/>
            <p:nvPr/>
          </p:nvSpPr>
          <p:spPr>
            <a:xfrm>
              <a:off x="184109" y="1805588"/>
              <a:ext cx="3757563" cy="152695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spAutoFit/>
            </a:bodyPr>
            <a:lstStyle/>
            <a:p>
              <a:pPr algn="ctr">
                <a:lnSpc>
                  <a:spcPts val="3600"/>
                </a:lnSpc>
              </a:pPr>
              <a:r>
                <a:rPr lang="zh-CN" altLang="en-US" sz="2200" dirty="0" smtClean="0">
                  <a:solidFill>
                    <a:srgbClr val="595959"/>
                  </a:solidFill>
                  <a:latin typeface="Adobe 仿宋 Std R"/>
                  <a:ea typeface="Adobe 仿宋 Std R"/>
                  <a:cs typeface="Adobe 仿宋 Std R"/>
                  <a:sym typeface="Adobe 仿宋 Std R"/>
                </a:rPr>
                <a:t>这里是你可以自己编辑的占位字符，这里是你可以自己编辑的占位字符，</a:t>
              </a:r>
              <a:endParaRPr sz="2200" dirty="0">
                <a:solidFill>
                  <a:srgbClr val="595959"/>
                </a:solidFill>
                <a:latin typeface="Adobe 仿宋 Std R"/>
                <a:ea typeface="Adobe 仿宋 Std R"/>
                <a:cs typeface="Adobe 仿宋 Std R"/>
                <a:sym typeface="Adobe 仿宋 Std R"/>
              </a:endParaRPr>
            </a:p>
          </p:txBody>
        </p:sp>
        <p:sp>
          <p:nvSpPr>
            <p:cNvPr id="713" name="Shape 713"/>
            <p:cNvSpPr/>
            <p:nvPr/>
          </p:nvSpPr>
          <p:spPr>
            <a:xfrm>
              <a:off x="24483" y="849598"/>
              <a:ext cx="3924301" cy="64008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spAutoFit/>
            </a:bodyPr>
            <a:lstStyle>
              <a:lvl1pPr algn="ctr">
                <a:defRPr spc="600">
                  <a:solidFill>
                    <a:srgbClr val="404040"/>
                  </a:solidFill>
                  <a:latin typeface="Adobe 黑体 Std R"/>
                  <a:ea typeface="Adobe 黑体 Std R"/>
                  <a:cs typeface="Adobe 黑体 Std R"/>
                  <a:sym typeface="Adobe 黑体 Std R"/>
                </a:defRPr>
              </a:lvl1pPr>
            </a:lstStyle>
            <a:p>
              <a:pPr>
                <a:defRPr spc="0"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Trebuchet MS"/>
                </a:defRPr>
              </a:pPr>
              <a:r>
                <a:rPr spc="600">
                  <a:solidFill>
                    <a:srgbClr val="404040"/>
                  </a:solidFill>
                  <a:latin typeface="Adobe 黑体 Std R"/>
                  <a:ea typeface="Adobe 黑体 Std R"/>
                  <a:cs typeface="Adobe 黑体 Std R"/>
                  <a:sym typeface="Adobe 黑体 Std R"/>
                </a:rPr>
                <a:t>添加标题</a:t>
              </a:r>
            </a:p>
          </p:txBody>
        </p:sp>
        <p:sp>
          <p:nvSpPr>
            <p:cNvPr id="714" name="Shape 714"/>
            <p:cNvSpPr/>
            <p:nvPr/>
          </p:nvSpPr>
          <p:spPr>
            <a:xfrm>
              <a:off x="4719455" y="1772306"/>
              <a:ext cx="3757563" cy="156965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spAutoFit/>
            </a:bodyPr>
            <a:lstStyle/>
            <a:p>
              <a:pPr algn="ctr">
                <a:lnSpc>
                  <a:spcPts val="3600"/>
                </a:lnSpc>
              </a:pPr>
              <a:r>
                <a:rPr lang="zh-CN" altLang="en-US" sz="2200" dirty="0" smtClean="0">
                  <a:solidFill>
                    <a:srgbClr val="595959"/>
                  </a:solidFill>
                  <a:latin typeface="Adobe 仿宋 Std R"/>
                  <a:ea typeface="Adobe 仿宋 Std R"/>
                  <a:cs typeface="Adobe 仿宋 Std R"/>
                  <a:sym typeface="Adobe 仿宋 Std R"/>
                </a:rPr>
                <a:t>这里是你可以自己编辑的占位字符，这里是你可以自己编辑的占位字符，</a:t>
              </a:r>
              <a:endParaRPr sz="2200" dirty="0">
                <a:solidFill>
                  <a:srgbClr val="595959"/>
                </a:solidFill>
                <a:latin typeface="Adobe 仿宋 Std R"/>
                <a:ea typeface="Adobe 仿宋 Std R"/>
                <a:cs typeface="Adobe 仿宋 Std R"/>
                <a:sym typeface="Adobe 仿宋 Std R"/>
              </a:endParaRPr>
            </a:p>
          </p:txBody>
        </p:sp>
        <p:sp>
          <p:nvSpPr>
            <p:cNvPr id="715" name="Shape 715"/>
            <p:cNvSpPr/>
            <p:nvPr/>
          </p:nvSpPr>
          <p:spPr>
            <a:xfrm>
              <a:off x="4559829" y="816316"/>
              <a:ext cx="3924301" cy="64008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spAutoFit/>
            </a:bodyPr>
            <a:lstStyle>
              <a:lvl1pPr algn="ctr">
                <a:defRPr spc="600">
                  <a:solidFill>
                    <a:srgbClr val="404040"/>
                  </a:solidFill>
                  <a:latin typeface="Adobe 黑体 Std R"/>
                  <a:ea typeface="Adobe 黑体 Std R"/>
                  <a:cs typeface="Adobe 黑体 Std R"/>
                  <a:sym typeface="Adobe 黑体 Std R"/>
                </a:defRPr>
              </a:lvl1pPr>
            </a:lstStyle>
            <a:p>
              <a:pPr>
                <a:defRPr spc="0"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Trebuchet MS"/>
                </a:defRPr>
              </a:pPr>
              <a:r>
                <a:rPr spc="600">
                  <a:solidFill>
                    <a:srgbClr val="404040"/>
                  </a:solidFill>
                  <a:latin typeface="Adobe 黑体 Std R"/>
                  <a:ea typeface="Adobe 黑体 Std R"/>
                  <a:cs typeface="Adobe 黑体 Std R"/>
                  <a:sym typeface="Adobe 黑体 Std R"/>
                </a:rPr>
                <a:t>添加标题</a:t>
              </a:r>
            </a:p>
          </p:txBody>
        </p:sp>
        <p:sp>
          <p:nvSpPr>
            <p:cNvPr id="716" name="Shape 716"/>
            <p:cNvSpPr/>
            <p:nvPr/>
          </p:nvSpPr>
          <p:spPr>
            <a:xfrm>
              <a:off x="9177763" y="1772176"/>
              <a:ext cx="3757563" cy="156965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spAutoFit/>
            </a:bodyPr>
            <a:lstStyle/>
            <a:p>
              <a:pPr algn="ctr">
                <a:lnSpc>
                  <a:spcPts val="3600"/>
                </a:lnSpc>
              </a:pPr>
              <a:r>
                <a:rPr lang="zh-CN" altLang="en-US" sz="2200" dirty="0" smtClean="0">
                  <a:solidFill>
                    <a:srgbClr val="595959"/>
                  </a:solidFill>
                  <a:latin typeface="Adobe 仿宋 Std R"/>
                  <a:ea typeface="Adobe 仿宋 Std R"/>
                  <a:cs typeface="Adobe 仿宋 Std R"/>
                  <a:sym typeface="Adobe 仿宋 Std R"/>
                </a:rPr>
                <a:t>这里是你可以自己编辑的占位字符，这里是你可以自己编辑的占位字符，</a:t>
              </a:r>
              <a:endParaRPr sz="2200" dirty="0">
                <a:solidFill>
                  <a:srgbClr val="595959"/>
                </a:solidFill>
                <a:latin typeface="Adobe 仿宋 Std R"/>
                <a:ea typeface="Adobe 仿宋 Std R"/>
                <a:cs typeface="Adobe 仿宋 Std R"/>
                <a:sym typeface="Adobe 仿宋 Std R"/>
              </a:endParaRPr>
            </a:p>
          </p:txBody>
        </p:sp>
        <p:sp>
          <p:nvSpPr>
            <p:cNvPr id="717" name="Shape 717"/>
            <p:cNvSpPr/>
            <p:nvPr/>
          </p:nvSpPr>
          <p:spPr>
            <a:xfrm>
              <a:off x="9018137" y="816186"/>
              <a:ext cx="3924301" cy="64008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spAutoFit/>
            </a:bodyPr>
            <a:lstStyle>
              <a:lvl1pPr algn="ctr">
                <a:defRPr spc="600">
                  <a:solidFill>
                    <a:srgbClr val="404040"/>
                  </a:solidFill>
                  <a:latin typeface="Adobe 黑体 Std R"/>
                  <a:ea typeface="Adobe 黑体 Std R"/>
                  <a:cs typeface="Adobe 黑体 Std R"/>
                  <a:sym typeface="Adobe 黑体 Std R"/>
                </a:defRPr>
              </a:lvl1pPr>
            </a:lstStyle>
            <a:p>
              <a:pPr>
                <a:defRPr spc="0"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Trebuchet MS"/>
                </a:defRPr>
              </a:pPr>
              <a:r>
                <a:rPr spc="600">
                  <a:solidFill>
                    <a:srgbClr val="404040"/>
                  </a:solidFill>
                  <a:latin typeface="Adobe 黑体 Std R"/>
                  <a:ea typeface="Adobe 黑体 Std R"/>
                  <a:cs typeface="Adobe 黑体 Std R"/>
                  <a:sym typeface="Adobe 黑体 Std R"/>
                </a:rPr>
                <a:t>添加标题</a:t>
              </a:r>
            </a:p>
          </p:txBody>
        </p:sp>
        <p:sp>
          <p:nvSpPr>
            <p:cNvPr id="718" name="Shape 718"/>
            <p:cNvSpPr/>
            <p:nvPr/>
          </p:nvSpPr>
          <p:spPr>
            <a:xfrm>
              <a:off x="13480648" y="1814938"/>
              <a:ext cx="3757563" cy="156965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spAutoFit/>
            </a:bodyPr>
            <a:lstStyle/>
            <a:p>
              <a:pPr algn="ctr">
                <a:lnSpc>
                  <a:spcPts val="3600"/>
                </a:lnSpc>
              </a:pPr>
              <a:r>
                <a:rPr lang="zh-CN" altLang="en-US" sz="2200" dirty="0" smtClean="0">
                  <a:solidFill>
                    <a:srgbClr val="595959"/>
                  </a:solidFill>
                  <a:latin typeface="Adobe 仿宋 Std R"/>
                  <a:ea typeface="Adobe 仿宋 Std R"/>
                  <a:cs typeface="Adobe 仿宋 Std R"/>
                  <a:sym typeface="Adobe 仿宋 Std R"/>
                </a:rPr>
                <a:t>这里是你可以自己编辑的占位字符，这里是你可以自己编辑的占位字符，</a:t>
              </a:r>
              <a:endParaRPr sz="2200" dirty="0">
                <a:solidFill>
                  <a:srgbClr val="595959"/>
                </a:solidFill>
                <a:latin typeface="Adobe 仿宋 Std R"/>
                <a:ea typeface="Adobe 仿宋 Std R"/>
                <a:cs typeface="Adobe 仿宋 Std R"/>
                <a:sym typeface="Adobe 仿宋 Std R"/>
              </a:endParaRPr>
            </a:p>
          </p:txBody>
        </p:sp>
        <p:sp>
          <p:nvSpPr>
            <p:cNvPr id="719" name="Shape 719"/>
            <p:cNvSpPr/>
            <p:nvPr/>
          </p:nvSpPr>
          <p:spPr>
            <a:xfrm>
              <a:off x="13553484" y="782904"/>
              <a:ext cx="3924301" cy="64008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spAutoFit/>
            </a:bodyPr>
            <a:lstStyle>
              <a:lvl1pPr algn="ctr">
                <a:defRPr spc="600">
                  <a:solidFill>
                    <a:srgbClr val="B41700"/>
                  </a:solidFill>
                  <a:latin typeface="Adobe 黑体 Std R"/>
                  <a:ea typeface="Adobe 黑体 Std R"/>
                  <a:cs typeface="Adobe 黑体 Std R"/>
                  <a:sym typeface="Adobe 黑体 Std R"/>
                </a:defRPr>
              </a:lvl1pPr>
            </a:lstStyle>
            <a:p>
              <a:pPr>
                <a:defRPr spc="0"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Trebuchet MS"/>
                </a:defRPr>
              </a:pPr>
              <a:r>
                <a:rPr spc="600">
                  <a:solidFill>
                    <a:srgbClr val="B41700"/>
                  </a:solidFill>
                  <a:latin typeface="Adobe 黑体 Std R"/>
                  <a:ea typeface="Adobe 黑体 Std R"/>
                  <a:cs typeface="Adobe 黑体 Std R"/>
                  <a:sym typeface="Adobe 黑体 Std R"/>
                </a:rPr>
                <a:t>添加标题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dur="indefinite" fill="hold"/>
                                        <p:tgtEl>
                                          <p:spTgt spid="7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0" grpId="1" animBg="1" advAuto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29" name="Group 729"/>
          <p:cNvGrpSpPr/>
          <p:nvPr/>
        </p:nvGrpSpPr>
        <p:grpSpPr>
          <a:xfrm>
            <a:off x="1218840" y="3942202"/>
            <a:ext cx="11536490" cy="7781197"/>
            <a:chOff x="0" y="0"/>
            <a:chExt cx="11536489" cy="7781195"/>
          </a:xfrm>
        </p:grpSpPr>
        <p:grpSp>
          <p:nvGrpSpPr>
            <p:cNvPr id="725" name="Group 725"/>
            <p:cNvGrpSpPr/>
            <p:nvPr/>
          </p:nvGrpSpPr>
          <p:grpSpPr>
            <a:xfrm>
              <a:off x="0" y="3432840"/>
              <a:ext cx="11536490" cy="921733"/>
              <a:chOff x="0" y="0"/>
              <a:chExt cx="11536489" cy="921732"/>
            </a:xfrm>
          </p:grpSpPr>
          <p:sp>
            <p:nvSpPr>
              <p:cNvPr id="722" name="Shape 722"/>
              <p:cNvSpPr/>
              <p:nvPr/>
            </p:nvSpPr>
            <p:spPr>
              <a:xfrm>
                <a:off x="0" y="0"/>
                <a:ext cx="921733" cy="921733"/>
              </a:xfrm>
              <a:prstGeom prst="rightArrow">
                <a:avLst>
                  <a:gd name="adj1" fmla="val 64000"/>
                  <a:gd name="adj2" fmla="val 25000"/>
                </a:avLst>
              </a:prstGeom>
              <a:solidFill>
                <a:srgbClr val="40404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ctr">
                <a:noAutofit/>
              </a:bodyPr>
              <a:lstStyle/>
              <a:p>
                <a:endParaRPr/>
              </a:p>
            </p:txBody>
          </p:sp>
          <p:sp>
            <p:nvSpPr>
              <p:cNvPr id="723" name="Shape 723"/>
              <p:cNvSpPr/>
              <p:nvPr/>
            </p:nvSpPr>
            <p:spPr>
              <a:xfrm>
                <a:off x="6033154" y="0"/>
                <a:ext cx="921734" cy="921733"/>
              </a:xfrm>
              <a:prstGeom prst="rightArrow">
                <a:avLst>
                  <a:gd name="adj1" fmla="val 64000"/>
                  <a:gd name="adj2" fmla="val 25000"/>
                </a:avLst>
              </a:prstGeom>
              <a:solidFill>
                <a:srgbClr val="40404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ctr">
                <a:noAutofit/>
              </a:bodyPr>
              <a:lstStyle/>
              <a:p>
                <a:endParaRPr/>
              </a:p>
            </p:txBody>
          </p:sp>
          <p:sp>
            <p:nvSpPr>
              <p:cNvPr id="724" name="Shape 724"/>
              <p:cNvSpPr/>
              <p:nvPr/>
            </p:nvSpPr>
            <p:spPr>
              <a:xfrm>
                <a:off x="7484709" y="13825"/>
                <a:ext cx="4051781" cy="89408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ctr">
                <a:spAutoFit/>
              </a:bodyPr>
              <a:lstStyle>
                <a:lvl1pPr algn="ctr">
                  <a:defRPr sz="4800"/>
                </a:lvl1pPr>
              </a:lstStyle>
              <a:p>
                <a:r>
                  <a:t> </a:t>
                </a:r>
              </a:p>
            </p:txBody>
          </p:sp>
        </p:grpSp>
        <p:sp>
          <p:nvSpPr>
            <p:cNvPr id="726" name="Shape 726"/>
            <p:cNvSpPr/>
            <p:nvPr/>
          </p:nvSpPr>
          <p:spPr>
            <a:xfrm>
              <a:off x="3609173" y="0"/>
              <a:ext cx="1237594" cy="14124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89" h="20981" extrusionOk="0">
                  <a:moveTo>
                    <a:pt x="16919" y="6675"/>
                  </a:moveTo>
                  <a:cubicBezTo>
                    <a:pt x="17001" y="6746"/>
                    <a:pt x="17083" y="6817"/>
                    <a:pt x="17165" y="6817"/>
                  </a:cubicBezTo>
                  <a:cubicBezTo>
                    <a:pt x="17411" y="6958"/>
                    <a:pt x="17411" y="6958"/>
                    <a:pt x="17411" y="6958"/>
                  </a:cubicBezTo>
                  <a:cubicBezTo>
                    <a:pt x="17411" y="7171"/>
                    <a:pt x="17411" y="7171"/>
                    <a:pt x="17411" y="7171"/>
                  </a:cubicBezTo>
                  <a:cubicBezTo>
                    <a:pt x="17411" y="7879"/>
                    <a:pt x="17329" y="8445"/>
                    <a:pt x="17083" y="8941"/>
                  </a:cubicBezTo>
                  <a:cubicBezTo>
                    <a:pt x="16919" y="9366"/>
                    <a:pt x="16590" y="9649"/>
                    <a:pt x="16262" y="9862"/>
                  </a:cubicBezTo>
                  <a:cubicBezTo>
                    <a:pt x="15851" y="10924"/>
                    <a:pt x="15112" y="11916"/>
                    <a:pt x="14208" y="12624"/>
                  </a:cubicBezTo>
                  <a:cubicBezTo>
                    <a:pt x="13223" y="13403"/>
                    <a:pt x="11991" y="13828"/>
                    <a:pt x="10759" y="13828"/>
                  </a:cubicBezTo>
                  <a:cubicBezTo>
                    <a:pt x="9527" y="13828"/>
                    <a:pt x="8377" y="13403"/>
                    <a:pt x="7392" y="12624"/>
                  </a:cubicBezTo>
                  <a:cubicBezTo>
                    <a:pt x="6488" y="11916"/>
                    <a:pt x="5749" y="10995"/>
                    <a:pt x="5338" y="9862"/>
                  </a:cubicBezTo>
                  <a:cubicBezTo>
                    <a:pt x="4928" y="9720"/>
                    <a:pt x="4599" y="9366"/>
                    <a:pt x="4435" y="8941"/>
                  </a:cubicBezTo>
                  <a:cubicBezTo>
                    <a:pt x="4189" y="8516"/>
                    <a:pt x="4106" y="7879"/>
                    <a:pt x="4106" y="7171"/>
                  </a:cubicBezTo>
                  <a:cubicBezTo>
                    <a:pt x="4106" y="6958"/>
                    <a:pt x="4106" y="6958"/>
                    <a:pt x="4106" y="6958"/>
                  </a:cubicBezTo>
                  <a:cubicBezTo>
                    <a:pt x="4353" y="6817"/>
                    <a:pt x="4353" y="6817"/>
                    <a:pt x="4353" y="6817"/>
                  </a:cubicBezTo>
                  <a:cubicBezTo>
                    <a:pt x="4353" y="6817"/>
                    <a:pt x="4435" y="6817"/>
                    <a:pt x="4435" y="6746"/>
                  </a:cubicBezTo>
                  <a:cubicBezTo>
                    <a:pt x="4024" y="3771"/>
                    <a:pt x="4353" y="2355"/>
                    <a:pt x="5913" y="1293"/>
                  </a:cubicBezTo>
                  <a:cubicBezTo>
                    <a:pt x="8295" y="-407"/>
                    <a:pt x="12730" y="-407"/>
                    <a:pt x="15194" y="1151"/>
                  </a:cubicBezTo>
                  <a:cubicBezTo>
                    <a:pt x="16754" y="2143"/>
                    <a:pt x="17329" y="3984"/>
                    <a:pt x="16919" y="6675"/>
                  </a:cubicBezTo>
                  <a:close/>
                  <a:moveTo>
                    <a:pt x="15522" y="17723"/>
                  </a:moveTo>
                  <a:cubicBezTo>
                    <a:pt x="14948" y="18998"/>
                    <a:pt x="16097" y="20202"/>
                    <a:pt x="17576" y="20556"/>
                  </a:cubicBezTo>
                  <a:cubicBezTo>
                    <a:pt x="19793" y="21193"/>
                    <a:pt x="20204" y="19564"/>
                    <a:pt x="19465" y="19139"/>
                  </a:cubicBezTo>
                  <a:cubicBezTo>
                    <a:pt x="19218" y="18927"/>
                    <a:pt x="18890" y="18998"/>
                    <a:pt x="18890" y="18998"/>
                  </a:cubicBezTo>
                  <a:cubicBezTo>
                    <a:pt x="18890" y="18998"/>
                    <a:pt x="18972" y="18573"/>
                    <a:pt x="18643" y="18360"/>
                  </a:cubicBezTo>
                  <a:cubicBezTo>
                    <a:pt x="18315" y="18148"/>
                    <a:pt x="17986" y="18219"/>
                    <a:pt x="17986" y="18219"/>
                  </a:cubicBezTo>
                  <a:cubicBezTo>
                    <a:pt x="17986" y="18219"/>
                    <a:pt x="17986" y="17723"/>
                    <a:pt x="17576" y="17581"/>
                  </a:cubicBezTo>
                  <a:cubicBezTo>
                    <a:pt x="17165" y="17440"/>
                    <a:pt x="16754" y="17652"/>
                    <a:pt x="16754" y="17652"/>
                  </a:cubicBezTo>
                  <a:cubicBezTo>
                    <a:pt x="16754" y="17652"/>
                    <a:pt x="16837" y="17298"/>
                    <a:pt x="16508" y="17227"/>
                  </a:cubicBezTo>
                  <a:cubicBezTo>
                    <a:pt x="16097" y="17085"/>
                    <a:pt x="15687" y="17440"/>
                    <a:pt x="15522" y="17723"/>
                  </a:cubicBezTo>
                  <a:close/>
                  <a:moveTo>
                    <a:pt x="14865" y="19635"/>
                  </a:moveTo>
                  <a:cubicBezTo>
                    <a:pt x="15276" y="19918"/>
                    <a:pt x="15769" y="20202"/>
                    <a:pt x="16097" y="20556"/>
                  </a:cubicBezTo>
                  <a:cubicBezTo>
                    <a:pt x="16262" y="20697"/>
                    <a:pt x="16426" y="20839"/>
                    <a:pt x="16590" y="20981"/>
                  </a:cubicBezTo>
                  <a:cubicBezTo>
                    <a:pt x="4189" y="20981"/>
                    <a:pt x="4189" y="20981"/>
                    <a:pt x="4189" y="20981"/>
                  </a:cubicBezTo>
                  <a:cubicBezTo>
                    <a:pt x="4353" y="20839"/>
                    <a:pt x="4435" y="20697"/>
                    <a:pt x="4599" y="20556"/>
                  </a:cubicBezTo>
                  <a:cubicBezTo>
                    <a:pt x="5092" y="20131"/>
                    <a:pt x="5585" y="19777"/>
                    <a:pt x="6160" y="19493"/>
                  </a:cubicBezTo>
                  <a:cubicBezTo>
                    <a:pt x="6160" y="19139"/>
                    <a:pt x="6242" y="18714"/>
                    <a:pt x="6406" y="18431"/>
                  </a:cubicBezTo>
                  <a:cubicBezTo>
                    <a:pt x="7063" y="18360"/>
                    <a:pt x="7392" y="18643"/>
                    <a:pt x="7474" y="18927"/>
                  </a:cubicBezTo>
                  <a:cubicBezTo>
                    <a:pt x="8377" y="18643"/>
                    <a:pt x="9363" y="18502"/>
                    <a:pt x="10348" y="18502"/>
                  </a:cubicBezTo>
                  <a:cubicBezTo>
                    <a:pt x="11498" y="18502"/>
                    <a:pt x="12566" y="18714"/>
                    <a:pt x="13469" y="18998"/>
                  </a:cubicBezTo>
                  <a:cubicBezTo>
                    <a:pt x="13551" y="18714"/>
                    <a:pt x="13880" y="18360"/>
                    <a:pt x="14619" y="18431"/>
                  </a:cubicBezTo>
                  <a:cubicBezTo>
                    <a:pt x="14783" y="18785"/>
                    <a:pt x="14865" y="19281"/>
                    <a:pt x="14865" y="19635"/>
                  </a:cubicBezTo>
                  <a:close/>
                  <a:moveTo>
                    <a:pt x="5503" y="17723"/>
                  </a:moveTo>
                  <a:cubicBezTo>
                    <a:pt x="5338" y="17440"/>
                    <a:pt x="4928" y="17085"/>
                    <a:pt x="4517" y="17227"/>
                  </a:cubicBezTo>
                  <a:cubicBezTo>
                    <a:pt x="4189" y="17298"/>
                    <a:pt x="4271" y="17652"/>
                    <a:pt x="4271" y="17652"/>
                  </a:cubicBezTo>
                  <a:cubicBezTo>
                    <a:pt x="4271" y="17652"/>
                    <a:pt x="3778" y="17440"/>
                    <a:pt x="3367" y="17581"/>
                  </a:cubicBezTo>
                  <a:cubicBezTo>
                    <a:pt x="2957" y="17723"/>
                    <a:pt x="2957" y="18219"/>
                    <a:pt x="2957" y="18219"/>
                  </a:cubicBezTo>
                  <a:cubicBezTo>
                    <a:pt x="2957" y="18219"/>
                    <a:pt x="2710" y="18148"/>
                    <a:pt x="2300" y="18360"/>
                  </a:cubicBezTo>
                  <a:cubicBezTo>
                    <a:pt x="1971" y="18573"/>
                    <a:pt x="2135" y="18998"/>
                    <a:pt x="2135" y="18998"/>
                  </a:cubicBezTo>
                  <a:cubicBezTo>
                    <a:pt x="2135" y="18998"/>
                    <a:pt x="1807" y="18927"/>
                    <a:pt x="1560" y="19139"/>
                  </a:cubicBezTo>
                  <a:cubicBezTo>
                    <a:pt x="821" y="19564"/>
                    <a:pt x="1232" y="21193"/>
                    <a:pt x="3449" y="20556"/>
                  </a:cubicBezTo>
                  <a:cubicBezTo>
                    <a:pt x="4928" y="20202"/>
                    <a:pt x="6078" y="18998"/>
                    <a:pt x="5503" y="17723"/>
                  </a:cubicBezTo>
                  <a:close/>
                  <a:moveTo>
                    <a:pt x="2710" y="14040"/>
                  </a:moveTo>
                  <a:cubicBezTo>
                    <a:pt x="3614" y="14040"/>
                    <a:pt x="5585" y="13969"/>
                    <a:pt x="6406" y="13969"/>
                  </a:cubicBezTo>
                  <a:cubicBezTo>
                    <a:pt x="7474" y="14961"/>
                    <a:pt x="8952" y="15527"/>
                    <a:pt x="10677" y="15527"/>
                  </a:cubicBezTo>
                  <a:cubicBezTo>
                    <a:pt x="12402" y="15527"/>
                    <a:pt x="13880" y="14890"/>
                    <a:pt x="15030" y="13899"/>
                  </a:cubicBezTo>
                  <a:cubicBezTo>
                    <a:pt x="15769" y="13899"/>
                    <a:pt x="17822" y="13899"/>
                    <a:pt x="18725" y="13899"/>
                  </a:cubicBezTo>
                  <a:cubicBezTo>
                    <a:pt x="20532" y="15386"/>
                    <a:pt x="21600" y="18714"/>
                    <a:pt x="21354" y="20981"/>
                  </a:cubicBezTo>
                  <a:cubicBezTo>
                    <a:pt x="19383" y="20981"/>
                    <a:pt x="19383" y="20981"/>
                    <a:pt x="19383" y="20981"/>
                  </a:cubicBezTo>
                  <a:cubicBezTo>
                    <a:pt x="19383" y="20910"/>
                    <a:pt x="19383" y="20910"/>
                    <a:pt x="19300" y="20839"/>
                  </a:cubicBezTo>
                  <a:cubicBezTo>
                    <a:pt x="19547" y="20768"/>
                    <a:pt x="19793" y="20626"/>
                    <a:pt x="19957" y="20414"/>
                  </a:cubicBezTo>
                  <a:cubicBezTo>
                    <a:pt x="20286" y="19918"/>
                    <a:pt x="20204" y="19210"/>
                    <a:pt x="19711" y="18856"/>
                  </a:cubicBezTo>
                  <a:cubicBezTo>
                    <a:pt x="19547" y="18785"/>
                    <a:pt x="19383" y="18785"/>
                    <a:pt x="19218" y="18714"/>
                  </a:cubicBezTo>
                  <a:cubicBezTo>
                    <a:pt x="19218" y="18502"/>
                    <a:pt x="19054" y="18289"/>
                    <a:pt x="18890" y="18148"/>
                  </a:cubicBezTo>
                  <a:cubicBezTo>
                    <a:pt x="18725" y="18077"/>
                    <a:pt x="18479" y="18006"/>
                    <a:pt x="18315" y="17935"/>
                  </a:cubicBezTo>
                  <a:cubicBezTo>
                    <a:pt x="18233" y="17652"/>
                    <a:pt x="18068" y="17440"/>
                    <a:pt x="17740" y="17298"/>
                  </a:cubicBezTo>
                  <a:cubicBezTo>
                    <a:pt x="17494" y="17227"/>
                    <a:pt x="17247" y="17227"/>
                    <a:pt x="17001" y="17227"/>
                  </a:cubicBezTo>
                  <a:cubicBezTo>
                    <a:pt x="17001" y="17085"/>
                    <a:pt x="16837" y="16944"/>
                    <a:pt x="16590" y="16944"/>
                  </a:cubicBezTo>
                  <a:cubicBezTo>
                    <a:pt x="16015" y="16802"/>
                    <a:pt x="15522" y="17085"/>
                    <a:pt x="15276" y="17510"/>
                  </a:cubicBezTo>
                  <a:cubicBezTo>
                    <a:pt x="13798" y="16873"/>
                    <a:pt x="12155" y="16519"/>
                    <a:pt x="10348" y="16519"/>
                  </a:cubicBezTo>
                  <a:cubicBezTo>
                    <a:pt x="8706" y="16519"/>
                    <a:pt x="7145" y="16873"/>
                    <a:pt x="5749" y="17440"/>
                  </a:cubicBezTo>
                  <a:cubicBezTo>
                    <a:pt x="5421" y="17085"/>
                    <a:pt x="4928" y="16802"/>
                    <a:pt x="4435" y="16944"/>
                  </a:cubicBezTo>
                  <a:cubicBezTo>
                    <a:pt x="4189" y="16944"/>
                    <a:pt x="4024" y="17085"/>
                    <a:pt x="3942" y="17227"/>
                  </a:cubicBezTo>
                  <a:cubicBezTo>
                    <a:pt x="3696" y="17227"/>
                    <a:pt x="3449" y="17227"/>
                    <a:pt x="3285" y="17298"/>
                  </a:cubicBezTo>
                  <a:cubicBezTo>
                    <a:pt x="2957" y="17440"/>
                    <a:pt x="2792" y="17652"/>
                    <a:pt x="2710" y="17935"/>
                  </a:cubicBezTo>
                  <a:cubicBezTo>
                    <a:pt x="2464" y="18006"/>
                    <a:pt x="2300" y="18077"/>
                    <a:pt x="2135" y="18148"/>
                  </a:cubicBezTo>
                  <a:cubicBezTo>
                    <a:pt x="1889" y="18289"/>
                    <a:pt x="1807" y="18502"/>
                    <a:pt x="1725" y="18714"/>
                  </a:cubicBezTo>
                  <a:cubicBezTo>
                    <a:pt x="1560" y="18785"/>
                    <a:pt x="1478" y="18785"/>
                    <a:pt x="1314" y="18856"/>
                  </a:cubicBezTo>
                  <a:cubicBezTo>
                    <a:pt x="739" y="19210"/>
                    <a:pt x="739" y="19918"/>
                    <a:pt x="1068" y="20414"/>
                  </a:cubicBezTo>
                  <a:cubicBezTo>
                    <a:pt x="1232" y="20556"/>
                    <a:pt x="1314" y="20697"/>
                    <a:pt x="1478" y="20768"/>
                  </a:cubicBezTo>
                  <a:cubicBezTo>
                    <a:pt x="1478" y="20839"/>
                    <a:pt x="1396" y="20910"/>
                    <a:pt x="1396" y="20981"/>
                  </a:cubicBezTo>
                  <a:cubicBezTo>
                    <a:pt x="0" y="20981"/>
                    <a:pt x="0" y="20981"/>
                    <a:pt x="0" y="20981"/>
                  </a:cubicBezTo>
                  <a:cubicBezTo>
                    <a:pt x="0" y="18998"/>
                    <a:pt x="411" y="15669"/>
                    <a:pt x="2710" y="14040"/>
                  </a:cubicBezTo>
                  <a:close/>
                  <a:moveTo>
                    <a:pt x="16262" y="7383"/>
                  </a:moveTo>
                  <a:cubicBezTo>
                    <a:pt x="15851" y="7383"/>
                    <a:pt x="15522" y="7383"/>
                    <a:pt x="15358" y="7525"/>
                  </a:cubicBezTo>
                  <a:cubicBezTo>
                    <a:pt x="15194" y="7100"/>
                    <a:pt x="15112" y="6746"/>
                    <a:pt x="14948" y="6321"/>
                  </a:cubicBezTo>
                  <a:cubicBezTo>
                    <a:pt x="12812" y="6746"/>
                    <a:pt x="10513" y="6817"/>
                    <a:pt x="7310" y="6108"/>
                  </a:cubicBezTo>
                  <a:cubicBezTo>
                    <a:pt x="7063" y="6533"/>
                    <a:pt x="6735" y="7029"/>
                    <a:pt x="6406" y="7454"/>
                  </a:cubicBezTo>
                  <a:cubicBezTo>
                    <a:pt x="6160" y="7383"/>
                    <a:pt x="5749" y="7383"/>
                    <a:pt x="5421" y="7383"/>
                  </a:cubicBezTo>
                  <a:cubicBezTo>
                    <a:pt x="5421" y="7383"/>
                    <a:pt x="5338" y="7383"/>
                    <a:pt x="5256" y="7383"/>
                  </a:cubicBezTo>
                  <a:cubicBezTo>
                    <a:pt x="5256" y="7383"/>
                    <a:pt x="5174" y="7454"/>
                    <a:pt x="5092" y="7454"/>
                  </a:cubicBezTo>
                  <a:cubicBezTo>
                    <a:pt x="5174" y="7950"/>
                    <a:pt x="5174" y="8304"/>
                    <a:pt x="5338" y="8658"/>
                  </a:cubicBezTo>
                  <a:cubicBezTo>
                    <a:pt x="5503" y="8870"/>
                    <a:pt x="5667" y="9083"/>
                    <a:pt x="5913" y="9154"/>
                  </a:cubicBezTo>
                  <a:cubicBezTo>
                    <a:pt x="6160" y="9224"/>
                    <a:pt x="6160" y="9224"/>
                    <a:pt x="6160" y="9224"/>
                  </a:cubicBezTo>
                  <a:cubicBezTo>
                    <a:pt x="6242" y="9437"/>
                    <a:pt x="6242" y="9437"/>
                    <a:pt x="6242" y="9437"/>
                  </a:cubicBezTo>
                  <a:cubicBezTo>
                    <a:pt x="6570" y="10428"/>
                    <a:pt x="7227" y="11349"/>
                    <a:pt x="8049" y="11986"/>
                  </a:cubicBezTo>
                  <a:cubicBezTo>
                    <a:pt x="8870" y="12553"/>
                    <a:pt x="9773" y="12978"/>
                    <a:pt x="10759" y="12978"/>
                  </a:cubicBezTo>
                  <a:cubicBezTo>
                    <a:pt x="11744" y="12978"/>
                    <a:pt x="12730" y="12553"/>
                    <a:pt x="13551" y="11986"/>
                  </a:cubicBezTo>
                  <a:cubicBezTo>
                    <a:pt x="14373" y="11349"/>
                    <a:pt x="15030" y="10428"/>
                    <a:pt x="15358" y="9437"/>
                  </a:cubicBezTo>
                  <a:cubicBezTo>
                    <a:pt x="15358" y="9224"/>
                    <a:pt x="15358" y="9224"/>
                    <a:pt x="15358" y="9224"/>
                  </a:cubicBezTo>
                  <a:cubicBezTo>
                    <a:pt x="15605" y="9154"/>
                    <a:pt x="15605" y="9154"/>
                    <a:pt x="15605" y="9154"/>
                  </a:cubicBezTo>
                  <a:cubicBezTo>
                    <a:pt x="15851" y="9083"/>
                    <a:pt x="16015" y="8870"/>
                    <a:pt x="16179" y="8587"/>
                  </a:cubicBezTo>
                  <a:cubicBezTo>
                    <a:pt x="16344" y="8304"/>
                    <a:pt x="16426" y="7950"/>
                    <a:pt x="16426" y="7454"/>
                  </a:cubicBezTo>
                  <a:cubicBezTo>
                    <a:pt x="16344" y="7454"/>
                    <a:pt x="16262" y="7383"/>
                    <a:pt x="16262" y="7383"/>
                  </a:cubicBezTo>
                  <a:close/>
                </a:path>
              </a:pathLst>
            </a:custGeom>
            <a:solidFill>
              <a:srgbClr val="404040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727" name="Shape 727"/>
            <p:cNvSpPr/>
            <p:nvPr/>
          </p:nvSpPr>
          <p:spPr>
            <a:xfrm>
              <a:off x="1960351" y="3517427"/>
              <a:ext cx="1430079" cy="13099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68" y="0"/>
                  </a:moveTo>
                  <a:cubicBezTo>
                    <a:pt x="20232" y="0"/>
                    <a:pt x="20232" y="0"/>
                    <a:pt x="20232" y="0"/>
                  </a:cubicBezTo>
                  <a:cubicBezTo>
                    <a:pt x="20952" y="0"/>
                    <a:pt x="21600" y="704"/>
                    <a:pt x="21600" y="1487"/>
                  </a:cubicBezTo>
                  <a:cubicBezTo>
                    <a:pt x="21600" y="14478"/>
                    <a:pt x="21600" y="14478"/>
                    <a:pt x="21600" y="14478"/>
                  </a:cubicBezTo>
                  <a:cubicBezTo>
                    <a:pt x="21600" y="15261"/>
                    <a:pt x="20952" y="15887"/>
                    <a:pt x="20232" y="15887"/>
                  </a:cubicBezTo>
                  <a:cubicBezTo>
                    <a:pt x="19368" y="15887"/>
                    <a:pt x="19368" y="15887"/>
                    <a:pt x="19368" y="15887"/>
                  </a:cubicBezTo>
                  <a:cubicBezTo>
                    <a:pt x="19368" y="15417"/>
                    <a:pt x="19440" y="14870"/>
                    <a:pt x="19440" y="14322"/>
                  </a:cubicBezTo>
                  <a:cubicBezTo>
                    <a:pt x="19944" y="14322"/>
                    <a:pt x="19944" y="14322"/>
                    <a:pt x="19944" y="14322"/>
                  </a:cubicBezTo>
                  <a:cubicBezTo>
                    <a:pt x="19944" y="1409"/>
                    <a:pt x="19944" y="1409"/>
                    <a:pt x="19944" y="1409"/>
                  </a:cubicBezTo>
                  <a:cubicBezTo>
                    <a:pt x="1728" y="1409"/>
                    <a:pt x="1728" y="1409"/>
                    <a:pt x="1728" y="1409"/>
                  </a:cubicBezTo>
                  <a:cubicBezTo>
                    <a:pt x="1728" y="14322"/>
                    <a:pt x="1728" y="14322"/>
                    <a:pt x="1728" y="14322"/>
                  </a:cubicBezTo>
                  <a:cubicBezTo>
                    <a:pt x="8280" y="14322"/>
                    <a:pt x="8280" y="14322"/>
                    <a:pt x="8280" y="14322"/>
                  </a:cubicBezTo>
                  <a:cubicBezTo>
                    <a:pt x="8784" y="14948"/>
                    <a:pt x="8784" y="14948"/>
                    <a:pt x="8784" y="14948"/>
                  </a:cubicBezTo>
                  <a:cubicBezTo>
                    <a:pt x="9000" y="15261"/>
                    <a:pt x="9216" y="15574"/>
                    <a:pt x="9360" y="15887"/>
                  </a:cubicBezTo>
                  <a:cubicBezTo>
                    <a:pt x="1368" y="15887"/>
                    <a:pt x="1368" y="15887"/>
                    <a:pt x="1368" y="15887"/>
                  </a:cubicBezTo>
                  <a:cubicBezTo>
                    <a:pt x="648" y="15887"/>
                    <a:pt x="0" y="15261"/>
                    <a:pt x="0" y="14478"/>
                  </a:cubicBezTo>
                  <a:cubicBezTo>
                    <a:pt x="0" y="1487"/>
                    <a:pt x="0" y="1487"/>
                    <a:pt x="0" y="1487"/>
                  </a:cubicBezTo>
                  <a:cubicBezTo>
                    <a:pt x="0" y="704"/>
                    <a:pt x="648" y="0"/>
                    <a:pt x="1368" y="0"/>
                  </a:cubicBezTo>
                  <a:close/>
                  <a:moveTo>
                    <a:pt x="14832" y="8609"/>
                  </a:moveTo>
                  <a:cubicBezTo>
                    <a:pt x="14832" y="8922"/>
                    <a:pt x="14832" y="8922"/>
                    <a:pt x="14832" y="8922"/>
                  </a:cubicBezTo>
                  <a:cubicBezTo>
                    <a:pt x="18936" y="8922"/>
                    <a:pt x="18936" y="8922"/>
                    <a:pt x="18936" y="8922"/>
                  </a:cubicBezTo>
                  <a:cubicBezTo>
                    <a:pt x="18936" y="8609"/>
                    <a:pt x="18936" y="8609"/>
                    <a:pt x="18936" y="8609"/>
                  </a:cubicBezTo>
                  <a:cubicBezTo>
                    <a:pt x="14832" y="8609"/>
                    <a:pt x="14832" y="8609"/>
                    <a:pt x="14832" y="8609"/>
                  </a:cubicBezTo>
                  <a:close/>
                  <a:moveTo>
                    <a:pt x="14832" y="7200"/>
                  </a:moveTo>
                  <a:cubicBezTo>
                    <a:pt x="14832" y="7591"/>
                    <a:pt x="14832" y="7591"/>
                    <a:pt x="14832" y="7591"/>
                  </a:cubicBezTo>
                  <a:cubicBezTo>
                    <a:pt x="18936" y="7591"/>
                    <a:pt x="18936" y="7591"/>
                    <a:pt x="18936" y="7591"/>
                  </a:cubicBezTo>
                  <a:cubicBezTo>
                    <a:pt x="18936" y="7200"/>
                    <a:pt x="18936" y="7200"/>
                    <a:pt x="18936" y="7200"/>
                  </a:cubicBezTo>
                  <a:cubicBezTo>
                    <a:pt x="14832" y="7200"/>
                    <a:pt x="14832" y="7200"/>
                    <a:pt x="14832" y="7200"/>
                  </a:cubicBezTo>
                  <a:close/>
                  <a:moveTo>
                    <a:pt x="16992" y="5478"/>
                  </a:moveTo>
                  <a:cubicBezTo>
                    <a:pt x="16992" y="5870"/>
                    <a:pt x="16992" y="5870"/>
                    <a:pt x="16992" y="5870"/>
                  </a:cubicBezTo>
                  <a:cubicBezTo>
                    <a:pt x="18936" y="5870"/>
                    <a:pt x="18936" y="5870"/>
                    <a:pt x="18936" y="5870"/>
                  </a:cubicBezTo>
                  <a:cubicBezTo>
                    <a:pt x="18936" y="5478"/>
                    <a:pt x="18936" y="5478"/>
                    <a:pt x="18936" y="5478"/>
                  </a:cubicBezTo>
                  <a:cubicBezTo>
                    <a:pt x="16992" y="5478"/>
                    <a:pt x="16992" y="5478"/>
                    <a:pt x="16992" y="5478"/>
                  </a:cubicBezTo>
                  <a:close/>
                  <a:moveTo>
                    <a:pt x="16992" y="4226"/>
                  </a:moveTo>
                  <a:cubicBezTo>
                    <a:pt x="16992" y="4617"/>
                    <a:pt x="16992" y="4617"/>
                    <a:pt x="16992" y="4617"/>
                  </a:cubicBezTo>
                  <a:cubicBezTo>
                    <a:pt x="18936" y="4617"/>
                    <a:pt x="18936" y="4617"/>
                    <a:pt x="18936" y="4617"/>
                  </a:cubicBezTo>
                  <a:cubicBezTo>
                    <a:pt x="18936" y="4226"/>
                    <a:pt x="18936" y="4226"/>
                    <a:pt x="18936" y="4226"/>
                  </a:cubicBezTo>
                  <a:cubicBezTo>
                    <a:pt x="16992" y="4226"/>
                    <a:pt x="16992" y="4226"/>
                    <a:pt x="16992" y="4226"/>
                  </a:cubicBezTo>
                  <a:close/>
                  <a:moveTo>
                    <a:pt x="16992" y="2974"/>
                  </a:moveTo>
                  <a:cubicBezTo>
                    <a:pt x="16992" y="3365"/>
                    <a:pt x="16992" y="3365"/>
                    <a:pt x="16992" y="3365"/>
                  </a:cubicBezTo>
                  <a:cubicBezTo>
                    <a:pt x="18936" y="3365"/>
                    <a:pt x="18936" y="3365"/>
                    <a:pt x="18936" y="3365"/>
                  </a:cubicBezTo>
                  <a:cubicBezTo>
                    <a:pt x="18936" y="2974"/>
                    <a:pt x="18936" y="2974"/>
                    <a:pt x="18936" y="2974"/>
                  </a:cubicBezTo>
                  <a:cubicBezTo>
                    <a:pt x="16992" y="2974"/>
                    <a:pt x="16992" y="2974"/>
                    <a:pt x="16992" y="2974"/>
                  </a:cubicBezTo>
                  <a:close/>
                  <a:moveTo>
                    <a:pt x="12456" y="2974"/>
                  </a:moveTo>
                  <a:cubicBezTo>
                    <a:pt x="12456" y="6417"/>
                    <a:pt x="12456" y="6417"/>
                    <a:pt x="12456" y="6417"/>
                  </a:cubicBezTo>
                  <a:cubicBezTo>
                    <a:pt x="16344" y="6417"/>
                    <a:pt x="16344" y="6417"/>
                    <a:pt x="16344" y="6417"/>
                  </a:cubicBezTo>
                  <a:cubicBezTo>
                    <a:pt x="16344" y="2974"/>
                    <a:pt x="16344" y="2974"/>
                    <a:pt x="16344" y="2974"/>
                  </a:cubicBezTo>
                  <a:cubicBezTo>
                    <a:pt x="12456" y="2974"/>
                    <a:pt x="12456" y="2974"/>
                    <a:pt x="12456" y="2974"/>
                  </a:cubicBezTo>
                  <a:close/>
                  <a:moveTo>
                    <a:pt x="5328" y="10565"/>
                  </a:moveTo>
                  <a:cubicBezTo>
                    <a:pt x="6336" y="10565"/>
                    <a:pt x="6336" y="10565"/>
                    <a:pt x="6336" y="10565"/>
                  </a:cubicBezTo>
                  <a:cubicBezTo>
                    <a:pt x="6336" y="7357"/>
                    <a:pt x="6336" y="7357"/>
                    <a:pt x="6336" y="7357"/>
                  </a:cubicBezTo>
                  <a:cubicBezTo>
                    <a:pt x="5328" y="7357"/>
                    <a:pt x="5328" y="7357"/>
                    <a:pt x="5328" y="7357"/>
                  </a:cubicBezTo>
                  <a:cubicBezTo>
                    <a:pt x="5328" y="10565"/>
                    <a:pt x="5328" y="10565"/>
                    <a:pt x="5328" y="10565"/>
                  </a:cubicBezTo>
                  <a:close/>
                  <a:moveTo>
                    <a:pt x="2952" y="7200"/>
                  </a:moveTo>
                  <a:cubicBezTo>
                    <a:pt x="3384" y="7904"/>
                    <a:pt x="3384" y="7904"/>
                    <a:pt x="3384" y="7904"/>
                  </a:cubicBezTo>
                  <a:cubicBezTo>
                    <a:pt x="5472" y="6417"/>
                    <a:pt x="5472" y="6417"/>
                    <a:pt x="5472" y="6417"/>
                  </a:cubicBezTo>
                  <a:cubicBezTo>
                    <a:pt x="6552" y="6417"/>
                    <a:pt x="6552" y="6417"/>
                    <a:pt x="6552" y="6417"/>
                  </a:cubicBezTo>
                  <a:cubicBezTo>
                    <a:pt x="7200" y="7122"/>
                    <a:pt x="7200" y="7122"/>
                    <a:pt x="7200" y="7122"/>
                  </a:cubicBezTo>
                  <a:cubicBezTo>
                    <a:pt x="7272" y="7200"/>
                    <a:pt x="7272" y="7200"/>
                    <a:pt x="7272" y="7200"/>
                  </a:cubicBezTo>
                  <a:cubicBezTo>
                    <a:pt x="7344" y="7278"/>
                    <a:pt x="7344" y="7278"/>
                    <a:pt x="7344" y="7278"/>
                  </a:cubicBezTo>
                  <a:cubicBezTo>
                    <a:pt x="8352" y="7591"/>
                    <a:pt x="8352" y="7591"/>
                    <a:pt x="8352" y="7591"/>
                  </a:cubicBezTo>
                  <a:cubicBezTo>
                    <a:pt x="8784" y="7748"/>
                    <a:pt x="8784" y="7748"/>
                    <a:pt x="8784" y="7748"/>
                  </a:cubicBezTo>
                  <a:cubicBezTo>
                    <a:pt x="8856" y="7278"/>
                    <a:pt x="8856" y="7278"/>
                    <a:pt x="8856" y="7278"/>
                  </a:cubicBezTo>
                  <a:cubicBezTo>
                    <a:pt x="9216" y="5165"/>
                    <a:pt x="9216" y="5165"/>
                    <a:pt x="9216" y="5165"/>
                  </a:cubicBezTo>
                  <a:cubicBezTo>
                    <a:pt x="9864" y="5009"/>
                    <a:pt x="9864" y="5009"/>
                    <a:pt x="9864" y="5009"/>
                  </a:cubicBezTo>
                  <a:cubicBezTo>
                    <a:pt x="10008" y="5713"/>
                    <a:pt x="10008" y="5713"/>
                    <a:pt x="10008" y="5713"/>
                  </a:cubicBezTo>
                  <a:cubicBezTo>
                    <a:pt x="10728" y="4930"/>
                    <a:pt x="10728" y="4930"/>
                    <a:pt x="10728" y="4930"/>
                  </a:cubicBezTo>
                  <a:cubicBezTo>
                    <a:pt x="11448" y="4148"/>
                    <a:pt x="11448" y="4148"/>
                    <a:pt x="11448" y="4148"/>
                  </a:cubicBezTo>
                  <a:cubicBezTo>
                    <a:pt x="10440" y="3835"/>
                    <a:pt x="10440" y="3835"/>
                    <a:pt x="10440" y="3835"/>
                  </a:cubicBezTo>
                  <a:cubicBezTo>
                    <a:pt x="9504" y="3600"/>
                    <a:pt x="9504" y="3600"/>
                    <a:pt x="9504" y="3600"/>
                  </a:cubicBezTo>
                  <a:cubicBezTo>
                    <a:pt x="9648" y="4226"/>
                    <a:pt x="9648" y="4226"/>
                    <a:pt x="9648" y="4226"/>
                  </a:cubicBezTo>
                  <a:cubicBezTo>
                    <a:pt x="8640" y="4539"/>
                    <a:pt x="8640" y="4539"/>
                    <a:pt x="8640" y="4539"/>
                  </a:cubicBezTo>
                  <a:cubicBezTo>
                    <a:pt x="8496" y="4617"/>
                    <a:pt x="8496" y="4617"/>
                    <a:pt x="8496" y="4617"/>
                  </a:cubicBezTo>
                  <a:cubicBezTo>
                    <a:pt x="8424" y="4774"/>
                    <a:pt x="8424" y="4774"/>
                    <a:pt x="8424" y="4774"/>
                  </a:cubicBezTo>
                  <a:cubicBezTo>
                    <a:pt x="8136" y="6652"/>
                    <a:pt x="8136" y="6652"/>
                    <a:pt x="8136" y="6652"/>
                  </a:cubicBezTo>
                  <a:cubicBezTo>
                    <a:pt x="7704" y="6496"/>
                    <a:pt x="7704" y="6496"/>
                    <a:pt x="7704" y="6496"/>
                  </a:cubicBezTo>
                  <a:cubicBezTo>
                    <a:pt x="7056" y="5713"/>
                    <a:pt x="7056" y="5713"/>
                    <a:pt x="7056" y="5713"/>
                  </a:cubicBezTo>
                  <a:cubicBezTo>
                    <a:pt x="6984" y="5635"/>
                    <a:pt x="6984" y="5635"/>
                    <a:pt x="6984" y="5635"/>
                  </a:cubicBezTo>
                  <a:cubicBezTo>
                    <a:pt x="6912" y="5635"/>
                    <a:pt x="6912" y="5635"/>
                    <a:pt x="6912" y="5635"/>
                  </a:cubicBezTo>
                  <a:cubicBezTo>
                    <a:pt x="5328" y="5400"/>
                    <a:pt x="5328" y="5400"/>
                    <a:pt x="5328" y="5400"/>
                  </a:cubicBezTo>
                  <a:cubicBezTo>
                    <a:pt x="2952" y="7200"/>
                    <a:pt x="2952" y="7200"/>
                    <a:pt x="2952" y="7200"/>
                  </a:cubicBezTo>
                  <a:close/>
                  <a:moveTo>
                    <a:pt x="3816" y="10565"/>
                  </a:moveTo>
                  <a:cubicBezTo>
                    <a:pt x="4824" y="10565"/>
                    <a:pt x="4824" y="10565"/>
                    <a:pt x="4824" y="10565"/>
                  </a:cubicBezTo>
                  <a:cubicBezTo>
                    <a:pt x="4824" y="8217"/>
                    <a:pt x="4824" y="8217"/>
                    <a:pt x="4824" y="8217"/>
                  </a:cubicBezTo>
                  <a:cubicBezTo>
                    <a:pt x="3816" y="8217"/>
                    <a:pt x="3816" y="8217"/>
                    <a:pt x="3816" y="8217"/>
                  </a:cubicBezTo>
                  <a:cubicBezTo>
                    <a:pt x="3816" y="10565"/>
                    <a:pt x="3816" y="10565"/>
                    <a:pt x="3816" y="10565"/>
                  </a:cubicBezTo>
                  <a:close/>
                  <a:moveTo>
                    <a:pt x="9792" y="10565"/>
                  </a:moveTo>
                  <a:cubicBezTo>
                    <a:pt x="10800" y="10565"/>
                    <a:pt x="10800" y="10565"/>
                    <a:pt x="10800" y="10565"/>
                  </a:cubicBezTo>
                  <a:cubicBezTo>
                    <a:pt x="10800" y="5948"/>
                    <a:pt x="10800" y="5948"/>
                    <a:pt x="10800" y="5948"/>
                  </a:cubicBezTo>
                  <a:cubicBezTo>
                    <a:pt x="9792" y="5948"/>
                    <a:pt x="9792" y="5948"/>
                    <a:pt x="9792" y="5948"/>
                  </a:cubicBezTo>
                  <a:cubicBezTo>
                    <a:pt x="9792" y="10565"/>
                    <a:pt x="9792" y="10565"/>
                    <a:pt x="9792" y="10565"/>
                  </a:cubicBezTo>
                  <a:close/>
                  <a:moveTo>
                    <a:pt x="8280" y="10565"/>
                  </a:moveTo>
                  <a:cubicBezTo>
                    <a:pt x="9288" y="10565"/>
                    <a:pt x="9288" y="10565"/>
                    <a:pt x="9288" y="10565"/>
                  </a:cubicBezTo>
                  <a:cubicBezTo>
                    <a:pt x="9288" y="8530"/>
                    <a:pt x="9288" y="8530"/>
                    <a:pt x="9288" y="8530"/>
                  </a:cubicBezTo>
                  <a:cubicBezTo>
                    <a:pt x="8280" y="8530"/>
                    <a:pt x="8280" y="8530"/>
                    <a:pt x="8280" y="8530"/>
                  </a:cubicBezTo>
                  <a:cubicBezTo>
                    <a:pt x="8280" y="10565"/>
                    <a:pt x="8280" y="10565"/>
                    <a:pt x="8280" y="10565"/>
                  </a:cubicBezTo>
                  <a:close/>
                  <a:moveTo>
                    <a:pt x="6768" y="10565"/>
                  </a:moveTo>
                  <a:cubicBezTo>
                    <a:pt x="7776" y="10565"/>
                    <a:pt x="7776" y="10565"/>
                    <a:pt x="7776" y="10565"/>
                  </a:cubicBezTo>
                  <a:cubicBezTo>
                    <a:pt x="7776" y="7983"/>
                    <a:pt x="7776" y="7983"/>
                    <a:pt x="7776" y="7983"/>
                  </a:cubicBezTo>
                  <a:cubicBezTo>
                    <a:pt x="6768" y="7983"/>
                    <a:pt x="6768" y="7983"/>
                    <a:pt x="6768" y="7983"/>
                  </a:cubicBezTo>
                  <a:cubicBezTo>
                    <a:pt x="6768" y="10565"/>
                    <a:pt x="6768" y="10565"/>
                    <a:pt x="6768" y="10565"/>
                  </a:cubicBezTo>
                  <a:close/>
                  <a:moveTo>
                    <a:pt x="14112" y="12522"/>
                  </a:moveTo>
                  <a:cubicBezTo>
                    <a:pt x="14040" y="10878"/>
                    <a:pt x="13896" y="9313"/>
                    <a:pt x="13752" y="7748"/>
                  </a:cubicBezTo>
                  <a:cubicBezTo>
                    <a:pt x="13392" y="7670"/>
                    <a:pt x="12888" y="7670"/>
                    <a:pt x="12528" y="7670"/>
                  </a:cubicBezTo>
                  <a:cubicBezTo>
                    <a:pt x="12456" y="10174"/>
                    <a:pt x="12528" y="12600"/>
                    <a:pt x="12384" y="15104"/>
                  </a:cubicBezTo>
                  <a:cubicBezTo>
                    <a:pt x="12024" y="14322"/>
                    <a:pt x="11664" y="13617"/>
                    <a:pt x="10440" y="13226"/>
                  </a:cubicBezTo>
                  <a:cubicBezTo>
                    <a:pt x="10224" y="13539"/>
                    <a:pt x="10152" y="13617"/>
                    <a:pt x="9936" y="13852"/>
                  </a:cubicBezTo>
                  <a:cubicBezTo>
                    <a:pt x="10728" y="14791"/>
                    <a:pt x="11088" y="16043"/>
                    <a:pt x="11448" y="17217"/>
                  </a:cubicBezTo>
                  <a:cubicBezTo>
                    <a:pt x="11664" y="19878"/>
                    <a:pt x="11664" y="19878"/>
                    <a:pt x="11664" y="19878"/>
                  </a:cubicBezTo>
                  <a:cubicBezTo>
                    <a:pt x="11952" y="20426"/>
                    <a:pt x="12168" y="21052"/>
                    <a:pt x="12456" y="21600"/>
                  </a:cubicBezTo>
                  <a:cubicBezTo>
                    <a:pt x="14040" y="21600"/>
                    <a:pt x="15336" y="21522"/>
                    <a:pt x="16848" y="21443"/>
                  </a:cubicBezTo>
                  <a:cubicBezTo>
                    <a:pt x="17064" y="21130"/>
                    <a:pt x="17208" y="20739"/>
                    <a:pt x="17352" y="20348"/>
                  </a:cubicBezTo>
                  <a:cubicBezTo>
                    <a:pt x="17640" y="18391"/>
                    <a:pt x="18000" y="14557"/>
                    <a:pt x="18000" y="12522"/>
                  </a:cubicBezTo>
                  <a:cubicBezTo>
                    <a:pt x="17496" y="12443"/>
                    <a:pt x="17280" y="12287"/>
                    <a:pt x="16848" y="12209"/>
                  </a:cubicBezTo>
                  <a:cubicBezTo>
                    <a:pt x="16776" y="12365"/>
                    <a:pt x="16632" y="13304"/>
                    <a:pt x="16632" y="13461"/>
                  </a:cubicBezTo>
                  <a:cubicBezTo>
                    <a:pt x="16560" y="12757"/>
                    <a:pt x="16560" y="12130"/>
                    <a:pt x="16560" y="11426"/>
                  </a:cubicBezTo>
                  <a:cubicBezTo>
                    <a:pt x="16200" y="11348"/>
                    <a:pt x="15768" y="11270"/>
                    <a:pt x="15408" y="11113"/>
                  </a:cubicBezTo>
                  <a:cubicBezTo>
                    <a:pt x="15408" y="11348"/>
                    <a:pt x="15336" y="11504"/>
                    <a:pt x="15336" y="11739"/>
                  </a:cubicBezTo>
                  <a:cubicBezTo>
                    <a:pt x="15336" y="11426"/>
                    <a:pt x="15264" y="11113"/>
                    <a:pt x="15264" y="10800"/>
                  </a:cubicBezTo>
                  <a:cubicBezTo>
                    <a:pt x="14904" y="10800"/>
                    <a:pt x="14544" y="10722"/>
                    <a:pt x="14256" y="10722"/>
                  </a:cubicBezTo>
                  <a:cubicBezTo>
                    <a:pt x="14184" y="11270"/>
                    <a:pt x="14184" y="11896"/>
                    <a:pt x="14112" y="12522"/>
                  </a:cubicBezTo>
                  <a:close/>
                  <a:moveTo>
                    <a:pt x="576" y="5713"/>
                  </a:moveTo>
                  <a:cubicBezTo>
                    <a:pt x="576" y="9861"/>
                    <a:pt x="576" y="9861"/>
                    <a:pt x="576" y="9861"/>
                  </a:cubicBezTo>
                  <a:cubicBezTo>
                    <a:pt x="1152" y="9861"/>
                    <a:pt x="1152" y="9861"/>
                    <a:pt x="1152" y="9861"/>
                  </a:cubicBezTo>
                  <a:cubicBezTo>
                    <a:pt x="1152" y="5713"/>
                    <a:pt x="1152" y="5713"/>
                    <a:pt x="1152" y="5713"/>
                  </a:cubicBezTo>
                  <a:lnTo>
                    <a:pt x="576" y="5713"/>
                  </a:lnTo>
                  <a:close/>
                </a:path>
              </a:pathLst>
            </a:custGeom>
            <a:solidFill>
              <a:srgbClr val="404040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728" name="Shape 728"/>
            <p:cNvSpPr/>
            <p:nvPr/>
          </p:nvSpPr>
          <p:spPr>
            <a:xfrm>
              <a:off x="3646453" y="6548158"/>
              <a:ext cx="1315915" cy="123303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17" extrusionOk="0">
                  <a:moveTo>
                    <a:pt x="1716" y="15951"/>
                  </a:moveTo>
                  <a:cubicBezTo>
                    <a:pt x="2807" y="15868"/>
                    <a:pt x="3821" y="15785"/>
                    <a:pt x="4913" y="15702"/>
                  </a:cubicBezTo>
                  <a:cubicBezTo>
                    <a:pt x="4289" y="15702"/>
                    <a:pt x="3587" y="15619"/>
                    <a:pt x="2963" y="15535"/>
                  </a:cubicBezTo>
                  <a:cubicBezTo>
                    <a:pt x="2417" y="15452"/>
                    <a:pt x="1949" y="15037"/>
                    <a:pt x="1949" y="14455"/>
                  </a:cubicBezTo>
                  <a:cubicBezTo>
                    <a:pt x="1949" y="13625"/>
                    <a:pt x="1949" y="12794"/>
                    <a:pt x="1949" y="11880"/>
                  </a:cubicBezTo>
                  <a:cubicBezTo>
                    <a:pt x="1949" y="11299"/>
                    <a:pt x="2417" y="10883"/>
                    <a:pt x="2963" y="10800"/>
                  </a:cubicBezTo>
                  <a:cubicBezTo>
                    <a:pt x="4991" y="10634"/>
                    <a:pt x="6940" y="10551"/>
                    <a:pt x="8968" y="10634"/>
                  </a:cubicBezTo>
                  <a:cubicBezTo>
                    <a:pt x="8266" y="11797"/>
                    <a:pt x="7798" y="13292"/>
                    <a:pt x="7798" y="14871"/>
                  </a:cubicBezTo>
                  <a:cubicBezTo>
                    <a:pt x="7798" y="17031"/>
                    <a:pt x="8656" y="19108"/>
                    <a:pt x="10059" y="20520"/>
                  </a:cubicBezTo>
                  <a:cubicBezTo>
                    <a:pt x="10137" y="20603"/>
                    <a:pt x="10215" y="20686"/>
                    <a:pt x="10293" y="20769"/>
                  </a:cubicBezTo>
                  <a:cubicBezTo>
                    <a:pt x="7408" y="21019"/>
                    <a:pt x="4601" y="21019"/>
                    <a:pt x="1716" y="20686"/>
                  </a:cubicBezTo>
                  <a:cubicBezTo>
                    <a:pt x="1170" y="20603"/>
                    <a:pt x="702" y="20188"/>
                    <a:pt x="702" y="19606"/>
                  </a:cubicBezTo>
                  <a:cubicBezTo>
                    <a:pt x="702" y="18692"/>
                    <a:pt x="702" y="17862"/>
                    <a:pt x="702" y="17031"/>
                  </a:cubicBezTo>
                  <a:cubicBezTo>
                    <a:pt x="702" y="16449"/>
                    <a:pt x="1170" y="16034"/>
                    <a:pt x="1716" y="15951"/>
                  </a:cubicBezTo>
                  <a:close/>
                  <a:moveTo>
                    <a:pt x="14816" y="9388"/>
                  </a:moveTo>
                  <a:cubicBezTo>
                    <a:pt x="15284" y="9305"/>
                    <a:pt x="15674" y="9305"/>
                    <a:pt x="16064" y="9388"/>
                  </a:cubicBezTo>
                  <a:cubicBezTo>
                    <a:pt x="16064" y="9637"/>
                    <a:pt x="16064" y="9886"/>
                    <a:pt x="16064" y="10052"/>
                  </a:cubicBezTo>
                  <a:cubicBezTo>
                    <a:pt x="15674" y="10052"/>
                    <a:pt x="15284" y="10052"/>
                    <a:pt x="14894" y="10052"/>
                  </a:cubicBezTo>
                  <a:cubicBezTo>
                    <a:pt x="14894" y="9886"/>
                    <a:pt x="14894" y="9637"/>
                    <a:pt x="14816" y="9388"/>
                  </a:cubicBezTo>
                  <a:close/>
                  <a:moveTo>
                    <a:pt x="17155" y="13708"/>
                  </a:moveTo>
                  <a:cubicBezTo>
                    <a:pt x="15674" y="13708"/>
                    <a:pt x="15674" y="13708"/>
                    <a:pt x="15674" y="13708"/>
                  </a:cubicBezTo>
                  <a:cubicBezTo>
                    <a:pt x="15674" y="13375"/>
                    <a:pt x="15674" y="13375"/>
                    <a:pt x="15674" y="13375"/>
                  </a:cubicBezTo>
                  <a:cubicBezTo>
                    <a:pt x="15674" y="13126"/>
                    <a:pt x="15674" y="12960"/>
                    <a:pt x="15596" y="12877"/>
                  </a:cubicBezTo>
                  <a:cubicBezTo>
                    <a:pt x="15596" y="12794"/>
                    <a:pt x="15518" y="12711"/>
                    <a:pt x="15440" y="12711"/>
                  </a:cubicBezTo>
                  <a:cubicBezTo>
                    <a:pt x="15362" y="12711"/>
                    <a:pt x="15284" y="12794"/>
                    <a:pt x="15206" y="12877"/>
                  </a:cubicBezTo>
                  <a:cubicBezTo>
                    <a:pt x="15206" y="12960"/>
                    <a:pt x="15128" y="13043"/>
                    <a:pt x="15128" y="13209"/>
                  </a:cubicBezTo>
                  <a:cubicBezTo>
                    <a:pt x="15128" y="13459"/>
                    <a:pt x="15206" y="13625"/>
                    <a:pt x="15284" y="13708"/>
                  </a:cubicBezTo>
                  <a:cubicBezTo>
                    <a:pt x="15362" y="13791"/>
                    <a:pt x="15674" y="13957"/>
                    <a:pt x="16064" y="14289"/>
                  </a:cubicBezTo>
                  <a:cubicBezTo>
                    <a:pt x="16453" y="14539"/>
                    <a:pt x="16687" y="14705"/>
                    <a:pt x="16843" y="14788"/>
                  </a:cubicBezTo>
                  <a:cubicBezTo>
                    <a:pt x="16999" y="14954"/>
                    <a:pt x="17077" y="15120"/>
                    <a:pt x="17155" y="15369"/>
                  </a:cubicBezTo>
                  <a:cubicBezTo>
                    <a:pt x="17233" y="15619"/>
                    <a:pt x="17311" y="15868"/>
                    <a:pt x="17311" y="16200"/>
                  </a:cubicBezTo>
                  <a:cubicBezTo>
                    <a:pt x="17311" y="16782"/>
                    <a:pt x="17155" y="17197"/>
                    <a:pt x="16921" y="17529"/>
                  </a:cubicBezTo>
                  <a:cubicBezTo>
                    <a:pt x="16687" y="17862"/>
                    <a:pt x="16297" y="18028"/>
                    <a:pt x="15830" y="18111"/>
                  </a:cubicBezTo>
                  <a:cubicBezTo>
                    <a:pt x="15830" y="18692"/>
                    <a:pt x="15830" y="18692"/>
                    <a:pt x="15830" y="18692"/>
                  </a:cubicBezTo>
                  <a:cubicBezTo>
                    <a:pt x="15128" y="18692"/>
                    <a:pt x="15128" y="18692"/>
                    <a:pt x="15128" y="18692"/>
                  </a:cubicBezTo>
                  <a:cubicBezTo>
                    <a:pt x="15128" y="18111"/>
                    <a:pt x="15128" y="18111"/>
                    <a:pt x="15128" y="18111"/>
                  </a:cubicBezTo>
                  <a:cubicBezTo>
                    <a:pt x="14738" y="18028"/>
                    <a:pt x="14426" y="17862"/>
                    <a:pt x="14114" y="17612"/>
                  </a:cubicBezTo>
                  <a:cubicBezTo>
                    <a:pt x="13802" y="17363"/>
                    <a:pt x="13646" y="16865"/>
                    <a:pt x="13646" y="16117"/>
                  </a:cubicBezTo>
                  <a:cubicBezTo>
                    <a:pt x="13646" y="15868"/>
                    <a:pt x="13646" y="15868"/>
                    <a:pt x="13646" y="15868"/>
                  </a:cubicBezTo>
                  <a:cubicBezTo>
                    <a:pt x="15128" y="15868"/>
                    <a:pt x="15128" y="15868"/>
                    <a:pt x="15128" y="15868"/>
                  </a:cubicBezTo>
                  <a:cubicBezTo>
                    <a:pt x="15128" y="16200"/>
                    <a:pt x="15128" y="16200"/>
                    <a:pt x="15128" y="16200"/>
                  </a:cubicBezTo>
                  <a:cubicBezTo>
                    <a:pt x="15128" y="16615"/>
                    <a:pt x="15128" y="16865"/>
                    <a:pt x="15206" y="17031"/>
                  </a:cubicBezTo>
                  <a:cubicBezTo>
                    <a:pt x="15206" y="17114"/>
                    <a:pt x="15284" y="17114"/>
                    <a:pt x="15362" y="17114"/>
                  </a:cubicBezTo>
                  <a:cubicBezTo>
                    <a:pt x="15518" y="17114"/>
                    <a:pt x="15596" y="17114"/>
                    <a:pt x="15596" y="17031"/>
                  </a:cubicBezTo>
                  <a:cubicBezTo>
                    <a:pt x="15674" y="16948"/>
                    <a:pt x="15674" y="16865"/>
                    <a:pt x="15674" y="16699"/>
                  </a:cubicBezTo>
                  <a:cubicBezTo>
                    <a:pt x="15674" y="16366"/>
                    <a:pt x="15674" y="16117"/>
                    <a:pt x="15596" y="15951"/>
                  </a:cubicBezTo>
                  <a:cubicBezTo>
                    <a:pt x="15596" y="15868"/>
                    <a:pt x="15440" y="15702"/>
                    <a:pt x="15128" y="15535"/>
                  </a:cubicBezTo>
                  <a:cubicBezTo>
                    <a:pt x="14738" y="15203"/>
                    <a:pt x="14426" y="14954"/>
                    <a:pt x="14270" y="14871"/>
                  </a:cubicBezTo>
                  <a:cubicBezTo>
                    <a:pt x="14114" y="14705"/>
                    <a:pt x="13958" y="14539"/>
                    <a:pt x="13802" y="14289"/>
                  </a:cubicBezTo>
                  <a:cubicBezTo>
                    <a:pt x="13724" y="14040"/>
                    <a:pt x="13646" y="13708"/>
                    <a:pt x="13646" y="13375"/>
                  </a:cubicBezTo>
                  <a:cubicBezTo>
                    <a:pt x="13646" y="12960"/>
                    <a:pt x="13802" y="12545"/>
                    <a:pt x="14036" y="12295"/>
                  </a:cubicBezTo>
                  <a:cubicBezTo>
                    <a:pt x="14270" y="12046"/>
                    <a:pt x="14660" y="11880"/>
                    <a:pt x="15128" y="11797"/>
                  </a:cubicBezTo>
                  <a:cubicBezTo>
                    <a:pt x="15128" y="11299"/>
                    <a:pt x="15128" y="11299"/>
                    <a:pt x="15128" y="11299"/>
                  </a:cubicBezTo>
                  <a:cubicBezTo>
                    <a:pt x="15830" y="11299"/>
                    <a:pt x="15830" y="11299"/>
                    <a:pt x="15830" y="11299"/>
                  </a:cubicBezTo>
                  <a:cubicBezTo>
                    <a:pt x="15830" y="11797"/>
                    <a:pt x="15830" y="11797"/>
                    <a:pt x="15830" y="11797"/>
                  </a:cubicBezTo>
                  <a:cubicBezTo>
                    <a:pt x="16297" y="11880"/>
                    <a:pt x="16609" y="12046"/>
                    <a:pt x="16843" y="12295"/>
                  </a:cubicBezTo>
                  <a:cubicBezTo>
                    <a:pt x="17077" y="12545"/>
                    <a:pt x="17155" y="12960"/>
                    <a:pt x="17155" y="13375"/>
                  </a:cubicBezTo>
                  <a:cubicBezTo>
                    <a:pt x="17155" y="13459"/>
                    <a:pt x="17155" y="13542"/>
                    <a:pt x="17155" y="13708"/>
                  </a:cubicBezTo>
                  <a:close/>
                  <a:moveTo>
                    <a:pt x="13802" y="9637"/>
                  </a:moveTo>
                  <a:cubicBezTo>
                    <a:pt x="13802" y="9637"/>
                    <a:pt x="13802" y="9637"/>
                    <a:pt x="13802" y="9637"/>
                  </a:cubicBezTo>
                  <a:cubicBezTo>
                    <a:pt x="13724" y="9637"/>
                    <a:pt x="13724" y="9637"/>
                    <a:pt x="13724" y="9637"/>
                  </a:cubicBezTo>
                  <a:cubicBezTo>
                    <a:pt x="13724" y="9637"/>
                    <a:pt x="13724" y="9637"/>
                    <a:pt x="13724" y="9637"/>
                  </a:cubicBezTo>
                  <a:cubicBezTo>
                    <a:pt x="13646" y="9637"/>
                    <a:pt x="13646" y="9637"/>
                    <a:pt x="13646" y="9637"/>
                  </a:cubicBezTo>
                  <a:cubicBezTo>
                    <a:pt x="13646" y="9637"/>
                    <a:pt x="13646" y="9637"/>
                    <a:pt x="13646" y="9637"/>
                  </a:cubicBezTo>
                  <a:cubicBezTo>
                    <a:pt x="13646" y="9637"/>
                    <a:pt x="13646" y="9637"/>
                    <a:pt x="13646" y="9637"/>
                  </a:cubicBezTo>
                  <a:cubicBezTo>
                    <a:pt x="13568" y="9720"/>
                    <a:pt x="13568" y="9720"/>
                    <a:pt x="13568" y="9720"/>
                  </a:cubicBezTo>
                  <a:cubicBezTo>
                    <a:pt x="13568" y="9720"/>
                    <a:pt x="13568" y="9720"/>
                    <a:pt x="13568" y="9720"/>
                  </a:cubicBezTo>
                  <a:cubicBezTo>
                    <a:pt x="13490" y="9720"/>
                    <a:pt x="13490" y="9720"/>
                    <a:pt x="13490" y="9720"/>
                  </a:cubicBezTo>
                  <a:cubicBezTo>
                    <a:pt x="13490" y="9720"/>
                    <a:pt x="13490" y="9720"/>
                    <a:pt x="13490" y="9720"/>
                  </a:cubicBezTo>
                  <a:cubicBezTo>
                    <a:pt x="13490" y="9720"/>
                    <a:pt x="13490" y="9720"/>
                    <a:pt x="13490" y="9720"/>
                  </a:cubicBezTo>
                  <a:cubicBezTo>
                    <a:pt x="13412" y="9720"/>
                    <a:pt x="13412" y="9720"/>
                    <a:pt x="13412" y="9720"/>
                  </a:cubicBezTo>
                  <a:cubicBezTo>
                    <a:pt x="13412" y="9720"/>
                    <a:pt x="13412" y="9720"/>
                    <a:pt x="13412" y="9720"/>
                  </a:cubicBezTo>
                  <a:cubicBezTo>
                    <a:pt x="13412" y="9803"/>
                    <a:pt x="13412" y="9803"/>
                    <a:pt x="13412" y="9803"/>
                  </a:cubicBezTo>
                  <a:cubicBezTo>
                    <a:pt x="13334" y="9803"/>
                    <a:pt x="13334" y="9803"/>
                    <a:pt x="13334" y="9803"/>
                  </a:cubicBezTo>
                  <a:cubicBezTo>
                    <a:pt x="13334" y="9803"/>
                    <a:pt x="13334" y="9803"/>
                    <a:pt x="13334" y="9803"/>
                  </a:cubicBezTo>
                  <a:cubicBezTo>
                    <a:pt x="13256" y="9803"/>
                    <a:pt x="13256" y="9803"/>
                    <a:pt x="13256" y="9803"/>
                  </a:cubicBezTo>
                  <a:cubicBezTo>
                    <a:pt x="13256" y="9803"/>
                    <a:pt x="13256" y="9803"/>
                    <a:pt x="13256" y="9803"/>
                  </a:cubicBezTo>
                  <a:cubicBezTo>
                    <a:pt x="13256" y="9803"/>
                    <a:pt x="13256" y="9803"/>
                    <a:pt x="13256" y="9803"/>
                  </a:cubicBezTo>
                  <a:cubicBezTo>
                    <a:pt x="13178" y="9886"/>
                    <a:pt x="13178" y="9886"/>
                    <a:pt x="13178" y="9886"/>
                  </a:cubicBezTo>
                  <a:cubicBezTo>
                    <a:pt x="13178" y="9886"/>
                    <a:pt x="13178" y="9886"/>
                    <a:pt x="13178" y="9886"/>
                  </a:cubicBezTo>
                  <a:cubicBezTo>
                    <a:pt x="13490" y="10385"/>
                    <a:pt x="13490" y="10385"/>
                    <a:pt x="13490" y="10385"/>
                  </a:cubicBezTo>
                  <a:cubicBezTo>
                    <a:pt x="13490" y="10385"/>
                    <a:pt x="13490" y="10385"/>
                    <a:pt x="13490" y="10385"/>
                  </a:cubicBezTo>
                  <a:cubicBezTo>
                    <a:pt x="13490" y="10385"/>
                    <a:pt x="13490" y="10385"/>
                    <a:pt x="13490" y="10385"/>
                  </a:cubicBezTo>
                  <a:cubicBezTo>
                    <a:pt x="13490" y="10385"/>
                    <a:pt x="13490" y="10385"/>
                    <a:pt x="13490" y="10385"/>
                  </a:cubicBezTo>
                  <a:cubicBezTo>
                    <a:pt x="13568" y="10385"/>
                    <a:pt x="13568" y="10385"/>
                    <a:pt x="13568" y="10385"/>
                  </a:cubicBezTo>
                  <a:cubicBezTo>
                    <a:pt x="13568" y="10385"/>
                    <a:pt x="13568" y="10385"/>
                    <a:pt x="13568" y="10385"/>
                  </a:cubicBezTo>
                  <a:cubicBezTo>
                    <a:pt x="13568" y="10385"/>
                    <a:pt x="13568" y="10385"/>
                    <a:pt x="13568" y="10385"/>
                  </a:cubicBezTo>
                  <a:cubicBezTo>
                    <a:pt x="13646" y="10385"/>
                    <a:pt x="13646" y="10385"/>
                    <a:pt x="13646" y="10385"/>
                  </a:cubicBezTo>
                  <a:cubicBezTo>
                    <a:pt x="13646" y="10302"/>
                    <a:pt x="13646" y="10302"/>
                    <a:pt x="13646" y="10302"/>
                  </a:cubicBezTo>
                  <a:cubicBezTo>
                    <a:pt x="13646" y="10302"/>
                    <a:pt x="13646" y="10302"/>
                    <a:pt x="13646" y="10302"/>
                  </a:cubicBezTo>
                  <a:cubicBezTo>
                    <a:pt x="13724" y="10302"/>
                    <a:pt x="13724" y="10302"/>
                    <a:pt x="13724" y="10302"/>
                  </a:cubicBezTo>
                  <a:cubicBezTo>
                    <a:pt x="13724" y="10302"/>
                    <a:pt x="13724" y="10302"/>
                    <a:pt x="13724" y="10302"/>
                  </a:cubicBezTo>
                  <a:cubicBezTo>
                    <a:pt x="13724" y="10302"/>
                    <a:pt x="13724" y="10302"/>
                    <a:pt x="13724" y="10302"/>
                  </a:cubicBezTo>
                  <a:cubicBezTo>
                    <a:pt x="13802" y="10302"/>
                    <a:pt x="13802" y="10302"/>
                    <a:pt x="13802" y="10302"/>
                  </a:cubicBezTo>
                  <a:cubicBezTo>
                    <a:pt x="13802" y="10302"/>
                    <a:pt x="13802" y="10302"/>
                    <a:pt x="13802" y="10302"/>
                  </a:cubicBezTo>
                  <a:cubicBezTo>
                    <a:pt x="13802" y="10302"/>
                    <a:pt x="13802" y="10302"/>
                    <a:pt x="13802" y="10302"/>
                  </a:cubicBezTo>
                  <a:cubicBezTo>
                    <a:pt x="13880" y="10219"/>
                    <a:pt x="13880" y="10219"/>
                    <a:pt x="13880" y="10219"/>
                  </a:cubicBezTo>
                  <a:cubicBezTo>
                    <a:pt x="13880" y="10219"/>
                    <a:pt x="13880" y="10219"/>
                    <a:pt x="13880" y="10219"/>
                  </a:cubicBezTo>
                  <a:cubicBezTo>
                    <a:pt x="13880" y="10219"/>
                    <a:pt x="13880" y="10219"/>
                    <a:pt x="13880" y="10219"/>
                  </a:cubicBezTo>
                  <a:cubicBezTo>
                    <a:pt x="13958" y="10219"/>
                    <a:pt x="13958" y="10219"/>
                    <a:pt x="13958" y="10219"/>
                  </a:cubicBezTo>
                  <a:cubicBezTo>
                    <a:pt x="13958" y="10219"/>
                    <a:pt x="13958" y="10219"/>
                    <a:pt x="13958" y="10219"/>
                  </a:cubicBezTo>
                  <a:cubicBezTo>
                    <a:pt x="13958" y="10219"/>
                    <a:pt x="13958" y="10219"/>
                    <a:pt x="13958" y="10219"/>
                  </a:cubicBezTo>
                  <a:cubicBezTo>
                    <a:pt x="13802" y="9637"/>
                    <a:pt x="13802" y="9637"/>
                    <a:pt x="13802" y="9637"/>
                  </a:cubicBezTo>
                  <a:close/>
                  <a:moveTo>
                    <a:pt x="12165" y="10551"/>
                  </a:moveTo>
                  <a:cubicBezTo>
                    <a:pt x="12165" y="10551"/>
                    <a:pt x="12165" y="10551"/>
                    <a:pt x="12165" y="10551"/>
                  </a:cubicBezTo>
                  <a:cubicBezTo>
                    <a:pt x="12087" y="10551"/>
                    <a:pt x="12087" y="10551"/>
                    <a:pt x="12087" y="10551"/>
                  </a:cubicBezTo>
                  <a:cubicBezTo>
                    <a:pt x="12087" y="10634"/>
                    <a:pt x="12087" y="10634"/>
                    <a:pt x="12087" y="10634"/>
                  </a:cubicBezTo>
                  <a:cubicBezTo>
                    <a:pt x="12087" y="10634"/>
                    <a:pt x="12087" y="10634"/>
                    <a:pt x="12087" y="10634"/>
                  </a:cubicBezTo>
                  <a:cubicBezTo>
                    <a:pt x="12009" y="10634"/>
                    <a:pt x="12009" y="10634"/>
                    <a:pt x="12009" y="10634"/>
                  </a:cubicBezTo>
                  <a:cubicBezTo>
                    <a:pt x="12009" y="10634"/>
                    <a:pt x="12009" y="10634"/>
                    <a:pt x="12009" y="10634"/>
                  </a:cubicBezTo>
                  <a:cubicBezTo>
                    <a:pt x="12009" y="10717"/>
                    <a:pt x="12009" y="10717"/>
                    <a:pt x="12009" y="10717"/>
                  </a:cubicBezTo>
                  <a:cubicBezTo>
                    <a:pt x="11931" y="10717"/>
                    <a:pt x="11931" y="10717"/>
                    <a:pt x="11931" y="10717"/>
                  </a:cubicBezTo>
                  <a:cubicBezTo>
                    <a:pt x="11931" y="10717"/>
                    <a:pt x="11931" y="10717"/>
                    <a:pt x="11931" y="10717"/>
                  </a:cubicBezTo>
                  <a:cubicBezTo>
                    <a:pt x="11931" y="10717"/>
                    <a:pt x="11931" y="10717"/>
                    <a:pt x="11931" y="10717"/>
                  </a:cubicBezTo>
                  <a:cubicBezTo>
                    <a:pt x="11931" y="10800"/>
                    <a:pt x="11931" y="10800"/>
                    <a:pt x="11931" y="10800"/>
                  </a:cubicBezTo>
                  <a:cubicBezTo>
                    <a:pt x="11853" y="10800"/>
                    <a:pt x="11853" y="10800"/>
                    <a:pt x="11853" y="10800"/>
                  </a:cubicBezTo>
                  <a:cubicBezTo>
                    <a:pt x="11853" y="10800"/>
                    <a:pt x="11853" y="10800"/>
                    <a:pt x="11853" y="10800"/>
                  </a:cubicBezTo>
                  <a:cubicBezTo>
                    <a:pt x="11853" y="10883"/>
                    <a:pt x="11853" y="10883"/>
                    <a:pt x="11853" y="10883"/>
                  </a:cubicBezTo>
                  <a:cubicBezTo>
                    <a:pt x="11775" y="10883"/>
                    <a:pt x="11775" y="10883"/>
                    <a:pt x="11775" y="10883"/>
                  </a:cubicBezTo>
                  <a:cubicBezTo>
                    <a:pt x="11775" y="10883"/>
                    <a:pt x="11775" y="10883"/>
                    <a:pt x="11775" y="10883"/>
                  </a:cubicBezTo>
                  <a:cubicBezTo>
                    <a:pt x="11775" y="10883"/>
                    <a:pt x="11775" y="10883"/>
                    <a:pt x="11775" y="10883"/>
                  </a:cubicBezTo>
                  <a:cubicBezTo>
                    <a:pt x="11775" y="10966"/>
                    <a:pt x="11775" y="10966"/>
                    <a:pt x="11775" y="10966"/>
                  </a:cubicBezTo>
                  <a:cubicBezTo>
                    <a:pt x="11697" y="10966"/>
                    <a:pt x="11697" y="10966"/>
                    <a:pt x="11697" y="10966"/>
                  </a:cubicBezTo>
                  <a:cubicBezTo>
                    <a:pt x="11697" y="10966"/>
                    <a:pt x="11697" y="10966"/>
                    <a:pt x="11697" y="10966"/>
                  </a:cubicBezTo>
                  <a:cubicBezTo>
                    <a:pt x="11697" y="10966"/>
                    <a:pt x="11697" y="10966"/>
                    <a:pt x="11697" y="10966"/>
                  </a:cubicBezTo>
                  <a:cubicBezTo>
                    <a:pt x="12087" y="11465"/>
                    <a:pt x="12087" y="11465"/>
                    <a:pt x="12087" y="11465"/>
                  </a:cubicBezTo>
                  <a:cubicBezTo>
                    <a:pt x="12087" y="11465"/>
                    <a:pt x="12087" y="11465"/>
                    <a:pt x="12087" y="11465"/>
                  </a:cubicBezTo>
                  <a:cubicBezTo>
                    <a:pt x="12165" y="11382"/>
                    <a:pt x="12165" y="11382"/>
                    <a:pt x="12165" y="11382"/>
                  </a:cubicBezTo>
                  <a:cubicBezTo>
                    <a:pt x="12165" y="11382"/>
                    <a:pt x="12165" y="11382"/>
                    <a:pt x="12165" y="11382"/>
                  </a:cubicBezTo>
                  <a:cubicBezTo>
                    <a:pt x="12165" y="11382"/>
                    <a:pt x="12165" y="11382"/>
                    <a:pt x="12165" y="11382"/>
                  </a:cubicBezTo>
                  <a:cubicBezTo>
                    <a:pt x="12165" y="11382"/>
                    <a:pt x="12165" y="11382"/>
                    <a:pt x="12165" y="11382"/>
                  </a:cubicBezTo>
                  <a:cubicBezTo>
                    <a:pt x="12243" y="11299"/>
                    <a:pt x="12243" y="11299"/>
                    <a:pt x="12243" y="11299"/>
                  </a:cubicBezTo>
                  <a:cubicBezTo>
                    <a:pt x="12243" y="11299"/>
                    <a:pt x="12243" y="11299"/>
                    <a:pt x="12243" y="11299"/>
                  </a:cubicBezTo>
                  <a:cubicBezTo>
                    <a:pt x="12243" y="11299"/>
                    <a:pt x="12243" y="11299"/>
                    <a:pt x="12243" y="11299"/>
                  </a:cubicBezTo>
                  <a:cubicBezTo>
                    <a:pt x="12243" y="11299"/>
                    <a:pt x="12243" y="11299"/>
                    <a:pt x="12243" y="11299"/>
                  </a:cubicBezTo>
                  <a:cubicBezTo>
                    <a:pt x="12321" y="11215"/>
                    <a:pt x="12321" y="11215"/>
                    <a:pt x="12321" y="11215"/>
                  </a:cubicBezTo>
                  <a:cubicBezTo>
                    <a:pt x="12321" y="11215"/>
                    <a:pt x="12321" y="11215"/>
                    <a:pt x="12321" y="11215"/>
                  </a:cubicBezTo>
                  <a:cubicBezTo>
                    <a:pt x="12321" y="11215"/>
                    <a:pt x="12321" y="11215"/>
                    <a:pt x="12321" y="11215"/>
                  </a:cubicBezTo>
                  <a:cubicBezTo>
                    <a:pt x="12321" y="11215"/>
                    <a:pt x="12321" y="11215"/>
                    <a:pt x="12321" y="11215"/>
                  </a:cubicBezTo>
                  <a:cubicBezTo>
                    <a:pt x="12399" y="11132"/>
                    <a:pt x="12399" y="11132"/>
                    <a:pt x="12399" y="11132"/>
                  </a:cubicBezTo>
                  <a:cubicBezTo>
                    <a:pt x="12399" y="11132"/>
                    <a:pt x="12399" y="11132"/>
                    <a:pt x="12399" y="11132"/>
                  </a:cubicBezTo>
                  <a:cubicBezTo>
                    <a:pt x="12399" y="11132"/>
                    <a:pt x="12399" y="11132"/>
                    <a:pt x="12399" y="11132"/>
                  </a:cubicBezTo>
                  <a:cubicBezTo>
                    <a:pt x="12399" y="11132"/>
                    <a:pt x="12399" y="11132"/>
                    <a:pt x="12399" y="11132"/>
                  </a:cubicBezTo>
                  <a:cubicBezTo>
                    <a:pt x="12477" y="11132"/>
                    <a:pt x="12477" y="11132"/>
                    <a:pt x="12477" y="11132"/>
                  </a:cubicBezTo>
                  <a:cubicBezTo>
                    <a:pt x="12477" y="11049"/>
                    <a:pt x="12477" y="11049"/>
                    <a:pt x="12477" y="11049"/>
                  </a:cubicBezTo>
                  <a:cubicBezTo>
                    <a:pt x="12477" y="11049"/>
                    <a:pt x="12477" y="11049"/>
                    <a:pt x="12477" y="11049"/>
                  </a:cubicBezTo>
                  <a:cubicBezTo>
                    <a:pt x="12477" y="11049"/>
                    <a:pt x="12477" y="11049"/>
                    <a:pt x="12477" y="11049"/>
                  </a:cubicBezTo>
                  <a:cubicBezTo>
                    <a:pt x="12165" y="10551"/>
                    <a:pt x="12165" y="10551"/>
                    <a:pt x="12165" y="10551"/>
                  </a:cubicBezTo>
                  <a:close/>
                  <a:moveTo>
                    <a:pt x="10917" y="12046"/>
                  </a:moveTo>
                  <a:cubicBezTo>
                    <a:pt x="10917" y="12046"/>
                    <a:pt x="10917" y="12046"/>
                    <a:pt x="10917" y="12046"/>
                  </a:cubicBezTo>
                  <a:cubicBezTo>
                    <a:pt x="10917" y="12129"/>
                    <a:pt x="10917" y="12129"/>
                    <a:pt x="10917" y="12129"/>
                  </a:cubicBezTo>
                  <a:cubicBezTo>
                    <a:pt x="10839" y="12129"/>
                    <a:pt x="10839" y="12129"/>
                    <a:pt x="10839" y="12129"/>
                  </a:cubicBezTo>
                  <a:cubicBezTo>
                    <a:pt x="10839" y="12129"/>
                    <a:pt x="10839" y="12129"/>
                    <a:pt x="10839" y="12129"/>
                  </a:cubicBezTo>
                  <a:cubicBezTo>
                    <a:pt x="10839" y="12212"/>
                    <a:pt x="10839" y="12212"/>
                    <a:pt x="10839" y="12212"/>
                  </a:cubicBezTo>
                  <a:cubicBezTo>
                    <a:pt x="10839" y="12212"/>
                    <a:pt x="10839" y="12212"/>
                    <a:pt x="10839" y="12212"/>
                  </a:cubicBezTo>
                  <a:cubicBezTo>
                    <a:pt x="10839" y="12212"/>
                    <a:pt x="10839" y="12212"/>
                    <a:pt x="10839" y="12212"/>
                  </a:cubicBezTo>
                  <a:cubicBezTo>
                    <a:pt x="10839" y="12295"/>
                    <a:pt x="10839" y="12295"/>
                    <a:pt x="10839" y="12295"/>
                  </a:cubicBezTo>
                  <a:cubicBezTo>
                    <a:pt x="10761" y="12295"/>
                    <a:pt x="10761" y="12295"/>
                    <a:pt x="10761" y="12295"/>
                  </a:cubicBezTo>
                  <a:cubicBezTo>
                    <a:pt x="10761" y="12379"/>
                    <a:pt x="10761" y="12379"/>
                    <a:pt x="10761" y="12379"/>
                  </a:cubicBezTo>
                  <a:cubicBezTo>
                    <a:pt x="10761" y="12379"/>
                    <a:pt x="10761" y="12379"/>
                    <a:pt x="10761" y="12379"/>
                  </a:cubicBezTo>
                  <a:cubicBezTo>
                    <a:pt x="10761" y="12379"/>
                    <a:pt x="10761" y="12379"/>
                    <a:pt x="10761" y="12379"/>
                  </a:cubicBezTo>
                  <a:cubicBezTo>
                    <a:pt x="10761" y="12462"/>
                    <a:pt x="10761" y="12462"/>
                    <a:pt x="10761" y="12462"/>
                  </a:cubicBezTo>
                  <a:cubicBezTo>
                    <a:pt x="10683" y="12462"/>
                    <a:pt x="10683" y="12462"/>
                    <a:pt x="10683" y="12462"/>
                  </a:cubicBezTo>
                  <a:cubicBezTo>
                    <a:pt x="10683" y="12462"/>
                    <a:pt x="10683" y="12462"/>
                    <a:pt x="10683" y="12462"/>
                  </a:cubicBezTo>
                  <a:cubicBezTo>
                    <a:pt x="10683" y="12545"/>
                    <a:pt x="10683" y="12545"/>
                    <a:pt x="10683" y="12545"/>
                  </a:cubicBezTo>
                  <a:cubicBezTo>
                    <a:pt x="10683" y="12545"/>
                    <a:pt x="10683" y="12545"/>
                    <a:pt x="10683" y="12545"/>
                  </a:cubicBezTo>
                  <a:cubicBezTo>
                    <a:pt x="10683" y="12545"/>
                    <a:pt x="10683" y="12545"/>
                    <a:pt x="10683" y="12545"/>
                  </a:cubicBezTo>
                  <a:cubicBezTo>
                    <a:pt x="10683" y="12628"/>
                    <a:pt x="10683" y="12628"/>
                    <a:pt x="10683" y="12628"/>
                  </a:cubicBezTo>
                  <a:cubicBezTo>
                    <a:pt x="10605" y="12628"/>
                    <a:pt x="10605" y="12628"/>
                    <a:pt x="10605" y="12628"/>
                  </a:cubicBezTo>
                  <a:cubicBezTo>
                    <a:pt x="10605" y="12628"/>
                    <a:pt x="10605" y="12628"/>
                    <a:pt x="10605" y="12628"/>
                  </a:cubicBezTo>
                  <a:cubicBezTo>
                    <a:pt x="11151" y="12877"/>
                    <a:pt x="11151" y="12877"/>
                    <a:pt x="11151" y="12877"/>
                  </a:cubicBezTo>
                  <a:cubicBezTo>
                    <a:pt x="11151" y="12877"/>
                    <a:pt x="11151" y="12877"/>
                    <a:pt x="11151" y="12877"/>
                  </a:cubicBezTo>
                  <a:cubicBezTo>
                    <a:pt x="11229" y="12877"/>
                    <a:pt x="11229" y="12877"/>
                    <a:pt x="11229" y="12877"/>
                  </a:cubicBezTo>
                  <a:cubicBezTo>
                    <a:pt x="11229" y="12877"/>
                    <a:pt x="11229" y="12877"/>
                    <a:pt x="11229" y="12877"/>
                  </a:cubicBezTo>
                  <a:cubicBezTo>
                    <a:pt x="11229" y="12794"/>
                    <a:pt x="11229" y="12794"/>
                    <a:pt x="11229" y="12794"/>
                  </a:cubicBezTo>
                  <a:cubicBezTo>
                    <a:pt x="11229" y="12794"/>
                    <a:pt x="11229" y="12794"/>
                    <a:pt x="11229" y="12794"/>
                  </a:cubicBezTo>
                  <a:cubicBezTo>
                    <a:pt x="11229" y="12794"/>
                    <a:pt x="11229" y="12794"/>
                    <a:pt x="11229" y="12794"/>
                  </a:cubicBezTo>
                  <a:cubicBezTo>
                    <a:pt x="11229" y="12711"/>
                    <a:pt x="11229" y="12711"/>
                    <a:pt x="11229" y="12711"/>
                  </a:cubicBezTo>
                  <a:cubicBezTo>
                    <a:pt x="11229" y="12711"/>
                    <a:pt x="11229" y="12711"/>
                    <a:pt x="11229" y="12711"/>
                  </a:cubicBezTo>
                  <a:cubicBezTo>
                    <a:pt x="11307" y="12711"/>
                    <a:pt x="11307" y="12711"/>
                    <a:pt x="11307" y="12711"/>
                  </a:cubicBezTo>
                  <a:cubicBezTo>
                    <a:pt x="11307" y="12628"/>
                    <a:pt x="11307" y="12628"/>
                    <a:pt x="11307" y="12628"/>
                  </a:cubicBezTo>
                  <a:cubicBezTo>
                    <a:pt x="11307" y="12628"/>
                    <a:pt x="11307" y="12628"/>
                    <a:pt x="11307" y="12628"/>
                  </a:cubicBezTo>
                  <a:cubicBezTo>
                    <a:pt x="11307" y="12628"/>
                    <a:pt x="11307" y="12628"/>
                    <a:pt x="11307" y="12628"/>
                  </a:cubicBezTo>
                  <a:cubicBezTo>
                    <a:pt x="11307" y="12545"/>
                    <a:pt x="11307" y="12545"/>
                    <a:pt x="11307" y="12545"/>
                  </a:cubicBezTo>
                  <a:cubicBezTo>
                    <a:pt x="11307" y="12545"/>
                    <a:pt x="11307" y="12545"/>
                    <a:pt x="11307" y="12545"/>
                  </a:cubicBezTo>
                  <a:cubicBezTo>
                    <a:pt x="11385" y="12545"/>
                    <a:pt x="11385" y="12545"/>
                    <a:pt x="11385" y="12545"/>
                  </a:cubicBezTo>
                  <a:cubicBezTo>
                    <a:pt x="11385" y="12462"/>
                    <a:pt x="11385" y="12462"/>
                    <a:pt x="11385" y="12462"/>
                  </a:cubicBezTo>
                  <a:cubicBezTo>
                    <a:pt x="11385" y="12462"/>
                    <a:pt x="11385" y="12462"/>
                    <a:pt x="11385" y="12462"/>
                  </a:cubicBezTo>
                  <a:cubicBezTo>
                    <a:pt x="11385" y="12462"/>
                    <a:pt x="11385" y="12462"/>
                    <a:pt x="11385" y="12462"/>
                  </a:cubicBezTo>
                  <a:cubicBezTo>
                    <a:pt x="11385" y="12462"/>
                    <a:pt x="11385" y="12462"/>
                    <a:pt x="11385" y="12462"/>
                  </a:cubicBezTo>
                  <a:cubicBezTo>
                    <a:pt x="11385" y="12379"/>
                    <a:pt x="11385" y="12379"/>
                    <a:pt x="11385" y="12379"/>
                  </a:cubicBezTo>
                  <a:cubicBezTo>
                    <a:pt x="11463" y="12379"/>
                    <a:pt x="11463" y="12379"/>
                    <a:pt x="11463" y="12379"/>
                  </a:cubicBezTo>
                  <a:cubicBezTo>
                    <a:pt x="10917" y="12046"/>
                    <a:pt x="10917" y="12046"/>
                    <a:pt x="10917" y="12046"/>
                  </a:cubicBezTo>
                  <a:close/>
                  <a:moveTo>
                    <a:pt x="10293" y="13957"/>
                  </a:moveTo>
                  <a:cubicBezTo>
                    <a:pt x="10293" y="13957"/>
                    <a:pt x="10293" y="13957"/>
                    <a:pt x="10293" y="13957"/>
                  </a:cubicBezTo>
                  <a:cubicBezTo>
                    <a:pt x="10293" y="14040"/>
                    <a:pt x="10293" y="14040"/>
                    <a:pt x="10293" y="14040"/>
                  </a:cubicBezTo>
                  <a:cubicBezTo>
                    <a:pt x="10293" y="14040"/>
                    <a:pt x="10293" y="14040"/>
                    <a:pt x="10293" y="14040"/>
                  </a:cubicBezTo>
                  <a:cubicBezTo>
                    <a:pt x="10293" y="14040"/>
                    <a:pt x="10293" y="14040"/>
                    <a:pt x="10293" y="14040"/>
                  </a:cubicBezTo>
                  <a:cubicBezTo>
                    <a:pt x="10215" y="14123"/>
                    <a:pt x="10215" y="14123"/>
                    <a:pt x="10215" y="14123"/>
                  </a:cubicBezTo>
                  <a:cubicBezTo>
                    <a:pt x="10215" y="14123"/>
                    <a:pt x="10215" y="14123"/>
                    <a:pt x="10215" y="14123"/>
                  </a:cubicBezTo>
                  <a:cubicBezTo>
                    <a:pt x="10215" y="14206"/>
                    <a:pt x="10215" y="14206"/>
                    <a:pt x="10215" y="14206"/>
                  </a:cubicBezTo>
                  <a:cubicBezTo>
                    <a:pt x="10215" y="14206"/>
                    <a:pt x="10215" y="14206"/>
                    <a:pt x="10215" y="14206"/>
                  </a:cubicBezTo>
                  <a:cubicBezTo>
                    <a:pt x="10215" y="14206"/>
                    <a:pt x="10215" y="14206"/>
                    <a:pt x="10215" y="14206"/>
                  </a:cubicBezTo>
                  <a:cubicBezTo>
                    <a:pt x="10215" y="14289"/>
                    <a:pt x="10215" y="14289"/>
                    <a:pt x="10215" y="14289"/>
                  </a:cubicBezTo>
                  <a:cubicBezTo>
                    <a:pt x="10215" y="14289"/>
                    <a:pt x="10215" y="14289"/>
                    <a:pt x="10215" y="14289"/>
                  </a:cubicBezTo>
                  <a:cubicBezTo>
                    <a:pt x="10215" y="14372"/>
                    <a:pt x="10215" y="14372"/>
                    <a:pt x="10215" y="14372"/>
                  </a:cubicBezTo>
                  <a:cubicBezTo>
                    <a:pt x="10215" y="14372"/>
                    <a:pt x="10215" y="14372"/>
                    <a:pt x="10215" y="14372"/>
                  </a:cubicBezTo>
                  <a:cubicBezTo>
                    <a:pt x="10215" y="14455"/>
                    <a:pt x="10215" y="14455"/>
                    <a:pt x="10215" y="14455"/>
                  </a:cubicBezTo>
                  <a:cubicBezTo>
                    <a:pt x="10215" y="14455"/>
                    <a:pt x="10215" y="14455"/>
                    <a:pt x="10215" y="14455"/>
                  </a:cubicBezTo>
                  <a:cubicBezTo>
                    <a:pt x="10215" y="14455"/>
                    <a:pt x="10215" y="14455"/>
                    <a:pt x="10215" y="14455"/>
                  </a:cubicBezTo>
                  <a:cubicBezTo>
                    <a:pt x="10215" y="14539"/>
                    <a:pt x="10215" y="14539"/>
                    <a:pt x="10215" y="14539"/>
                  </a:cubicBezTo>
                  <a:cubicBezTo>
                    <a:pt x="10215" y="14539"/>
                    <a:pt x="10215" y="14539"/>
                    <a:pt x="10215" y="14539"/>
                  </a:cubicBezTo>
                  <a:cubicBezTo>
                    <a:pt x="10215" y="14622"/>
                    <a:pt x="10215" y="14622"/>
                    <a:pt x="10215" y="14622"/>
                  </a:cubicBezTo>
                  <a:cubicBezTo>
                    <a:pt x="10215" y="14622"/>
                    <a:pt x="10215" y="14622"/>
                    <a:pt x="10215" y="14622"/>
                  </a:cubicBezTo>
                  <a:cubicBezTo>
                    <a:pt x="10839" y="14622"/>
                    <a:pt x="10839" y="14622"/>
                    <a:pt x="10839" y="14622"/>
                  </a:cubicBezTo>
                  <a:cubicBezTo>
                    <a:pt x="10839" y="14622"/>
                    <a:pt x="10839" y="14622"/>
                    <a:pt x="10839" y="14622"/>
                  </a:cubicBezTo>
                  <a:cubicBezTo>
                    <a:pt x="10839" y="14622"/>
                    <a:pt x="10839" y="14622"/>
                    <a:pt x="10839" y="14622"/>
                  </a:cubicBezTo>
                  <a:cubicBezTo>
                    <a:pt x="10839" y="14539"/>
                    <a:pt x="10839" y="14539"/>
                    <a:pt x="10839" y="14539"/>
                  </a:cubicBezTo>
                  <a:cubicBezTo>
                    <a:pt x="10839" y="14539"/>
                    <a:pt x="10839" y="14539"/>
                    <a:pt x="10839" y="14539"/>
                  </a:cubicBezTo>
                  <a:cubicBezTo>
                    <a:pt x="10839" y="14455"/>
                    <a:pt x="10839" y="14455"/>
                    <a:pt x="10839" y="14455"/>
                  </a:cubicBezTo>
                  <a:cubicBezTo>
                    <a:pt x="10839" y="14455"/>
                    <a:pt x="10839" y="14455"/>
                    <a:pt x="10839" y="14455"/>
                  </a:cubicBezTo>
                  <a:cubicBezTo>
                    <a:pt x="10839" y="14455"/>
                    <a:pt x="10839" y="14455"/>
                    <a:pt x="10839" y="14455"/>
                  </a:cubicBezTo>
                  <a:cubicBezTo>
                    <a:pt x="10839" y="14372"/>
                    <a:pt x="10839" y="14372"/>
                    <a:pt x="10839" y="14372"/>
                  </a:cubicBezTo>
                  <a:cubicBezTo>
                    <a:pt x="10839" y="14372"/>
                    <a:pt x="10839" y="14372"/>
                    <a:pt x="10839" y="14372"/>
                  </a:cubicBezTo>
                  <a:cubicBezTo>
                    <a:pt x="10839" y="14372"/>
                    <a:pt x="10839" y="14372"/>
                    <a:pt x="10839" y="14372"/>
                  </a:cubicBezTo>
                  <a:cubicBezTo>
                    <a:pt x="10839" y="14289"/>
                    <a:pt x="10839" y="14289"/>
                    <a:pt x="10839" y="14289"/>
                  </a:cubicBezTo>
                  <a:cubicBezTo>
                    <a:pt x="10839" y="14289"/>
                    <a:pt x="10839" y="14289"/>
                    <a:pt x="10839" y="14289"/>
                  </a:cubicBezTo>
                  <a:cubicBezTo>
                    <a:pt x="10839" y="14289"/>
                    <a:pt x="10839" y="14289"/>
                    <a:pt x="10839" y="14289"/>
                  </a:cubicBezTo>
                  <a:cubicBezTo>
                    <a:pt x="10839" y="14206"/>
                    <a:pt x="10839" y="14206"/>
                    <a:pt x="10839" y="14206"/>
                  </a:cubicBezTo>
                  <a:cubicBezTo>
                    <a:pt x="10839" y="14206"/>
                    <a:pt x="10839" y="14206"/>
                    <a:pt x="10839" y="14206"/>
                  </a:cubicBezTo>
                  <a:cubicBezTo>
                    <a:pt x="10839" y="14123"/>
                    <a:pt x="10839" y="14123"/>
                    <a:pt x="10839" y="14123"/>
                  </a:cubicBezTo>
                  <a:cubicBezTo>
                    <a:pt x="10839" y="14123"/>
                    <a:pt x="10839" y="14123"/>
                    <a:pt x="10839" y="14123"/>
                  </a:cubicBezTo>
                  <a:cubicBezTo>
                    <a:pt x="10839" y="14123"/>
                    <a:pt x="10839" y="14123"/>
                    <a:pt x="10839" y="14123"/>
                  </a:cubicBezTo>
                  <a:cubicBezTo>
                    <a:pt x="10839" y="14040"/>
                    <a:pt x="10839" y="14040"/>
                    <a:pt x="10839" y="14040"/>
                  </a:cubicBezTo>
                  <a:cubicBezTo>
                    <a:pt x="10839" y="14040"/>
                    <a:pt x="10839" y="14040"/>
                    <a:pt x="10839" y="14040"/>
                  </a:cubicBezTo>
                  <a:cubicBezTo>
                    <a:pt x="10293" y="13957"/>
                    <a:pt x="10293" y="13957"/>
                    <a:pt x="10293" y="13957"/>
                  </a:cubicBezTo>
                  <a:close/>
                  <a:moveTo>
                    <a:pt x="10293" y="15951"/>
                  </a:moveTo>
                  <a:cubicBezTo>
                    <a:pt x="10293" y="15951"/>
                    <a:pt x="10293" y="15951"/>
                    <a:pt x="10293" y="15951"/>
                  </a:cubicBezTo>
                  <a:cubicBezTo>
                    <a:pt x="10293" y="15951"/>
                    <a:pt x="10293" y="15951"/>
                    <a:pt x="10293" y="15951"/>
                  </a:cubicBezTo>
                  <a:cubicBezTo>
                    <a:pt x="10293" y="16034"/>
                    <a:pt x="10293" y="16034"/>
                    <a:pt x="10293" y="16034"/>
                  </a:cubicBezTo>
                  <a:cubicBezTo>
                    <a:pt x="10293" y="16034"/>
                    <a:pt x="10293" y="16034"/>
                    <a:pt x="10293" y="16034"/>
                  </a:cubicBezTo>
                  <a:cubicBezTo>
                    <a:pt x="10371" y="16117"/>
                    <a:pt x="10371" y="16117"/>
                    <a:pt x="10371" y="16117"/>
                  </a:cubicBezTo>
                  <a:cubicBezTo>
                    <a:pt x="10371" y="16117"/>
                    <a:pt x="10371" y="16117"/>
                    <a:pt x="10371" y="16117"/>
                  </a:cubicBezTo>
                  <a:cubicBezTo>
                    <a:pt x="10371" y="16117"/>
                    <a:pt x="10371" y="16117"/>
                    <a:pt x="10371" y="16117"/>
                  </a:cubicBezTo>
                  <a:cubicBezTo>
                    <a:pt x="10371" y="16200"/>
                    <a:pt x="10371" y="16200"/>
                    <a:pt x="10371" y="16200"/>
                  </a:cubicBezTo>
                  <a:cubicBezTo>
                    <a:pt x="10371" y="16200"/>
                    <a:pt x="10371" y="16200"/>
                    <a:pt x="10371" y="16200"/>
                  </a:cubicBezTo>
                  <a:cubicBezTo>
                    <a:pt x="10371" y="16283"/>
                    <a:pt x="10371" y="16283"/>
                    <a:pt x="10371" y="16283"/>
                  </a:cubicBezTo>
                  <a:cubicBezTo>
                    <a:pt x="10371" y="16283"/>
                    <a:pt x="10371" y="16283"/>
                    <a:pt x="10371" y="16283"/>
                  </a:cubicBezTo>
                  <a:cubicBezTo>
                    <a:pt x="10371" y="16283"/>
                    <a:pt x="10371" y="16283"/>
                    <a:pt x="10371" y="16283"/>
                  </a:cubicBezTo>
                  <a:cubicBezTo>
                    <a:pt x="10371" y="16366"/>
                    <a:pt x="10371" y="16366"/>
                    <a:pt x="10371" y="16366"/>
                  </a:cubicBezTo>
                  <a:cubicBezTo>
                    <a:pt x="10449" y="16366"/>
                    <a:pt x="10449" y="16366"/>
                    <a:pt x="10449" y="16366"/>
                  </a:cubicBezTo>
                  <a:cubicBezTo>
                    <a:pt x="10449" y="16366"/>
                    <a:pt x="10449" y="16366"/>
                    <a:pt x="10449" y="16366"/>
                  </a:cubicBezTo>
                  <a:cubicBezTo>
                    <a:pt x="10449" y="16449"/>
                    <a:pt x="10449" y="16449"/>
                    <a:pt x="10449" y="16449"/>
                  </a:cubicBezTo>
                  <a:cubicBezTo>
                    <a:pt x="10449" y="16449"/>
                    <a:pt x="10449" y="16449"/>
                    <a:pt x="10449" y="16449"/>
                  </a:cubicBezTo>
                  <a:cubicBezTo>
                    <a:pt x="10449" y="16532"/>
                    <a:pt x="10449" y="16532"/>
                    <a:pt x="10449" y="16532"/>
                  </a:cubicBezTo>
                  <a:cubicBezTo>
                    <a:pt x="10449" y="16532"/>
                    <a:pt x="10449" y="16532"/>
                    <a:pt x="10449" y="16532"/>
                  </a:cubicBezTo>
                  <a:cubicBezTo>
                    <a:pt x="10449" y="16532"/>
                    <a:pt x="10449" y="16532"/>
                    <a:pt x="10449" y="16532"/>
                  </a:cubicBezTo>
                  <a:cubicBezTo>
                    <a:pt x="10449" y="16615"/>
                    <a:pt x="10449" y="16615"/>
                    <a:pt x="10449" y="16615"/>
                  </a:cubicBezTo>
                  <a:cubicBezTo>
                    <a:pt x="11073" y="16366"/>
                    <a:pt x="11073" y="16366"/>
                    <a:pt x="11073" y="16366"/>
                  </a:cubicBezTo>
                  <a:cubicBezTo>
                    <a:pt x="10995" y="16366"/>
                    <a:pt x="10995" y="16366"/>
                    <a:pt x="10995" y="16366"/>
                  </a:cubicBezTo>
                  <a:cubicBezTo>
                    <a:pt x="10995" y="16366"/>
                    <a:pt x="10995" y="16366"/>
                    <a:pt x="10995" y="16366"/>
                  </a:cubicBezTo>
                  <a:cubicBezTo>
                    <a:pt x="10995" y="16283"/>
                    <a:pt x="10995" y="16283"/>
                    <a:pt x="10995" y="16283"/>
                  </a:cubicBezTo>
                  <a:cubicBezTo>
                    <a:pt x="10995" y="16283"/>
                    <a:pt x="10995" y="16283"/>
                    <a:pt x="10995" y="16283"/>
                  </a:cubicBezTo>
                  <a:cubicBezTo>
                    <a:pt x="10995" y="16283"/>
                    <a:pt x="10995" y="16283"/>
                    <a:pt x="10995" y="16283"/>
                  </a:cubicBezTo>
                  <a:cubicBezTo>
                    <a:pt x="10995" y="16200"/>
                    <a:pt x="10995" y="16200"/>
                    <a:pt x="10995" y="16200"/>
                  </a:cubicBezTo>
                  <a:cubicBezTo>
                    <a:pt x="10995" y="16200"/>
                    <a:pt x="10995" y="16200"/>
                    <a:pt x="10995" y="16200"/>
                  </a:cubicBezTo>
                  <a:cubicBezTo>
                    <a:pt x="10995" y="16200"/>
                    <a:pt x="10995" y="16200"/>
                    <a:pt x="10995" y="16200"/>
                  </a:cubicBezTo>
                  <a:cubicBezTo>
                    <a:pt x="10995" y="16117"/>
                    <a:pt x="10995" y="16117"/>
                    <a:pt x="10995" y="16117"/>
                  </a:cubicBezTo>
                  <a:cubicBezTo>
                    <a:pt x="10995" y="16117"/>
                    <a:pt x="10995" y="16117"/>
                    <a:pt x="10995" y="16117"/>
                  </a:cubicBezTo>
                  <a:cubicBezTo>
                    <a:pt x="10917" y="16117"/>
                    <a:pt x="10917" y="16117"/>
                    <a:pt x="10917" y="16117"/>
                  </a:cubicBezTo>
                  <a:cubicBezTo>
                    <a:pt x="10917" y="16034"/>
                    <a:pt x="10917" y="16034"/>
                    <a:pt x="10917" y="16034"/>
                  </a:cubicBezTo>
                  <a:cubicBezTo>
                    <a:pt x="10917" y="16034"/>
                    <a:pt x="10917" y="16034"/>
                    <a:pt x="10917" y="16034"/>
                  </a:cubicBezTo>
                  <a:cubicBezTo>
                    <a:pt x="10917" y="16034"/>
                    <a:pt x="10917" y="16034"/>
                    <a:pt x="10917" y="16034"/>
                  </a:cubicBezTo>
                  <a:cubicBezTo>
                    <a:pt x="10917" y="15951"/>
                    <a:pt x="10917" y="15951"/>
                    <a:pt x="10917" y="15951"/>
                  </a:cubicBezTo>
                  <a:cubicBezTo>
                    <a:pt x="10917" y="15951"/>
                    <a:pt x="10917" y="15951"/>
                    <a:pt x="10917" y="15951"/>
                  </a:cubicBezTo>
                  <a:cubicBezTo>
                    <a:pt x="10917" y="15868"/>
                    <a:pt x="10917" y="15868"/>
                    <a:pt x="10917" y="15868"/>
                  </a:cubicBezTo>
                  <a:cubicBezTo>
                    <a:pt x="10917" y="15868"/>
                    <a:pt x="10917" y="15868"/>
                    <a:pt x="10917" y="15868"/>
                  </a:cubicBezTo>
                  <a:cubicBezTo>
                    <a:pt x="10917" y="15868"/>
                    <a:pt x="10917" y="15868"/>
                    <a:pt x="10917" y="15868"/>
                  </a:cubicBezTo>
                  <a:cubicBezTo>
                    <a:pt x="10917" y="15785"/>
                    <a:pt x="10917" y="15785"/>
                    <a:pt x="10917" y="15785"/>
                  </a:cubicBezTo>
                  <a:cubicBezTo>
                    <a:pt x="10917" y="15785"/>
                    <a:pt x="10917" y="15785"/>
                    <a:pt x="10917" y="15785"/>
                  </a:cubicBezTo>
                  <a:cubicBezTo>
                    <a:pt x="10293" y="15951"/>
                    <a:pt x="10293" y="15951"/>
                    <a:pt x="10293" y="15951"/>
                  </a:cubicBezTo>
                  <a:close/>
                  <a:moveTo>
                    <a:pt x="10995" y="17779"/>
                  </a:moveTo>
                  <a:cubicBezTo>
                    <a:pt x="10995" y="17779"/>
                    <a:pt x="10995" y="17779"/>
                    <a:pt x="10995" y="17779"/>
                  </a:cubicBezTo>
                  <a:cubicBezTo>
                    <a:pt x="11073" y="17862"/>
                    <a:pt x="11073" y="17862"/>
                    <a:pt x="11073" y="17862"/>
                  </a:cubicBezTo>
                  <a:cubicBezTo>
                    <a:pt x="11073" y="17862"/>
                    <a:pt x="11073" y="17862"/>
                    <a:pt x="11073" y="17862"/>
                  </a:cubicBezTo>
                  <a:cubicBezTo>
                    <a:pt x="11073" y="17862"/>
                    <a:pt x="11073" y="17862"/>
                    <a:pt x="11073" y="17862"/>
                  </a:cubicBezTo>
                  <a:cubicBezTo>
                    <a:pt x="11073" y="17945"/>
                    <a:pt x="11073" y="17945"/>
                    <a:pt x="11073" y="17945"/>
                  </a:cubicBezTo>
                  <a:cubicBezTo>
                    <a:pt x="11073" y="17945"/>
                    <a:pt x="11073" y="17945"/>
                    <a:pt x="11073" y="17945"/>
                  </a:cubicBezTo>
                  <a:cubicBezTo>
                    <a:pt x="11151" y="17945"/>
                    <a:pt x="11151" y="17945"/>
                    <a:pt x="11151" y="17945"/>
                  </a:cubicBezTo>
                  <a:cubicBezTo>
                    <a:pt x="11151" y="18028"/>
                    <a:pt x="11151" y="18028"/>
                    <a:pt x="11151" y="18028"/>
                  </a:cubicBezTo>
                  <a:cubicBezTo>
                    <a:pt x="11151" y="18028"/>
                    <a:pt x="11151" y="18028"/>
                    <a:pt x="11151" y="18028"/>
                  </a:cubicBezTo>
                  <a:cubicBezTo>
                    <a:pt x="11151" y="18028"/>
                    <a:pt x="11151" y="18028"/>
                    <a:pt x="11151" y="18028"/>
                  </a:cubicBezTo>
                  <a:cubicBezTo>
                    <a:pt x="11229" y="18028"/>
                    <a:pt x="11229" y="18028"/>
                    <a:pt x="11229" y="18028"/>
                  </a:cubicBezTo>
                  <a:cubicBezTo>
                    <a:pt x="11229" y="18111"/>
                    <a:pt x="11229" y="18111"/>
                    <a:pt x="11229" y="18111"/>
                  </a:cubicBezTo>
                  <a:cubicBezTo>
                    <a:pt x="11229" y="18111"/>
                    <a:pt x="11229" y="18111"/>
                    <a:pt x="11229" y="18111"/>
                  </a:cubicBezTo>
                  <a:cubicBezTo>
                    <a:pt x="11229" y="18111"/>
                    <a:pt x="11229" y="18111"/>
                    <a:pt x="11229" y="18111"/>
                  </a:cubicBezTo>
                  <a:cubicBezTo>
                    <a:pt x="11229" y="18194"/>
                    <a:pt x="11229" y="18194"/>
                    <a:pt x="11229" y="18194"/>
                  </a:cubicBezTo>
                  <a:cubicBezTo>
                    <a:pt x="11307" y="18194"/>
                    <a:pt x="11307" y="18194"/>
                    <a:pt x="11307" y="18194"/>
                  </a:cubicBezTo>
                  <a:cubicBezTo>
                    <a:pt x="11307" y="18194"/>
                    <a:pt x="11307" y="18194"/>
                    <a:pt x="11307" y="18194"/>
                  </a:cubicBezTo>
                  <a:cubicBezTo>
                    <a:pt x="11307" y="18277"/>
                    <a:pt x="11307" y="18277"/>
                    <a:pt x="11307" y="18277"/>
                  </a:cubicBezTo>
                  <a:cubicBezTo>
                    <a:pt x="11307" y="18277"/>
                    <a:pt x="11307" y="18277"/>
                    <a:pt x="11307" y="18277"/>
                  </a:cubicBezTo>
                  <a:cubicBezTo>
                    <a:pt x="11385" y="18277"/>
                    <a:pt x="11385" y="18277"/>
                    <a:pt x="11385" y="18277"/>
                  </a:cubicBezTo>
                  <a:cubicBezTo>
                    <a:pt x="11385" y="18360"/>
                    <a:pt x="11385" y="18360"/>
                    <a:pt x="11385" y="18360"/>
                  </a:cubicBezTo>
                  <a:cubicBezTo>
                    <a:pt x="11853" y="17945"/>
                    <a:pt x="11853" y="17945"/>
                    <a:pt x="11853" y="17945"/>
                  </a:cubicBezTo>
                  <a:cubicBezTo>
                    <a:pt x="11853" y="17945"/>
                    <a:pt x="11853" y="17945"/>
                    <a:pt x="11853" y="17945"/>
                  </a:cubicBezTo>
                  <a:cubicBezTo>
                    <a:pt x="11775" y="17862"/>
                    <a:pt x="11775" y="17862"/>
                    <a:pt x="11775" y="17862"/>
                  </a:cubicBezTo>
                  <a:cubicBezTo>
                    <a:pt x="11775" y="17862"/>
                    <a:pt x="11775" y="17862"/>
                    <a:pt x="11775" y="17862"/>
                  </a:cubicBezTo>
                  <a:cubicBezTo>
                    <a:pt x="11775" y="17862"/>
                    <a:pt x="11775" y="17862"/>
                    <a:pt x="11775" y="17862"/>
                  </a:cubicBezTo>
                  <a:cubicBezTo>
                    <a:pt x="11775" y="17779"/>
                    <a:pt x="11775" y="17779"/>
                    <a:pt x="11775" y="17779"/>
                  </a:cubicBezTo>
                  <a:cubicBezTo>
                    <a:pt x="11775" y="17779"/>
                    <a:pt x="11775" y="17779"/>
                    <a:pt x="11775" y="17779"/>
                  </a:cubicBezTo>
                  <a:cubicBezTo>
                    <a:pt x="11697" y="17779"/>
                    <a:pt x="11697" y="17779"/>
                    <a:pt x="11697" y="17779"/>
                  </a:cubicBezTo>
                  <a:cubicBezTo>
                    <a:pt x="11697" y="17779"/>
                    <a:pt x="11697" y="17779"/>
                    <a:pt x="11697" y="17779"/>
                  </a:cubicBezTo>
                  <a:cubicBezTo>
                    <a:pt x="11697" y="17695"/>
                    <a:pt x="11697" y="17695"/>
                    <a:pt x="11697" y="17695"/>
                  </a:cubicBezTo>
                  <a:cubicBezTo>
                    <a:pt x="11697" y="17695"/>
                    <a:pt x="11697" y="17695"/>
                    <a:pt x="11697" y="17695"/>
                  </a:cubicBezTo>
                  <a:cubicBezTo>
                    <a:pt x="11619" y="17695"/>
                    <a:pt x="11619" y="17695"/>
                    <a:pt x="11619" y="17695"/>
                  </a:cubicBezTo>
                  <a:cubicBezTo>
                    <a:pt x="11619" y="17612"/>
                    <a:pt x="11619" y="17612"/>
                    <a:pt x="11619" y="17612"/>
                  </a:cubicBezTo>
                  <a:cubicBezTo>
                    <a:pt x="11619" y="17612"/>
                    <a:pt x="11619" y="17612"/>
                    <a:pt x="11619" y="17612"/>
                  </a:cubicBezTo>
                  <a:cubicBezTo>
                    <a:pt x="11619" y="17612"/>
                    <a:pt x="11619" y="17612"/>
                    <a:pt x="11619" y="17612"/>
                  </a:cubicBezTo>
                  <a:cubicBezTo>
                    <a:pt x="11619" y="17612"/>
                    <a:pt x="11619" y="17612"/>
                    <a:pt x="11619" y="17612"/>
                  </a:cubicBezTo>
                  <a:cubicBezTo>
                    <a:pt x="11541" y="17529"/>
                    <a:pt x="11541" y="17529"/>
                    <a:pt x="11541" y="17529"/>
                  </a:cubicBezTo>
                  <a:cubicBezTo>
                    <a:pt x="11541" y="17529"/>
                    <a:pt x="11541" y="17529"/>
                    <a:pt x="11541" y="17529"/>
                  </a:cubicBezTo>
                  <a:cubicBezTo>
                    <a:pt x="11541" y="17529"/>
                    <a:pt x="11541" y="17529"/>
                    <a:pt x="11541" y="17529"/>
                  </a:cubicBezTo>
                  <a:cubicBezTo>
                    <a:pt x="11541" y="17446"/>
                    <a:pt x="11541" y="17446"/>
                    <a:pt x="11541" y="17446"/>
                  </a:cubicBezTo>
                  <a:cubicBezTo>
                    <a:pt x="11541" y="17446"/>
                    <a:pt x="11541" y="17446"/>
                    <a:pt x="11541" y="17446"/>
                  </a:cubicBezTo>
                  <a:cubicBezTo>
                    <a:pt x="11541" y="17446"/>
                    <a:pt x="11541" y="17446"/>
                    <a:pt x="11541" y="17446"/>
                  </a:cubicBezTo>
                  <a:cubicBezTo>
                    <a:pt x="10995" y="17779"/>
                    <a:pt x="10995" y="17779"/>
                    <a:pt x="10995" y="17779"/>
                  </a:cubicBezTo>
                  <a:close/>
                  <a:moveTo>
                    <a:pt x="12321" y="19274"/>
                  </a:moveTo>
                  <a:cubicBezTo>
                    <a:pt x="12321" y="19274"/>
                    <a:pt x="12321" y="19274"/>
                    <a:pt x="12321" y="19274"/>
                  </a:cubicBezTo>
                  <a:cubicBezTo>
                    <a:pt x="12321" y="19274"/>
                    <a:pt x="12321" y="19274"/>
                    <a:pt x="12321" y="19274"/>
                  </a:cubicBezTo>
                  <a:cubicBezTo>
                    <a:pt x="12321" y="19274"/>
                    <a:pt x="12321" y="19274"/>
                    <a:pt x="12321" y="19274"/>
                  </a:cubicBezTo>
                  <a:cubicBezTo>
                    <a:pt x="12399" y="19274"/>
                    <a:pt x="12399" y="19274"/>
                    <a:pt x="12399" y="19274"/>
                  </a:cubicBezTo>
                  <a:cubicBezTo>
                    <a:pt x="12399" y="19357"/>
                    <a:pt x="12399" y="19357"/>
                    <a:pt x="12399" y="19357"/>
                  </a:cubicBezTo>
                  <a:cubicBezTo>
                    <a:pt x="12399" y="19357"/>
                    <a:pt x="12399" y="19357"/>
                    <a:pt x="12399" y="19357"/>
                  </a:cubicBezTo>
                  <a:cubicBezTo>
                    <a:pt x="12477" y="19357"/>
                    <a:pt x="12477" y="19357"/>
                    <a:pt x="12477" y="19357"/>
                  </a:cubicBezTo>
                  <a:cubicBezTo>
                    <a:pt x="12477" y="19357"/>
                    <a:pt x="12477" y="19357"/>
                    <a:pt x="12477" y="19357"/>
                  </a:cubicBezTo>
                  <a:cubicBezTo>
                    <a:pt x="12477" y="19440"/>
                    <a:pt x="12477" y="19440"/>
                    <a:pt x="12477" y="19440"/>
                  </a:cubicBezTo>
                  <a:cubicBezTo>
                    <a:pt x="12555" y="19440"/>
                    <a:pt x="12555" y="19440"/>
                    <a:pt x="12555" y="19440"/>
                  </a:cubicBezTo>
                  <a:cubicBezTo>
                    <a:pt x="12555" y="19440"/>
                    <a:pt x="12555" y="19440"/>
                    <a:pt x="12555" y="19440"/>
                  </a:cubicBezTo>
                  <a:cubicBezTo>
                    <a:pt x="12555" y="19440"/>
                    <a:pt x="12555" y="19440"/>
                    <a:pt x="12555" y="19440"/>
                  </a:cubicBezTo>
                  <a:cubicBezTo>
                    <a:pt x="12632" y="19440"/>
                    <a:pt x="12632" y="19440"/>
                    <a:pt x="12632" y="19440"/>
                  </a:cubicBezTo>
                  <a:cubicBezTo>
                    <a:pt x="12632" y="19523"/>
                    <a:pt x="12632" y="19523"/>
                    <a:pt x="12632" y="19523"/>
                  </a:cubicBezTo>
                  <a:cubicBezTo>
                    <a:pt x="12632" y="19523"/>
                    <a:pt x="12632" y="19523"/>
                    <a:pt x="12632" y="19523"/>
                  </a:cubicBezTo>
                  <a:cubicBezTo>
                    <a:pt x="12710" y="19523"/>
                    <a:pt x="12710" y="19523"/>
                    <a:pt x="12710" y="19523"/>
                  </a:cubicBezTo>
                  <a:cubicBezTo>
                    <a:pt x="12710" y="19523"/>
                    <a:pt x="12710" y="19523"/>
                    <a:pt x="12710" y="19523"/>
                  </a:cubicBezTo>
                  <a:cubicBezTo>
                    <a:pt x="12710" y="19523"/>
                    <a:pt x="12710" y="19523"/>
                    <a:pt x="12710" y="19523"/>
                  </a:cubicBezTo>
                  <a:cubicBezTo>
                    <a:pt x="12788" y="19606"/>
                    <a:pt x="12788" y="19606"/>
                    <a:pt x="12788" y="19606"/>
                  </a:cubicBezTo>
                  <a:cubicBezTo>
                    <a:pt x="12788" y="19606"/>
                    <a:pt x="12788" y="19606"/>
                    <a:pt x="12788" y="19606"/>
                  </a:cubicBezTo>
                  <a:cubicBezTo>
                    <a:pt x="12788" y="19606"/>
                    <a:pt x="12788" y="19606"/>
                    <a:pt x="12788" y="19606"/>
                  </a:cubicBezTo>
                  <a:cubicBezTo>
                    <a:pt x="13100" y="19025"/>
                    <a:pt x="13100" y="19025"/>
                    <a:pt x="13100" y="19025"/>
                  </a:cubicBezTo>
                  <a:cubicBezTo>
                    <a:pt x="13100" y="19025"/>
                    <a:pt x="13100" y="19025"/>
                    <a:pt x="13100" y="19025"/>
                  </a:cubicBezTo>
                  <a:cubicBezTo>
                    <a:pt x="13100" y="19025"/>
                    <a:pt x="13100" y="19025"/>
                    <a:pt x="13100" y="19025"/>
                  </a:cubicBezTo>
                  <a:cubicBezTo>
                    <a:pt x="13022" y="19025"/>
                    <a:pt x="13022" y="19025"/>
                    <a:pt x="13022" y="19025"/>
                  </a:cubicBezTo>
                  <a:cubicBezTo>
                    <a:pt x="13022" y="19025"/>
                    <a:pt x="13022" y="19025"/>
                    <a:pt x="13022" y="19025"/>
                  </a:cubicBezTo>
                  <a:cubicBezTo>
                    <a:pt x="13022" y="19025"/>
                    <a:pt x="13022" y="19025"/>
                    <a:pt x="13022" y="19025"/>
                  </a:cubicBezTo>
                  <a:cubicBezTo>
                    <a:pt x="12944" y="18942"/>
                    <a:pt x="12944" y="18942"/>
                    <a:pt x="12944" y="18942"/>
                  </a:cubicBezTo>
                  <a:cubicBezTo>
                    <a:pt x="12944" y="18942"/>
                    <a:pt x="12944" y="18942"/>
                    <a:pt x="12944" y="18942"/>
                  </a:cubicBezTo>
                  <a:cubicBezTo>
                    <a:pt x="12944" y="18942"/>
                    <a:pt x="12944" y="18942"/>
                    <a:pt x="12944" y="18942"/>
                  </a:cubicBezTo>
                  <a:cubicBezTo>
                    <a:pt x="12866" y="18942"/>
                    <a:pt x="12866" y="18942"/>
                    <a:pt x="12866" y="18942"/>
                  </a:cubicBezTo>
                  <a:cubicBezTo>
                    <a:pt x="12866" y="18942"/>
                    <a:pt x="12866" y="18942"/>
                    <a:pt x="12866" y="18942"/>
                  </a:cubicBezTo>
                  <a:cubicBezTo>
                    <a:pt x="12866" y="18859"/>
                    <a:pt x="12866" y="18859"/>
                    <a:pt x="12866" y="18859"/>
                  </a:cubicBezTo>
                  <a:cubicBezTo>
                    <a:pt x="12866" y="18859"/>
                    <a:pt x="12866" y="18859"/>
                    <a:pt x="12866" y="18859"/>
                  </a:cubicBezTo>
                  <a:cubicBezTo>
                    <a:pt x="12788" y="18859"/>
                    <a:pt x="12788" y="18859"/>
                    <a:pt x="12788" y="18859"/>
                  </a:cubicBezTo>
                  <a:cubicBezTo>
                    <a:pt x="12788" y="18859"/>
                    <a:pt x="12788" y="18859"/>
                    <a:pt x="12788" y="18859"/>
                  </a:cubicBezTo>
                  <a:cubicBezTo>
                    <a:pt x="12788" y="18859"/>
                    <a:pt x="12788" y="18859"/>
                    <a:pt x="12788" y="18859"/>
                  </a:cubicBezTo>
                  <a:cubicBezTo>
                    <a:pt x="12710" y="18775"/>
                    <a:pt x="12710" y="18775"/>
                    <a:pt x="12710" y="18775"/>
                  </a:cubicBezTo>
                  <a:cubicBezTo>
                    <a:pt x="12710" y="18775"/>
                    <a:pt x="12710" y="18775"/>
                    <a:pt x="12710" y="18775"/>
                  </a:cubicBezTo>
                  <a:cubicBezTo>
                    <a:pt x="12710" y="18775"/>
                    <a:pt x="12710" y="18775"/>
                    <a:pt x="12710" y="18775"/>
                  </a:cubicBezTo>
                  <a:cubicBezTo>
                    <a:pt x="12710" y="18775"/>
                    <a:pt x="12710" y="18775"/>
                    <a:pt x="12710" y="18775"/>
                  </a:cubicBezTo>
                  <a:cubicBezTo>
                    <a:pt x="12632" y="18775"/>
                    <a:pt x="12632" y="18775"/>
                    <a:pt x="12632" y="18775"/>
                  </a:cubicBezTo>
                  <a:cubicBezTo>
                    <a:pt x="12632" y="18775"/>
                    <a:pt x="12632" y="18775"/>
                    <a:pt x="12632" y="18775"/>
                  </a:cubicBezTo>
                  <a:cubicBezTo>
                    <a:pt x="12321" y="19274"/>
                    <a:pt x="12321" y="19274"/>
                    <a:pt x="12321" y="19274"/>
                  </a:cubicBezTo>
                  <a:close/>
                  <a:moveTo>
                    <a:pt x="13958" y="20105"/>
                  </a:moveTo>
                  <a:cubicBezTo>
                    <a:pt x="13958" y="20105"/>
                    <a:pt x="13958" y="20105"/>
                    <a:pt x="13958" y="20105"/>
                  </a:cubicBezTo>
                  <a:cubicBezTo>
                    <a:pt x="14036" y="20105"/>
                    <a:pt x="14036" y="20105"/>
                    <a:pt x="14036" y="20105"/>
                  </a:cubicBezTo>
                  <a:cubicBezTo>
                    <a:pt x="14036" y="20105"/>
                    <a:pt x="14036" y="20105"/>
                    <a:pt x="14036" y="20105"/>
                  </a:cubicBezTo>
                  <a:cubicBezTo>
                    <a:pt x="14036" y="20188"/>
                    <a:pt x="14036" y="20188"/>
                    <a:pt x="14036" y="20188"/>
                  </a:cubicBezTo>
                  <a:cubicBezTo>
                    <a:pt x="14114" y="20188"/>
                    <a:pt x="14114" y="20188"/>
                    <a:pt x="14114" y="20188"/>
                  </a:cubicBezTo>
                  <a:cubicBezTo>
                    <a:pt x="14114" y="20188"/>
                    <a:pt x="14114" y="20188"/>
                    <a:pt x="14114" y="20188"/>
                  </a:cubicBezTo>
                  <a:cubicBezTo>
                    <a:pt x="14192" y="20188"/>
                    <a:pt x="14192" y="20188"/>
                    <a:pt x="14192" y="20188"/>
                  </a:cubicBezTo>
                  <a:cubicBezTo>
                    <a:pt x="14192" y="20188"/>
                    <a:pt x="14192" y="20188"/>
                    <a:pt x="14192" y="20188"/>
                  </a:cubicBezTo>
                  <a:cubicBezTo>
                    <a:pt x="14192" y="20188"/>
                    <a:pt x="14192" y="20188"/>
                    <a:pt x="14192" y="20188"/>
                  </a:cubicBezTo>
                  <a:cubicBezTo>
                    <a:pt x="14270" y="20188"/>
                    <a:pt x="14270" y="20188"/>
                    <a:pt x="14270" y="20188"/>
                  </a:cubicBezTo>
                  <a:cubicBezTo>
                    <a:pt x="14270" y="20188"/>
                    <a:pt x="14270" y="20188"/>
                    <a:pt x="14270" y="20188"/>
                  </a:cubicBezTo>
                  <a:cubicBezTo>
                    <a:pt x="14348" y="20188"/>
                    <a:pt x="14348" y="20188"/>
                    <a:pt x="14348" y="20188"/>
                  </a:cubicBezTo>
                  <a:cubicBezTo>
                    <a:pt x="14348" y="20188"/>
                    <a:pt x="14348" y="20188"/>
                    <a:pt x="14348" y="20188"/>
                  </a:cubicBezTo>
                  <a:cubicBezTo>
                    <a:pt x="14348" y="20188"/>
                    <a:pt x="14348" y="20188"/>
                    <a:pt x="14348" y="20188"/>
                  </a:cubicBezTo>
                  <a:cubicBezTo>
                    <a:pt x="14426" y="20271"/>
                    <a:pt x="14426" y="20271"/>
                    <a:pt x="14426" y="20271"/>
                  </a:cubicBezTo>
                  <a:cubicBezTo>
                    <a:pt x="14426" y="20271"/>
                    <a:pt x="14426" y="20271"/>
                    <a:pt x="14426" y="20271"/>
                  </a:cubicBezTo>
                  <a:cubicBezTo>
                    <a:pt x="14504" y="20271"/>
                    <a:pt x="14504" y="20271"/>
                    <a:pt x="14504" y="20271"/>
                  </a:cubicBezTo>
                  <a:cubicBezTo>
                    <a:pt x="14504" y="20271"/>
                    <a:pt x="14504" y="20271"/>
                    <a:pt x="14504" y="20271"/>
                  </a:cubicBezTo>
                  <a:cubicBezTo>
                    <a:pt x="14504" y="20271"/>
                    <a:pt x="14504" y="20271"/>
                    <a:pt x="14504" y="20271"/>
                  </a:cubicBezTo>
                  <a:cubicBezTo>
                    <a:pt x="14582" y="20271"/>
                    <a:pt x="14582" y="20271"/>
                    <a:pt x="14582" y="20271"/>
                  </a:cubicBezTo>
                  <a:cubicBezTo>
                    <a:pt x="14582" y="20271"/>
                    <a:pt x="14582" y="20271"/>
                    <a:pt x="14582" y="20271"/>
                  </a:cubicBezTo>
                  <a:cubicBezTo>
                    <a:pt x="14660" y="19606"/>
                    <a:pt x="14660" y="19606"/>
                    <a:pt x="14660" y="19606"/>
                  </a:cubicBezTo>
                  <a:cubicBezTo>
                    <a:pt x="14660" y="19606"/>
                    <a:pt x="14660" y="19606"/>
                    <a:pt x="14660" y="19606"/>
                  </a:cubicBezTo>
                  <a:cubicBezTo>
                    <a:pt x="14660" y="19606"/>
                    <a:pt x="14660" y="19606"/>
                    <a:pt x="14660" y="19606"/>
                  </a:cubicBezTo>
                  <a:cubicBezTo>
                    <a:pt x="14582" y="19606"/>
                    <a:pt x="14582" y="19606"/>
                    <a:pt x="14582" y="19606"/>
                  </a:cubicBezTo>
                  <a:cubicBezTo>
                    <a:pt x="14582" y="19606"/>
                    <a:pt x="14582" y="19606"/>
                    <a:pt x="14582" y="19606"/>
                  </a:cubicBezTo>
                  <a:cubicBezTo>
                    <a:pt x="14582" y="19606"/>
                    <a:pt x="14582" y="19606"/>
                    <a:pt x="14582" y="19606"/>
                  </a:cubicBezTo>
                  <a:cubicBezTo>
                    <a:pt x="14504" y="19606"/>
                    <a:pt x="14504" y="19606"/>
                    <a:pt x="14504" y="19606"/>
                  </a:cubicBezTo>
                  <a:cubicBezTo>
                    <a:pt x="14504" y="19606"/>
                    <a:pt x="14504" y="19606"/>
                    <a:pt x="14504" y="19606"/>
                  </a:cubicBezTo>
                  <a:cubicBezTo>
                    <a:pt x="14504" y="19606"/>
                    <a:pt x="14504" y="19606"/>
                    <a:pt x="14504" y="19606"/>
                  </a:cubicBezTo>
                  <a:cubicBezTo>
                    <a:pt x="14426" y="19606"/>
                    <a:pt x="14426" y="19606"/>
                    <a:pt x="14426" y="19606"/>
                  </a:cubicBezTo>
                  <a:cubicBezTo>
                    <a:pt x="14426" y="19606"/>
                    <a:pt x="14426" y="19606"/>
                    <a:pt x="14426" y="19606"/>
                  </a:cubicBezTo>
                  <a:cubicBezTo>
                    <a:pt x="14348" y="19606"/>
                    <a:pt x="14348" y="19606"/>
                    <a:pt x="14348" y="19606"/>
                  </a:cubicBezTo>
                  <a:cubicBezTo>
                    <a:pt x="14348" y="19606"/>
                    <a:pt x="14348" y="19606"/>
                    <a:pt x="14348" y="19606"/>
                  </a:cubicBezTo>
                  <a:cubicBezTo>
                    <a:pt x="14348" y="19606"/>
                    <a:pt x="14348" y="19606"/>
                    <a:pt x="14348" y="19606"/>
                  </a:cubicBezTo>
                  <a:cubicBezTo>
                    <a:pt x="14270" y="19523"/>
                    <a:pt x="14270" y="19523"/>
                    <a:pt x="14270" y="19523"/>
                  </a:cubicBezTo>
                  <a:cubicBezTo>
                    <a:pt x="14270" y="19523"/>
                    <a:pt x="14270" y="19523"/>
                    <a:pt x="14270" y="19523"/>
                  </a:cubicBezTo>
                  <a:cubicBezTo>
                    <a:pt x="14270" y="19523"/>
                    <a:pt x="14270" y="19523"/>
                    <a:pt x="14270" y="19523"/>
                  </a:cubicBezTo>
                  <a:cubicBezTo>
                    <a:pt x="14192" y="19523"/>
                    <a:pt x="14192" y="19523"/>
                    <a:pt x="14192" y="19523"/>
                  </a:cubicBezTo>
                  <a:cubicBezTo>
                    <a:pt x="14192" y="19523"/>
                    <a:pt x="14192" y="19523"/>
                    <a:pt x="14192" y="19523"/>
                  </a:cubicBezTo>
                  <a:cubicBezTo>
                    <a:pt x="14192" y="19523"/>
                    <a:pt x="14192" y="19523"/>
                    <a:pt x="14192" y="19523"/>
                  </a:cubicBezTo>
                  <a:cubicBezTo>
                    <a:pt x="14114" y="19523"/>
                    <a:pt x="14114" y="19523"/>
                    <a:pt x="14114" y="19523"/>
                  </a:cubicBezTo>
                  <a:cubicBezTo>
                    <a:pt x="14114" y="19523"/>
                    <a:pt x="14114" y="19523"/>
                    <a:pt x="14114" y="19523"/>
                  </a:cubicBezTo>
                  <a:cubicBezTo>
                    <a:pt x="13958" y="20105"/>
                    <a:pt x="13958" y="20105"/>
                    <a:pt x="13958" y="20105"/>
                  </a:cubicBezTo>
                  <a:close/>
                  <a:moveTo>
                    <a:pt x="15830" y="20271"/>
                  </a:moveTo>
                  <a:cubicBezTo>
                    <a:pt x="15830" y="20271"/>
                    <a:pt x="15830" y="20271"/>
                    <a:pt x="15830" y="20271"/>
                  </a:cubicBezTo>
                  <a:cubicBezTo>
                    <a:pt x="15908" y="20271"/>
                    <a:pt x="15908" y="20271"/>
                    <a:pt x="15908" y="20271"/>
                  </a:cubicBezTo>
                  <a:cubicBezTo>
                    <a:pt x="15908" y="20271"/>
                    <a:pt x="15908" y="20271"/>
                    <a:pt x="15908" y="20271"/>
                  </a:cubicBezTo>
                  <a:cubicBezTo>
                    <a:pt x="15986" y="20271"/>
                    <a:pt x="15986" y="20271"/>
                    <a:pt x="15986" y="20271"/>
                  </a:cubicBezTo>
                  <a:cubicBezTo>
                    <a:pt x="15986" y="20271"/>
                    <a:pt x="15986" y="20271"/>
                    <a:pt x="15986" y="20271"/>
                  </a:cubicBezTo>
                  <a:cubicBezTo>
                    <a:pt x="15986" y="20271"/>
                    <a:pt x="15986" y="20271"/>
                    <a:pt x="15986" y="20271"/>
                  </a:cubicBezTo>
                  <a:cubicBezTo>
                    <a:pt x="16064" y="20271"/>
                    <a:pt x="16064" y="20271"/>
                    <a:pt x="16064" y="20271"/>
                  </a:cubicBezTo>
                  <a:cubicBezTo>
                    <a:pt x="16064" y="20271"/>
                    <a:pt x="16064" y="20271"/>
                    <a:pt x="16064" y="20271"/>
                  </a:cubicBezTo>
                  <a:cubicBezTo>
                    <a:pt x="16142" y="20271"/>
                    <a:pt x="16142" y="20271"/>
                    <a:pt x="16142" y="20271"/>
                  </a:cubicBezTo>
                  <a:cubicBezTo>
                    <a:pt x="16142" y="20271"/>
                    <a:pt x="16142" y="20271"/>
                    <a:pt x="16142" y="20271"/>
                  </a:cubicBezTo>
                  <a:cubicBezTo>
                    <a:pt x="16142" y="20271"/>
                    <a:pt x="16142" y="20271"/>
                    <a:pt x="16142" y="20271"/>
                  </a:cubicBezTo>
                  <a:cubicBezTo>
                    <a:pt x="16219" y="20271"/>
                    <a:pt x="16219" y="20271"/>
                    <a:pt x="16219" y="20271"/>
                  </a:cubicBezTo>
                  <a:cubicBezTo>
                    <a:pt x="16219" y="20271"/>
                    <a:pt x="16219" y="20271"/>
                    <a:pt x="16219" y="20271"/>
                  </a:cubicBezTo>
                  <a:cubicBezTo>
                    <a:pt x="16297" y="20271"/>
                    <a:pt x="16297" y="20271"/>
                    <a:pt x="16297" y="20271"/>
                  </a:cubicBezTo>
                  <a:cubicBezTo>
                    <a:pt x="16297" y="20271"/>
                    <a:pt x="16297" y="20271"/>
                    <a:pt x="16297" y="20271"/>
                  </a:cubicBezTo>
                  <a:cubicBezTo>
                    <a:pt x="16297" y="20188"/>
                    <a:pt x="16297" y="20188"/>
                    <a:pt x="16297" y="20188"/>
                  </a:cubicBezTo>
                  <a:cubicBezTo>
                    <a:pt x="16375" y="20188"/>
                    <a:pt x="16375" y="20188"/>
                    <a:pt x="16375" y="20188"/>
                  </a:cubicBezTo>
                  <a:cubicBezTo>
                    <a:pt x="16375" y="20188"/>
                    <a:pt x="16375" y="20188"/>
                    <a:pt x="16375" y="20188"/>
                  </a:cubicBezTo>
                  <a:cubicBezTo>
                    <a:pt x="16453" y="20188"/>
                    <a:pt x="16453" y="20188"/>
                    <a:pt x="16453" y="20188"/>
                  </a:cubicBezTo>
                  <a:cubicBezTo>
                    <a:pt x="16453" y="20188"/>
                    <a:pt x="16453" y="20188"/>
                    <a:pt x="16453" y="20188"/>
                  </a:cubicBezTo>
                  <a:cubicBezTo>
                    <a:pt x="16453" y="20188"/>
                    <a:pt x="16453" y="20188"/>
                    <a:pt x="16453" y="20188"/>
                  </a:cubicBezTo>
                  <a:cubicBezTo>
                    <a:pt x="16297" y="19606"/>
                    <a:pt x="16297" y="19606"/>
                    <a:pt x="16297" y="19606"/>
                  </a:cubicBezTo>
                  <a:cubicBezTo>
                    <a:pt x="16297" y="19606"/>
                    <a:pt x="16297" y="19606"/>
                    <a:pt x="16297" y="19606"/>
                  </a:cubicBezTo>
                  <a:cubicBezTo>
                    <a:pt x="16297" y="19606"/>
                    <a:pt x="16297" y="19606"/>
                    <a:pt x="16297" y="19606"/>
                  </a:cubicBezTo>
                  <a:cubicBezTo>
                    <a:pt x="16297" y="19606"/>
                    <a:pt x="16297" y="19606"/>
                    <a:pt x="16297" y="19606"/>
                  </a:cubicBezTo>
                  <a:cubicBezTo>
                    <a:pt x="16219" y="19606"/>
                    <a:pt x="16219" y="19606"/>
                    <a:pt x="16219" y="19606"/>
                  </a:cubicBezTo>
                  <a:cubicBezTo>
                    <a:pt x="16219" y="19606"/>
                    <a:pt x="16219" y="19606"/>
                    <a:pt x="16219" y="19606"/>
                  </a:cubicBezTo>
                  <a:cubicBezTo>
                    <a:pt x="16219" y="19606"/>
                    <a:pt x="16219" y="19606"/>
                    <a:pt x="16219" y="19606"/>
                  </a:cubicBezTo>
                  <a:cubicBezTo>
                    <a:pt x="16142" y="19606"/>
                    <a:pt x="16142" y="19606"/>
                    <a:pt x="16142" y="19606"/>
                  </a:cubicBezTo>
                  <a:cubicBezTo>
                    <a:pt x="16142" y="19606"/>
                    <a:pt x="16142" y="19606"/>
                    <a:pt x="16142" y="19606"/>
                  </a:cubicBezTo>
                  <a:cubicBezTo>
                    <a:pt x="16142" y="19606"/>
                    <a:pt x="16142" y="19606"/>
                    <a:pt x="16142" y="19606"/>
                  </a:cubicBezTo>
                  <a:cubicBezTo>
                    <a:pt x="16064" y="19606"/>
                    <a:pt x="16064" y="19606"/>
                    <a:pt x="16064" y="19606"/>
                  </a:cubicBezTo>
                  <a:cubicBezTo>
                    <a:pt x="16064" y="19606"/>
                    <a:pt x="16064" y="19606"/>
                    <a:pt x="16064" y="19606"/>
                  </a:cubicBezTo>
                  <a:cubicBezTo>
                    <a:pt x="15986" y="19606"/>
                    <a:pt x="15986" y="19606"/>
                    <a:pt x="15986" y="19606"/>
                  </a:cubicBezTo>
                  <a:cubicBezTo>
                    <a:pt x="15986" y="19606"/>
                    <a:pt x="15986" y="19606"/>
                    <a:pt x="15986" y="19606"/>
                  </a:cubicBezTo>
                  <a:cubicBezTo>
                    <a:pt x="15986" y="19689"/>
                    <a:pt x="15986" y="19689"/>
                    <a:pt x="15986" y="19689"/>
                  </a:cubicBezTo>
                  <a:cubicBezTo>
                    <a:pt x="15908" y="19689"/>
                    <a:pt x="15908" y="19689"/>
                    <a:pt x="15908" y="19689"/>
                  </a:cubicBezTo>
                  <a:cubicBezTo>
                    <a:pt x="15908" y="19689"/>
                    <a:pt x="15908" y="19689"/>
                    <a:pt x="15908" y="19689"/>
                  </a:cubicBezTo>
                  <a:cubicBezTo>
                    <a:pt x="15908" y="19689"/>
                    <a:pt x="15908" y="19689"/>
                    <a:pt x="15908" y="19689"/>
                  </a:cubicBezTo>
                  <a:cubicBezTo>
                    <a:pt x="15830" y="19689"/>
                    <a:pt x="15830" y="19689"/>
                    <a:pt x="15830" y="19689"/>
                  </a:cubicBezTo>
                  <a:cubicBezTo>
                    <a:pt x="15830" y="19689"/>
                    <a:pt x="15830" y="19689"/>
                    <a:pt x="15830" y="19689"/>
                  </a:cubicBezTo>
                  <a:cubicBezTo>
                    <a:pt x="15830" y="19689"/>
                    <a:pt x="15830" y="19689"/>
                    <a:pt x="15830" y="19689"/>
                  </a:cubicBezTo>
                  <a:cubicBezTo>
                    <a:pt x="15752" y="19689"/>
                    <a:pt x="15752" y="19689"/>
                    <a:pt x="15752" y="19689"/>
                  </a:cubicBezTo>
                  <a:cubicBezTo>
                    <a:pt x="15830" y="20271"/>
                    <a:pt x="15830" y="20271"/>
                    <a:pt x="15830" y="20271"/>
                  </a:cubicBezTo>
                  <a:close/>
                  <a:moveTo>
                    <a:pt x="17623" y="19772"/>
                  </a:moveTo>
                  <a:cubicBezTo>
                    <a:pt x="17623" y="19772"/>
                    <a:pt x="17623" y="19772"/>
                    <a:pt x="17623" y="19772"/>
                  </a:cubicBezTo>
                  <a:cubicBezTo>
                    <a:pt x="17701" y="19772"/>
                    <a:pt x="17701" y="19772"/>
                    <a:pt x="17701" y="19772"/>
                  </a:cubicBezTo>
                  <a:cubicBezTo>
                    <a:pt x="17701" y="19689"/>
                    <a:pt x="17701" y="19689"/>
                    <a:pt x="17701" y="19689"/>
                  </a:cubicBezTo>
                  <a:cubicBezTo>
                    <a:pt x="17701" y="19689"/>
                    <a:pt x="17701" y="19689"/>
                    <a:pt x="17701" y="19689"/>
                  </a:cubicBezTo>
                  <a:cubicBezTo>
                    <a:pt x="17779" y="19689"/>
                    <a:pt x="17779" y="19689"/>
                    <a:pt x="17779" y="19689"/>
                  </a:cubicBezTo>
                  <a:cubicBezTo>
                    <a:pt x="17779" y="19689"/>
                    <a:pt x="17779" y="19689"/>
                    <a:pt x="17779" y="19689"/>
                  </a:cubicBezTo>
                  <a:cubicBezTo>
                    <a:pt x="17779" y="19689"/>
                    <a:pt x="17779" y="19689"/>
                    <a:pt x="17779" y="19689"/>
                  </a:cubicBezTo>
                  <a:cubicBezTo>
                    <a:pt x="17857" y="19606"/>
                    <a:pt x="17857" y="19606"/>
                    <a:pt x="17857" y="19606"/>
                  </a:cubicBezTo>
                  <a:cubicBezTo>
                    <a:pt x="17857" y="19606"/>
                    <a:pt x="17857" y="19606"/>
                    <a:pt x="17857" y="19606"/>
                  </a:cubicBezTo>
                  <a:cubicBezTo>
                    <a:pt x="17857" y="19606"/>
                    <a:pt x="17857" y="19606"/>
                    <a:pt x="17857" y="19606"/>
                  </a:cubicBezTo>
                  <a:cubicBezTo>
                    <a:pt x="17935" y="19606"/>
                    <a:pt x="17935" y="19606"/>
                    <a:pt x="17935" y="19606"/>
                  </a:cubicBezTo>
                  <a:cubicBezTo>
                    <a:pt x="17935" y="19606"/>
                    <a:pt x="17935" y="19606"/>
                    <a:pt x="17935" y="19606"/>
                  </a:cubicBezTo>
                  <a:cubicBezTo>
                    <a:pt x="17935" y="19523"/>
                    <a:pt x="17935" y="19523"/>
                    <a:pt x="17935" y="19523"/>
                  </a:cubicBezTo>
                  <a:cubicBezTo>
                    <a:pt x="18013" y="19523"/>
                    <a:pt x="18013" y="19523"/>
                    <a:pt x="18013" y="19523"/>
                  </a:cubicBezTo>
                  <a:cubicBezTo>
                    <a:pt x="18013" y="19523"/>
                    <a:pt x="18013" y="19523"/>
                    <a:pt x="18013" y="19523"/>
                  </a:cubicBezTo>
                  <a:cubicBezTo>
                    <a:pt x="18091" y="19523"/>
                    <a:pt x="18091" y="19523"/>
                    <a:pt x="18091" y="19523"/>
                  </a:cubicBezTo>
                  <a:cubicBezTo>
                    <a:pt x="18091" y="19523"/>
                    <a:pt x="18091" y="19523"/>
                    <a:pt x="18091" y="19523"/>
                  </a:cubicBezTo>
                  <a:cubicBezTo>
                    <a:pt x="18091" y="19440"/>
                    <a:pt x="18091" y="19440"/>
                    <a:pt x="18091" y="19440"/>
                  </a:cubicBezTo>
                  <a:cubicBezTo>
                    <a:pt x="18169" y="19440"/>
                    <a:pt x="18169" y="19440"/>
                    <a:pt x="18169" y="19440"/>
                  </a:cubicBezTo>
                  <a:cubicBezTo>
                    <a:pt x="18169" y="19440"/>
                    <a:pt x="18169" y="19440"/>
                    <a:pt x="18169" y="19440"/>
                  </a:cubicBezTo>
                  <a:cubicBezTo>
                    <a:pt x="18169" y="19440"/>
                    <a:pt x="18169" y="19440"/>
                    <a:pt x="18169" y="19440"/>
                  </a:cubicBezTo>
                  <a:cubicBezTo>
                    <a:pt x="17857" y="18859"/>
                    <a:pt x="17857" y="18859"/>
                    <a:pt x="17857" y="18859"/>
                  </a:cubicBezTo>
                  <a:cubicBezTo>
                    <a:pt x="17857" y="18942"/>
                    <a:pt x="17857" y="18942"/>
                    <a:pt x="17857" y="18942"/>
                  </a:cubicBezTo>
                  <a:cubicBezTo>
                    <a:pt x="17779" y="18942"/>
                    <a:pt x="17779" y="18942"/>
                    <a:pt x="17779" y="18942"/>
                  </a:cubicBezTo>
                  <a:cubicBezTo>
                    <a:pt x="17779" y="18942"/>
                    <a:pt x="17779" y="18942"/>
                    <a:pt x="17779" y="18942"/>
                  </a:cubicBezTo>
                  <a:cubicBezTo>
                    <a:pt x="17779" y="18942"/>
                    <a:pt x="17779" y="18942"/>
                    <a:pt x="17779" y="18942"/>
                  </a:cubicBezTo>
                  <a:cubicBezTo>
                    <a:pt x="17779" y="18942"/>
                    <a:pt x="17779" y="18942"/>
                    <a:pt x="17779" y="18942"/>
                  </a:cubicBezTo>
                  <a:cubicBezTo>
                    <a:pt x="17701" y="19025"/>
                    <a:pt x="17701" y="19025"/>
                    <a:pt x="17701" y="19025"/>
                  </a:cubicBezTo>
                  <a:cubicBezTo>
                    <a:pt x="17701" y="19025"/>
                    <a:pt x="17701" y="19025"/>
                    <a:pt x="17701" y="19025"/>
                  </a:cubicBezTo>
                  <a:cubicBezTo>
                    <a:pt x="17701" y="19025"/>
                    <a:pt x="17701" y="19025"/>
                    <a:pt x="17701" y="19025"/>
                  </a:cubicBezTo>
                  <a:cubicBezTo>
                    <a:pt x="17623" y="19025"/>
                    <a:pt x="17623" y="19025"/>
                    <a:pt x="17623" y="19025"/>
                  </a:cubicBezTo>
                  <a:cubicBezTo>
                    <a:pt x="17623" y="19025"/>
                    <a:pt x="17623" y="19025"/>
                    <a:pt x="17623" y="19025"/>
                  </a:cubicBezTo>
                  <a:cubicBezTo>
                    <a:pt x="17623" y="19025"/>
                    <a:pt x="17623" y="19025"/>
                    <a:pt x="17623" y="19025"/>
                  </a:cubicBezTo>
                  <a:cubicBezTo>
                    <a:pt x="17545" y="19108"/>
                    <a:pt x="17545" y="19108"/>
                    <a:pt x="17545" y="19108"/>
                  </a:cubicBezTo>
                  <a:cubicBezTo>
                    <a:pt x="17545" y="19108"/>
                    <a:pt x="17545" y="19108"/>
                    <a:pt x="17545" y="19108"/>
                  </a:cubicBezTo>
                  <a:cubicBezTo>
                    <a:pt x="17545" y="19108"/>
                    <a:pt x="17545" y="19108"/>
                    <a:pt x="17545" y="19108"/>
                  </a:cubicBezTo>
                  <a:cubicBezTo>
                    <a:pt x="17467" y="19108"/>
                    <a:pt x="17467" y="19108"/>
                    <a:pt x="17467" y="19108"/>
                  </a:cubicBezTo>
                  <a:cubicBezTo>
                    <a:pt x="17467" y="19108"/>
                    <a:pt x="17467" y="19108"/>
                    <a:pt x="17467" y="19108"/>
                  </a:cubicBezTo>
                  <a:cubicBezTo>
                    <a:pt x="17467" y="19191"/>
                    <a:pt x="17467" y="19191"/>
                    <a:pt x="17467" y="19191"/>
                  </a:cubicBezTo>
                  <a:cubicBezTo>
                    <a:pt x="17467" y="19191"/>
                    <a:pt x="17467" y="19191"/>
                    <a:pt x="17467" y="19191"/>
                  </a:cubicBezTo>
                  <a:cubicBezTo>
                    <a:pt x="17389" y="19191"/>
                    <a:pt x="17389" y="19191"/>
                    <a:pt x="17389" y="19191"/>
                  </a:cubicBezTo>
                  <a:cubicBezTo>
                    <a:pt x="17389" y="19191"/>
                    <a:pt x="17389" y="19191"/>
                    <a:pt x="17389" y="19191"/>
                  </a:cubicBezTo>
                  <a:cubicBezTo>
                    <a:pt x="17389" y="19191"/>
                    <a:pt x="17389" y="19191"/>
                    <a:pt x="17389" y="19191"/>
                  </a:cubicBezTo>
                  <a:cubicBezTo>
                    <a:pt x="17623" y="19772"/>
                    <a:pt x="17623" y="19772"/>
                    <a:pt x="17623" y="19772"/>
                  </a:cubicBezTo>
                  <a:close/>
                  <a:moveTo>
                    <a:pt x="19105" y="18526"/>
                  </a:moveTo>
                  <a:cubicBezTo>
                    <a:pt x="19183" y="18526"/>
                    <a:pt x="19183" y="18526"/>
                    <a:pt x="19183" y="18526"/>
                  </a:cubicBezTo>
                  <a:cubicBezTo>
                    <a:pt x="19183" y="18526"/>
                    <a:pt x="19183" y="18526"/>
                    <a:pt x="19183" y="18526"/>
                  </a:cubicBezTo>
                  <a:cubicBezTo>
                    <a:pt x="19183" y="18526"/>
                    <a:pt x="19183" y="18526"/>
                    <a:pt x="19183" y="18526"/>
                  </a:cubicBezTo>
                  <a:cubicBezTo>
                    <a:pt x="19183" y="18443"/>
                    <a:pt x="19183" y="18443"/>
                    <a:pt x="19183" y="18443"/>
                  </a:cubicBezTo>
                  <a:cubicBezTo>
                    <a:pt x="19261" y="18443"/>
                    <a:pt x="19261" y="18443"/>
                    <a:pt x="19261" y="18443"/>
                  </a:cubicBezTo>
                  <a:cubicBezTo>
                    <a:pt x="19261" y="18443"/>
                    <a:pt x="19261" y="18443"/>
                    <a:pt x="19261" y="18443"/>
                  </a:cubicBezTo>
                  <a:cubicBezTo>
                    <a:pt x="19261" y="18443"/>
                    <a:pt x="19261" y="18443"/>
                    <a:pt x="19261" y="18443"/>
                  </a:cubicBezTo>
                  <a:cubicBezTo>
                    <a:pt x="19261" y="18360"/>
                    <a:pt x="19261" y="18360"/>
                    <a:pt x="19261" y="18360"/>
                  </a:cubicBezTo>
                  <a:cubicBezTo>
                    <a:pt x="19339" y="18360"/>
                    <a:pt x="19339" y="18360"/>
                    <a:pt x="19339" y="18360"/>
                  </a:cubicBezTo>
                  <a:cubicBezTo>
                    <a:pt x="19339" y="18360"/>
                    <a:pt x="19339" y="18360"/>
                    <a:pt x="19339" y="18360"/>
                  </a:cubicBezTo>
                  <a:cubicBezTo>
                    <a:pt x="19339" y="18277"/>
                    <a:pt x="19339" y="18277"/>
                    <a:pt x="19339" y="18277"/>
                  </a:cubicBezTo>
                  <a:cubicBezTo>
                    <a:pt x="19339" y="18277"/>
                    <a:pt x="19339" y="18277"/>
                    <a:pt x="19339" y="18277"/>
                  </a:cubicBezTo>
                  <a:cubicBezTo>
                    <a:pt x="19417" y="18277"/>
                    <a:pt x="19417" y="18277"/>
                    <a:pt x="19417" y="18277"/>
                  </a:cubicBezTo>
                  <a:cubicBezTo>
                    <a:pt x="19417" y="18194"/>
                    <a:pt x="19417" y="18194"/>
                    <a:pt x="19417" y="18194"/>
                  </a:cubicBezTo>
                  <a:cubicBezTo>
                    <a:pt x="19417" y="18194"/>
                    <a:pt x="19417" y="18194"/>
                    <a:pt x="19417" y="18194"/>
                  </a:cubicBezTo>
                  <a:cubicBezTo>
                    <a:pt x="19417" y="18194"/>
                    <a:pt x="19417" y="18194"/>
                    <a:pt x="19417" y="18194"/>
                  </a:cubicBezTo>
                  <a:cubicBezTo>
                    <a:pt x="19495" y="18111"/>
                    <a:pt x="19495" y="18111"/>
                    <a:pt x="19495" y="18111"/>
                  </a:cubicBezTo>
                  <a:cubicBezTo>
                    <a:pt x="19495" y="18111"/>
                    <a:pt x="19495" y="18111"/>
                    <a:pt x="19495" y="18111"/>
                  </a:cubicBezTo>
                  <a:cubicBezTo>
                    <a:pt x="19495" y="18111"/>
                    <a:pt x="19495" y="18111"/>
                    <a:pt x="19495" y="18111"/>
                  </a:cubicBezTo>
                  <a:cubicBezTo>
                    <a:pt x="19495" y="18028"/>
                    <a:pt x="19495" y="18028"/>
                    <a:pt x="19495" y="18028"/>
                  </a:cubicBezTo>
                  <a:cubicBezTo>
                    <a:pt x="19573" y="18028"/>
                    <a:pt x="19573" y="18028"/>
                    <a:pt x="19573" y="18028"/>
                  </a:cubicBezTo>
                  <a:cubicBezTo>
                    <a:pt x="19027" y="17695"/>
                    <a:pt x="19027" y="17695"/>
                    <a:pt x="19027" y="17695"/>
                  </a:cubicBezTo>
                  <a:cubicBezTo>
                    <a:pt x="19027" y="17695"/>
                    <a:pt x="19027" y="17695"/>
                    <a:pt x="19027" y="17695"/>
                  </a:cubicBezTo>
                  <a:cubicBezTo>
                    <a:pt x="19027" y="17695"/>
                    <a:pt x="19027" y="17695"/>
                    <a:pt x="19027" y="17695"/>
                  </a:cubicBezTo>
                  <a:cubicBezTo>
                    <a:pt x="19027" y="17779"/>
                    <a:pt x="19027" y="17779"/>
                    <a:pt x="19027" y="17779"/>
                  </a:cubicBezTo>
                  <a:cubicBezTo>
                    <a:pt x="19027" y="17779"/>
                    <a:pt x="19027" y="17779"/>
                    <a:pt x="19027" y="17779"/>
                  </a:cubicBezTo>
                  <a:cubicBezTo>
                    <a:pt x="18949" y="17779"/>
                    <a:pt x="18949" y="17779"/>
                    <a:pt x="18949" y="17779"/>
                  </a:cubicBezTo>
                  <a:cubicBezTo>
                    <a:pt x="18949" y="17779"/>
                    <a:pt x="18949" y="17779"/>
                    <a:pt x="18949" y="17779"/>
                  </a:cubicBezTo>
                  <a:cubicBezTo>
                    <a:pt x="18949" y="17862"/>
                    <a:pt x="18949" y="17862"/>
                    <a:pt x="18949" y="17862"/>
                  </a:cubicBezTo>
                  <a:cubicBezTo>
                    <a:pt x="18949" y="17862"/>
                    <a:pt x="18949" y="17862"/>
                    <a:pt x="18949" y="17862"/>
                  </a:cubicBezTo>
                  <a:cubicBezTo>
                    <a:pt x="18871" y="17862"/>
                    <a:pt x="18871" y="17862"/>
                    <a:pt x="18871" y="17862"/>
                  </a:cubicBezTo>
                  <a:cubicBezTo>
                    <a:pt x="18871" y="17945"/>
                    <a:pt x="18871" y="17945"/>
                    <a:pt x="18871" y="17945"/>
                  </a:cubicBezTo>
                  <a:cubicBezTo>
                    <a:pt x="18871" y="17945"/>
                    <a:pt x="18871" y="17945"/>
                    <a:pt x="18871" y="17945"/>
                  </a:cubicBezTo>
                  <a:cubicBezTo>
                    <a:pt x="18871" y="17945"/>
                    <a:pt x="18871" y="17945"/>
                    <a:pt x="18871" y="17945"/>
                  </a:cubicBezTo>
                  <a:cubicBezTo>
                    <a:pt x="18871" y="17945"/>
                    <a:pt x="18871" y="17945"/>
                    <a:pt x="18871" y="17945"/>
                  </a:cubicBezTo>
                  <a:cubicBezTo>
                    <a:pt x="18793" y="18028"/>
                    <a:pt x="18793" y="18028"/>
                    <a:pt x="18793" y="18028"/>
                  </a:cubicBezTo>
                  <a:cubicBezTo>
                    <a:pt x="18793" y="18028"/>
                    <a:pt x="18793" y="18028"/>
                    <a:pt x="18793" y="18028"/>
                  </a:cubicBezTo>
                  <a:cubicBezTo>
                    <a:pt x="18793" y="18028"/>
                    <a:pt x="18793" y="18028"/>
                    <a:pt x="18793" y="18028"/>
                  </a:cubicBezTo>
                  <a:cubicBezTo>
                    <a:pt x="18793" y="18028"/>
                    <a:pt x="18793" y="18028"/>
                    <a:pt x="18793" y="18028"/>
                  </a:cubicBezTo>
                  <a:cubicBezTo>
                    <a:pt x="18715" y="18111"/>
                    <a:pt x="18715" y="18111"/>
                    <a:pt x="18715" y="18111"/>
                  </a:cubicBezTo>
                  <a:cubicBezTo>
                    <a:pt x="18715" y="18111"/>
                    <a:pt x="18715" y="18111"/>
                    <a:pt x="18715" y="18111"/>
                  </a:cubicBezTo>
                  <a:cubicBezTo>
                    <a:pt x="18715" y="18111"/>
                    <a:pt x="18715" y="18111"/>
                    <a:pt x="18715" y="18111"/>
                  </a:cubicBezTo>
                  <a:cubicBezTo>
                    <a:pt x="18715" y="18111"/>
                    <a:pt x="18715" y="18111"/>
                    <a:pt x="18715" y="18111"/>
                  </a:cubicBezTo>
                  <a:cubicBezTo>
                    <a:pt x="19105" y="18526"/>
                    <a:pt x="19105" y="18526"/>
                    <a:pt x="19105" y="18526"/>
                  </a:cubicBezTo>
                  <a:close/>
                  <a:moveTo>
                    <a:pt x="20118" y="16865"/>
                  </a:moveTo>
                  <a:cubicBezTo>
                    <a:pt x="20118" y="16865"/>
                    <a:pt x="20118" y="16865"/>
                    <a:pt x="20118" y="16865"/>
                  </a:cubicBezTo>
                  <a:cubicBezTo>
                    <a:pt x="20196" y="16782"/>
                    <a:pt x="20196" y="16782"/>
                    <a:pt x="20196" y="16782"/>
                  </a:cubicBezTo>
                  <a:cubicBezTo>
                    <a:pt x="20196" y="16782"/>
                    <a:pt x="20196" y="16782"/>
                    <a:pt x="20196" y="16782"/>
                  </a:cubicBezTo>
                  <a:cubicBezTo>
                    <a:pt x="20196" y="16782"/>
                    <a:pt x="20196" y="16782"/>
                    <a:pt x="20196" y="16782"/>
                  </a:cubicBezTo>
                  <a:cubicBezTo>
                    <a:pt x="20196" y="16699"/>
                    <a:pt x="20196" y="16699"/>
                    <a:pt x="20196" y="16699"/>
                  </a:cubicBezTo>
                  <a:cubicBezTo>
                    <a:pt x="20196" y="16699"/>
                    <a:pt x="20196" y="16699"/>
                    <a:pt x="20196" y="16699"/>
                  </a:cubicBezTo>
                  <a:cubicBezTo>
                    <a:pt x="20196" y="16699"/>
                    <a:pt x="20196" y="16699"/>
                    <a:pt x="20196" y="16699"/>
                  </a:cubicBezTo>
                  <a:cubicBezTo>
                    <a:pt x="20196" y="16615"/>
                    <a:pt x="20196" y="16615"/>
                    <a:pt x="20196" y="16615"/>
                  </a:cubicBezTo>
                  <a:cubicBezTo>
                    <a:pt x="20274" y="16615"/>
                    <a:pt x="20274" y="16615"/>
                    <a:pt x="20274" y="16615"/>
                  </a:cubicBezTo>
                  <a:cubicBezTo>
                    <a:pt x="20274" y="16532"/>
                    <a:pt x="20274" y="16532"/>
                    <a:pt x="20274" y="16532"/>
                  </a:cubicBezTo>
                  <a:cubicBezTo>
                    <a:pt x="20274" y="16532"/>
                    <a:pt x="20274" y="16532"/>
                    <a:pt x="20274" y="16532"/>
                  </a:cubicBezTo>
                  <a:cubicBezTo>
                    <a:pt x="20274" y="16532"/>
                    <a:pt x="20274" y="16532"/>
                    <a:pt x="20274" y="16532"/>
                  </a:cubicBezTo>
                  <a:cubicBezTo>
                    <a:pt x="20274" y="16449"/>
                    <a:pt x="20274" y="16449"/>
                    <a:pt x="20274" y="16449"/>
                  </a:cubicBezTo>
                  <a:cubicBezTo>
                    <a:pt x="20274" y="16449"/>
                    <a:pt x="20274" y="16449"/>
                    <a:pt x="20274" y="16449"/>
                  </a:cubicBezTo>
                  <a:cubicBezTo>
                    <a:pt x="20274" y="16366"/>
                    <a:pt x="20274" y="16366"/>
                    <a:pt x="20274" y="16366"/>
                  </a:cubicBezTo>
                  <a:cubicBezTo>
                    <a:pt x="20274" y="16366"/>
                    <a:pt x="20274" y="16366"/>
                    <a:pt x="20274" y="16366"/>
                  </a:cubicBezTo>
                  <a:cubicBezTo>
                    <a:pt x="20274" y="16366"/>
                    <a:pt x="20274" y="16366"/>
                    <a:pt x="20274" y="16366"/>
                  </a:cubicBezTo>
                  <a:cubicBezTo>
                    <a:pt x="20352" y="16283"/>
                    <a:pt x="20352" y="16283"/>
                    <a:pt x="20352" y="16283"/>
                  </a:cubicBezTo>
                  <a:cubicBezTo>
                    <a:pt x="20352" y="16283"/>
                    <a:pt x="20352" y="16283"/>
                    <a:pt x="20352" y="16283"/>
                  </a:cubicBezTo>
                  <a:cubicBezTo>
                    <a:pt x="20352" y="16283"/>
                    <a:pt x="20352" y="16283"/>
                    <a:pt x="20352" y="16283"/>
                  </a:cubicBezTo>
                  <a:cubicBezTo>
                    <a:pt x="20352" y="16200"/>
                    <a:pt x="20352" y="16200"/>
                    <a:pt x="20352" y="16200"/>
                  </a:cubicBezTo>
                  <a:cubicBezTo>
                    <a:pt x="19729" y="16117"/>
                    <a:pt x="19729" y="16117"/>
                    <a:pt x="19729" y="16117"/>
                  </a:cubicBezTo>
                  <a:cubicBezTo>
                    <a:pt x="19729" y="16117"/>
                    <a:pt x="19729" y="16117"/>
                    <a:pt x="19729" y="16117"/>
                  </a:cubicBezTo>
                  <a:cubicBezTo>
                    <a:pt x="19729" y="16117"/>
                    <a:pt x="19729" y="16117"/>
                    <a:pt x="19729" y="16117"/>
                  </a:cubicBezTo>
                  <a:cubicBezTo>
                    <a:pt x="19729" y="16117"/>
                    <a:pt x="19729" y="16117"/>
                    <a:pt x="19729" y="16117"/>
                  </a:cubicBezTo>
                  <a:cubicBezTo>
                    <a:pt x="19729" y="16200"/>
                    <a:pt x="19729" y="16200"/>
                    <a:pt x="19729" y="16200"/>
                  </a:cubicBezTo>
                  <a:cubicBezTo>
                    <a:pt x="19729" y="16200"/>
                    <a:pt x="19729" y="16200"/>
                    <a:pt x="19729" y="16200"/>
                  </a:cubicBezTo>
                  <a:cubicBezTo>
                    <a:pt x="19729" y="16200"/>
                    <a:pt x="19729" y="16200"/>
                    <a:pt x="19729" y="16200"/>
                  </a:cubicBezTo>
                  <a:cubicBezTo>
                    <a:pt x="19729" y="16283"/>
                    <a:pt x="19729" y="16283"/>
                    <a:pt x="19729" y="16283"/>
                  </a:cubicBezTo>
                  <a:cubicBezTo>
                    <a:pt x="19729" y="16283"/>
                    <a:pt x="19729" y="16283"/>
                    <a:pt x="19729" y="16283"/>
                  </a:cubicBezTo>
                  <a:cubicBezTo>
                    <a:pt x="19729" y="16283"/>
                    <a:pt x="19729" y="16283"/>
                    <a:pt x="19729" y="16283"/>
                  </a:cubicBezTo>
                  <a:cubicBezTo>
                    <a:pt x="19729" y="16366"/>
                    <a:pt x="19729" y="16366"/>
                    <a:pt x="19729" y="16366"/>
                  </a:cubicBezTo>
                  <a:cubicBezTo>
                    <a:pt x="19651" y="16366"/>
                    <a:pt x="19651" y="16366"/>
                    <a:pt x="19651" y="16366"/>
                  </a:cubicBezTo>
                  <a:cubicBezTo>
                    <a:pt x="19651" y="16366"/>
                    <a:pt x="19651" y="16366"/>
                    <a:pt x="19651" y="16366"/>
                  </a:cubicBezTo>
                  <a:cubicBezTo>
                    <a:pt x="19651" y="16449"/>
                    <a:pt x="19651" y="16449"/>
                    <a:pt x="19651" y="16449"/>
                  </a:cubicBezTo>
                  <a:cubicBezTo>
                    <a:pt x="19651" y="16449"/>
                    <a:pt x="19651" y="16449"/>
                    <a:pt x="19651" y="16449"/>
                  </a:cubicBezTo>
                  <a:cubicBezTo>
                    <a:pt x="19651" y="16449"/>
                    <a:pt x="19651" y="16449"/>
                    <a:pt x="19651" y="16449"/>
                  </a:cubicBezTo>
                  <a:cubicBezTo>
                    <a:pt x="19651" y="16532"/>
                    <a:pt x="19651" y="16532"/>
                    <a:pt x="19651" y="16532"/>
                  </a:cubicBezTo>
                  <a:cubicBezTo>
                    <a:pt x="19651" y="16532"/>
                    <a:pt x="19651" y="16532"/>
                    <a:pt x="19651" y="16532"/>
                  </a:cubicBezTo>
                  <a:cubicBezTo>
                    <a:pt x="19651" y="16532"/>
                    <a:pt x="19651" y="16532"/>
                    <a:pt x="19651" y="16532"/>
                  </a:cubicBezTo>
                  <a:cubicBezTo>
                    <a:pt x="19573" y="16615"/>
                    <a:pt x="19573" y="16615"/>
                    <a:pt x="19573" y="16615"/>
                  </a:cubicBezTo>
                  <a:cubicBezTo>
                    <a:pt x="19573" y="16615"/>
                    <a:pt x="19573" y="16615"/>
                    <a:pt x="19573" y="16615"/>
                  </a:cubicBezTo>
                  <a:cubicBezTo>
                    <a:pt x="19573" y="16615"/>
                    <a:pt x="19573" y="16615"/>
                    <a:pt x="19573" y="16615"/>
                  </a:cubicBezTo>
                  <a:cubicBezTo>
                    <a:pt x="20118" y="16865"/>
                    <a:pt x="20118" y="16865"/>
                    <a:pt x="20118" y="16865"/>
                  </a:cubicBezTo>
                  <a:close/>
                  <a:moveTo>
                    <a:pt x="20508" y="14954"/>
                  </a:moveTo>
                  <a:cubicBezTo>
                    <a:pt x="20508" y="14871"/>
                    <a:pt x="20508" y="14871"/>
                    <a:pt x="20508" y="14871"/>
                  </a:cubicBezTo>
                  <a:cubicBezTo>
                    <a:pt x="20508" y="14871"/>
                    <a:pt x="20508" y="14871"/>
                    <a:pt x="20508" y="14871"/>
                  </a:cubicBezTo>
                  <a:cubicBezTo>
                    <a:pt x="20508" y="14871"/>
                    <a:pt x="20508" y="14871"/>
                    <a:pt x="20508" y="14871"/>
                  </a:cubicBezTo>
                  <a:cubicBezTo>
                    <a:pt x="20508" y="14788"/>
                    <a:pt x="20508" y="14788"/>
                    <a:pt x="20508" y="14788"/>
                  </a:cubicBezTo>
                  <a:cubicBezTo>
                    <a:pt x="20508" y="14788"/>
                    <a:pt x="20508" y="14788"/>
                    <a:pt x="20508" y="14788"/>
                  </a:cubicBezTo>
                  <a:cubicBezTo>
                    <a:pt x="20508" y="14705"/>
                    <a:pt x="20508" y="14705"/>
                    <a:pt x="20508" y="14705"/>
                  </a:cubicBezTo>
                  <a:cubicBezTo>
                    <a:pt x="20508" y="14705"/>
                    <a:pt x="20508" y="14705"/>
                    <a:pt x="20508" y="14705"/>
                  </a:cubicBezTo>
                  <a:cubicBezTo>
                    <a:pt x="20508" y="14622"/>
                    <a:pt x="20508" y="14622"/>
                    <a:pt x="20508" y="14622"/>
                  </a:cubicBezTo>
                  <a:cubicBezTo>
                    <a:pt x="20508" y="14622"/>
                    <a:pt x="20508" y="14622"/>
                    <a:pt x="20508" y="14622"/>
                  </a:cubicBezTo>
                  <a:cubicBezTo>
                    <a:pt x="20508" y="14622"/>
                    <a:pt x="20508" y="14622"/>
                    <a:pt x="20508" y="14622"/>
                  </a:cubicBezTo>
                  <a:cubicBezTo>
                    <a:pt x="20508" y="14539"/>
                    <a:pt x="20508" y="14539"/>
                    <a:pt x="20508" y="14539"/>
                  </a:cubicBezTo>
                  <a:cubicBezTo>
                    <a:pt x="20508" y="14539"/>
                    <a:pt x="20508" y="14539"/>
                    <a:pt x="20508" y="14539"/>
                  </a:cubicBezTo>
                  <a:cubicBezTo>
                    <a:pt x="20508" y="14455"/>
                    <a:pt x="20508" y="14455"/>
                    <a:pt x="20508" y="14455"/>
                  </a:cubicBezTo>
                  <a:cubicBezTo>
                    <a:pt x="20508" y="14455"/>
                    <a:pt x="20508" y="14455"/>
                    <a:pt x="20508" y="14455"/>
                  </a:cubicBezTo>
                  <a:cubicBezTo>
                    <a:pt x="20508" y="14455"/>
                    <a:pt x="20508" y="14455"/>
                    <a:pt x="20508" y="14455"/>
                  </a:cubicBezTo>
                  <a:cubicBezTo>
                    <a:pt x="20508" y="14372"/>
                    <a:pt x="20508" y="14372"/>
                    <a:pt x="20508" y="14372"/>
                  </a:cubicBezTo>
                  <a:cubicBezTo>
                    <a:pt x="20508" y="14372"/>
                    <a:pt x="20508" y="14372"/>
                    <a:pt x="20508" y="14372"/>
                  </a:cubicBezTo>
                  <a:cubicBezTo>
                    <a:pt x="20508" y="14289"/>
                    <a:pt x="20508" y="14289"/>
                    <a:pt x="20508" y="14289"/>
                  </a:cubicBezTo>
                  <a:cubicBezTo>
                    <a:pt x="20508" y="14289"/>
                    <a:pt x="20508" y="14289"/>
                    <a:pt x="20508" y="14289"/>
                  </a:cubicBezTo>
                  <a:cubicBezTo>
                    <a:pt x="20508" y="14289"/>
                    <a:pt x="20508" y="14289"/>
                    <a:pt x="20508" y="14289"/>
                  </a:cubicBezTo>
                  <a:cubicBezTo>
                    <a:pt x="19884" y="14289"/>
                    <a:pt x="19884" y="14289"/>
                    <a:pt x="19884" y="14289"/>
                  </a:cubicBezTo>
                  <a:cubicBezTo>
                    <a:pt x="19884" y="14372"/>
                    <a:pt x="19884" y="14372"/>
                    <a:pt x="19884" y="14372"/>
                  </a:cubicBezTo>
                  <a:cubicBezTo>
                    <a:pt x="19884" y="14372"/>
                    <a:pt x="19884" y="14372"/>
                    <a:pt x="19884" y="14372"/>
                  </a:cubicBezTo>
                  <a:cubicBezTo>
                    <a:pt x="19884" y="14372"/>
                    <a:pt x="19884" y="14372"/>
                    <a:pt x="19884" y="14372"/>
                  </a:cubicBezTo>
                  <a:cubicBezTo>
                    <a:pt x="19884" y="14455"/>
                    <a:pt x="19884" y="14455"/>
                    <a:pt x="19884" y="14455"/>
                  </a:cubicBezTo>
                  <a:cubicBezTo>
                    <a:pt x="19884" y="14455"/>
                    <a:pt x="19884" y="14455"/>
                    <a:pt x="19884" y="14455"/>
                  </a:cubicBezTo>
                  <a:cubicBezTo>
                    <a:pt x="19884" y="14455"/>
                    <a:pt x="19884" y="14455"/>
                    <a:pt x="19884" y="14455"/>
                  </a:cubicBezTo>
                  <a:cubicBezTo>
                    <a:pt x="19884" y="14539"/>
                    <a:pt x="19884" y="14539"/>
                    <a:pt x="19884" y="14539"/>
                  </a:cubicBezTo>
                  <a:cubicBezTo>
                    <a:pt x="19884" y="14539"/>
                    <a:pt x="19884" y="14539"/>
                    <a:pt x="19884" y="14539"/>
                  </a:cubicBezTo>
                  <a:cubicBezTo>
                    <a:pt x="19884" y="14622"/>
                    <a:pt x="19884" y="14622"/>
                    <a:pt x="19884" y="14622"/>
                  </a:cubicBezTo>
                  <a:cubicBezTo>
                    <a:pt x="19884" y="14622"/>
                    <a:pt x="19884" y="14622"/>
                    <a:pt x="19884" y="14622"/>
                  </a:cubicBezTo>
                  <a:cubicBezTo>
                    <a:pt x="19884" y="14622"/>
                    <a:pt x="19884" y="14622"/>
                    <a:pt x="19884" y="14622"/>
                  </a:cubicBezTo>
                  <a:cubicBezTo>
                    <a:pt x="19884" y="14705"/>
                    <a:pt x="19884" y="14705"/>
                    <a:pt x="19884" y="14705"/>
                  </a:cubicBezTo>
                  <a:cubicBezTo>
                    <a:pt x="19884" y="14705"/>
                    <a:pt x="19884" y="14705"/>
                    <a:pt x="19884" y="14705"/>
                  </a:cubicBezTo>
                  <a:cubicBezTo>
                    <a:pt x="19884" y="14705"/>
                    <a:pt x="19884" y="14705"/>
                    <a:pt x="19884" y="14705"/>
                  </a:cubicBezTo>
                  <a:cubicBezTo>
                    <a:pt x="19884" y="14788"/>
                    <a:pt x="19884" y="14788"/>
                    <a:pt x="19884" y="14788"/>
                  </a:cubicBezTo>
                  <a:cubicBezTo>
                    <a:pt x="19884" y="14788"/>
                    <a:pt x="19884" y="14788"/>
                    <a:pt x="19884" y="14788"/>
                  </a:cubicBezTo>
                  <a:cubicBezTo>
                    <a:pt x="19884" y="14871"/>
                    <a:pt x="19884" y="14871"/>
                    <a:pt x="19884" y="14871"/>
                  </a:cubicBezTo>
                  <a:cubicBezTo>
                    <a:pt x="19884" y="14871"/>
                    <a:pt x="19884" y="14871"/>
                    <a:pt x="19884" y="14871"/>
                  </a:cubicBezTo>
                  <a:cubicBezTo>
                    <a:pt x="19884" y="14871"/>
                    <a:pt x="19884" y="14871"/>
                    <a:pt x="19884" y="14871"/>
                  </a:cubicBezTo>
                  <a:cubicBezTo>
                    <a:pt x="19884" y="14871"/>
                    <a:pt x="19884" y="14871"/>
                    <a:pt x="19884" y="14871"/>
                  </a:cubicBezTo>
                  <a:cubicBezTo>
                    <a:pt x="20508" y="14954"/>
                    <a:pt x="20508" y="14954"/>
                    <a:pt x="20508" y="14954"/>
                  </a:cubicBezTo>
                  <a:close/>
                  <a:moveTo>
                    <a:pt x="20196" y="12960"/>
                  </a:moveTo>
                  <a:cubicBezTo>
                    <a:pt x="20196" y="12960"/>
                    <a:pt x="20196" y="12960"/>
                    <a:pt x="20196" y="12960"/>
                  </a:cubicBezTo>
                  <a:cubicBezTo>
                    <a:pt x="20196" y="12877"/>
                    <a:pt x="20196" y="12877"/>
                    <a:pt x="20196" y="12877"/>
                  </a:cubicBezTo>
                  <a:cubicBezTo>
                    <a:pt x="20196" y="12877"/>
                    <a:pt x="20196" y="12877"/>
                    <a:pt x="20196" y="12877"/>
                  </a:cubicBezTo>
                  <a:cubicBezTo>
                    <a:pt x="20118" y="12794"/>
                    <a:pt x="20118" y="12794"/>
                    <a:pt x="20118" y="12794"/>
                  </a:cubicBezTo>
                  <a:cubicBezTo>
                    <a:pt x="20118" y="12794"/>
                    <a:pt x="20118" y="12794"/>
                    <a:pt x="20118" y="12794"/>
                  </a:cubicBezTo>
                  <a:cubicBezTo>
                    <a:pt x="20118" y="12794"/>
                    <a:pt x="20118" y="12794"/>
                    <a:pt x="20118" y="12794"/>
                  </a:cubicBezTo>
                  <a:cubicBezTo>
                    <a:pt x="20118" y="12711"/>
                    <a:pt x="20118" y="12711"/>
                    <a:pt x="20118" y="12711"/>
                  </a:cubicBezTo>
                  <a:cubicBezTo>
                    <a:pt x="20118" y="12711"/>
                    <a:pt x="20118" y="12711"/>
                    <a:pt x="20118" y="12711"/>
                  </a:cubicBezTo>
                  <a:cubicBezTo>
                    <a:pt x="20118" y="12711"/>
                    <a:pt x="20118" y="12711"/>
                    <a:pt x="20118" y="12711"/>
                  </a:cubicBezTo>
                  <a:cubicBezTo>
                    <a:pt x="20040" y="12628"/>
                    <a:pt x="20040" y="12628"/>
                    <a:pt x="20040" y="12628"/>
                  </a:cubicBezTo>
                  <a:cubicBezTo>
                    <a:pt x="20040" y="12628"/>
                    <a:pt x="20040" y="12628"/>
                    <a:pt x="20040" y="12628"/>
                  </a:cubicBezTo>
                  <a:cubicBezTo>
                    <a:pt x="20040" y="12545"/>
                    <a:pt x="20040" y="12545"/>
                    <a:pt x="20040" y="12545"/>
                  </a:cubicBezTo>
                  <a:cubicBezTo>
                    <a:pt x="20040" y="12545"/>
                    <a:pt x="20040" y="12545"/>
                    <a:pt x="20040" y="12545"/>
                  </a:cubicBezTo>
                  <a:cubicBezTo>
                    <a:pt x="20040" y="12545"/>
                    <a:pt x="20040" y="12545"/>
                    <a:pt x="20040" y="12545"/>
                  </a:cubicBezTo>
                  <a:cubicBezTo>
                    <a:pt x="20040" y="12462"/>
                    <a:pt x="20040" y="12462"/>
                    <a:pt x="20040" y="12462"/>
                  </a:cubicBezTo>
                  <a:cubicBezTo>
                    <a:pt x="19962" y="12462"/>
                    <a:pt x="19962" y="12462"/>
                    <a:pt x="19962" y="12462"/>
                  </a:cubicBezTo>
                  <a:cubicBezTo>
                    <a:pt x="19962" y="12462"/>
                    <a:pt x="19962" y="12462"/>
                    <a:pt x="19962" y="12462"/>
                  </a:cubicBezTo>
                  <a:cubicBezTo>
                    <a:pt x="19962" y="12379"/>
                    <a:pt x="19962" y="12379"/>
                    <a:pt x="19962" y="12379"/>
                  </a:cubicBezTo>
                  <a:cubicBezTo>
                    <a:pt x="19962" y="12379"/>
                    <a:pt x="19962" y="12379"/>
                    <a:pt x="19962" y="12379"/>
                  </a:cubicBezTo>
                  <a:cubicBezTo>
                    <a:pt x="19962" y="12379"/>
                    <a:pt x="19962" y="12379"/>
                    <a:pt x="19962" y="12379"/>
                  </a:cubicBezTo>
                  <a:cubicBezTo>
                    <a:pt x="19962" y="12295"/>
                    <a:pt x="19962" y="12295"/>
                    <a:pt x="19962" y="12295"/>
                  </a:cubicBezTo>
                  <a:cubicBezTo>
                    <a:pt x="19417" y="12628"/>
                    <a:pt x="19417" y="12628"/>
                    <a:pt x="19417" y="12628"/>
                  </a:cubicBezTo>
                  <a:cubicBezTo>
                    <a:pt x="19417" y="12628"/>
                    <a:pt x="19417" y="12628"/>
                    <a:pt x="19417" y="12628"/>
                  </a:cubicBezTo>
                  <a:cubicBezTo>
                    <a:pt x="19417" y="12628"/>
                    <a:pt x="19417" y="12628"/>
                    <a:pt x="19417" y="12628"/>
                  </a:cubicBezTo>
                  <a:cubicBezTo>
                    <a:pt x="19417" y="12711"/>
                    <a:pt x="19417" y="12711"/>
                    <a:pt x="19417" y="12711"/>
                  </a:cubicBezTo>
                  <a:cubicBezTo>
                    <a:pt x="19417" y="12711"/>
                    <a:pt x="19417" y="12711"/>
                    <a:pt x="19417" y="12711"/>
                  </a:cubicBezTo>
                  <a:cubicBezTo>
                    <a:pt x="19495" y="12711"/>
                    <a:pt x="19495" y="12711"/>
                    <a:pt x="19495" y="12711"/>
                  </a:cubicBezTo>
                  <a:cubicBezTo>
                    <a:pt x="19495" y="12794"/>
                    <a:pt x="19495" y="12794"/>
                    <a:pt x="19495" y="12794"/>
                  </a:cubicBezTo>
                  <a:cubicBezTo>
                    <a:pt x="19495" y="12794"/>
                    <a:pt x="19495" y="12794"/>
                    <a:pt x="19495" y="12794"/>
                  </a:cubicBezTo>
                  <a:cubicBezTo>
                    <a:pt x="19495" y="12794"/>
                    <a:pt x="19495" y="12794"/>
                    <a:pt x="19495" y="12794"/>
                  </a:cubicBezTo>
                  <a:cubicBezTo>
                    <a:pt x="19495" y="12877"/>
                    <a:pt x="19495" y="12877"/>
                    <a:pt x="19495" y="12877"/>
                  </a:cubicBezTo>
                  <a:cubicBezTo>
                    <a:pt x="19495" y="12877"/>
                    <a:pt x="19495" y="12877"/>
                    <a:pt x="19495" y="12877"/>
                  </a:cubicBezTo>
                  <a:cubicBezTo>
                    <a:pt x="19495" y="12877"/>
                    <a:pt x="19495" y="12877"/>
                    <a:pt x="19495" y="12877"/>
                  </a:cubicBezTo>
                  <a:cubicBezTo>
                    <a:pt x="19573" y="12960"/>
                    <a:pt x="19573" y="12960"/>
                    <a:pt x="19573" y="12960"/>
                  </a:cubicBezTo>
                  <a:cubicBezTo>
                    <a:pt x="19573" y="12960"/>
                    <a:pt x="19573" y="12960"/>
                    <a:pt x="19573" y="12960"/>
                  </a:cubicBezTo>
                  <a:cubicBezTo>
                    <a:pt x="19573" y="12960"/>
                    <a:pt x="19573" y="12960"/>
                    <a:pt x="19573" y="12960"/>
                  </a:cubicBezTo>
                  <a:cubicBezTo>
                    <a:pt x="19573" y="13043"/>
                    <a:pt x="19573" y="13043"/>
                    <a:pt x="19573" y="13043"/>
                  </a:cubicBezTo>
                  <a:cubicBezTo>
                    <a:pt x="19573" y="13043"/>
                    <a:pt x="19573" y="13043"/>
                    <a:pt x="19573" y="13043"/>
                  </a:cubicBezTo>
                  <a:cubicBezTo>
                    <a:pt x="19573" y="13043"/>
                    <a:pt x="19573" y="13043"/>
                    <a:pt x="19573" y="13043"/>
                  </a:cubicBezTo>
                  <a:cubicBezTo>
                    <a:pt x="19573" y="13126"/>
                    <a:pt x="19573" y="13126"/>
                    <a:pt x="19573" y="13126"/>
                  </a:cubicBezTo>
                  <a:cubicBezTo>
                    <a:pt x="19651" y="13126"/>
                    <a:pt x="19651" y="13126"/>
                    <a:pt x="19651" y="13126"/>
                  </a:cubicBezTo>
                  <a:cubicBezTo>
                    <a:pt x="19651" y="13126"/>
                    <a:pt x="19651" y="13126"/>
                    <a:pt x="19651" y="13126"/>
                  </a:cubicBezTo>
                  <a:cubicBezTo>
                    <a:pt x="19651" y="13209"/>
                    <a:pt x="19651" y="13209"/>
                    <a:pt x="19651" y="13209"/>
                  </a:cubicBezTo>
                  <a:cubicBezTo>
                    <a:pt x="20196" y="12960"/>
                    <a:pt x="20196" y="12960"/>
                    <a:pt x="20196" y="12960"/>
                  </a:cubicBezTo>
                  <a:close/>
                  <a:moveTo>
                    <a:pt x="19261" y="11215"/>
                  </a:moveTo>
                  <a:cubicBezTo>
                    <a:pt x="19261" y="11215"/>
                    <a:pt x="19261" y="11215"/>
                    <a:pt x="19261" y="11215"/>
                  </a:cubicBezTo>
                  <a:cubicBezTo>
                    <a:pt x="19183" y="11215"/>
                    <a:pt x="19183" y="11215"/>
                    <a:pt x="19183" y="11215"/>
                  </a:cubicBezTo>
                  <a:cubicBezTo>
                    <a:pt x="19183" y="11215"/>
                    <a:pt x="19183" y="11215"/>
                    <a:pt x="19183" y="11215"/>
                  </a:cubicBezTo>
                  <a:cubicBezTo>
                    <a:pt x="19183" y="11132"/>
                    <a:pt x="19183" y="11132"/>
                    <a:pt x="19183" y="11132"/>
                  </a:cubicBezTo>
                  <a:cubicBezTo>
                    <a:pt x="19183" y="11132"/>
                    <a:pt x="19183" y="11132"/>
                    <a:pt x="19183" y="11132"/>
                  </a:cubicBezTo>
                  <a:cubicBezTo>
                    <a:pt x="19105" y="11132"/>
                    <a:pt x="19105" y="11132"/>
                    <a:pt x="19105" y="11132"/>
                  </a:cubicBezTo>
                  <a:cubicBezTo>
                    <a:pt x="19105" y="11049"/>
                    <a:pt x="19105" y="11049"/>
                    <a:pt x="19105" y="11049"/>
                  </a:cubicBezTo>
                  <a:cubicBezTo>
                    <a:pt x="19105" y="11049"/>
                    <a:pt x="19105" y="11049"/>
                    <a:pt x="19105" y="11049"/>
                  </a:cubicBezTo>
                  <a:cubicBezTo>
                    <a:pt x="19027" y="11049"/>
                    <a:pt x="19027" y="11049"/>
                    <a:pt x="19027" y="11049"/>
                  </a:cubicBezTo>
                  <a:cubicBezTo>
                    <a:pt x="19027" y="10966"/>
                    <a:pt x="19027" y="10966"/>
                    <a:pt x="19027" y="10966"/>
                  </a:cubicBezTo>
                  <a:cubicBezTo>
                    <a:pt x="19027" y="10966"/>
                    <a:pt x="19027" y="10966"/>
                    <a:pt x="19027" y="10966"/>
                  </a:cubicBezTo>
                  <a:cubicBezTo>
                    <a:pt x="19027" y="10966"/>
                    <a:pt x="19027" y="10966"/>
                    <a:pt x="19027" y="10966"/>
                  </a:cubicBezTo>
                  <a:cubicBezTo>
                    <a:pt x="18949" y="10966"/>
                    <a:pt x="18949" y="10966"/>
                    <a:pt x="18949" y="10966"/>
                  </a:cubicBezTo>
                  <a:cubicBezTo>
                    <a:pt x="18949" y="10883"/>
                    <a:pt x="18949" y="10883"/>
                    <a:pt x="18949" y="10883"/>
                  </a:cubicBezTo>
                  <a:cubicBezTo>
                    <a:pt x="18949" y="10883"/>
                    <a:pt x="18949" y="10883"/>
                    <a:pt x="18949" y="10883"/>
                  </a:cubicBezTo>
                  <a:cubicBezTo>
                    <a:pt x="18871" y="10883"/>
                    <a:pt x="18871" y="10883"/>
                    <a:pt x="18871" y="10883"/>
                  </a:cubicBezTo>
                  <a:cubicBezTo>
                    <a:pt x="18871" y="10883"/>
                    <a:pt x="18871" y="10883"/>
                    <a:pt x="18871" y="10883"/>
                  </a:cubicBezTo>
                  <a:cubicBezTo>
                    <a:pt x="18871" y="10800"/>
                    <a:pt x="18871" y="10800"/>
                    <a:pt x="18871" y="10800"/>
                  </a:cubicBezTo>
                  <a:cubicBezTo>
                    <a:pt x="18871" y="10800"/>
                    <a:pt x="18871" y="10800"/>
                    <a:pt x="18871" y="10800"/>
                  </a:cubicBezTo>
                  <a:cubicBezTo>
                    <a:pt x="18793" y="10800"/>
                    <a:pt x="18793" y="10800"/>
                    <a:pt x="18793" y="10800"/>
                  </a:cubicBezTo>
                  <a:cubicBezTo>
                    <a:pt x="18793" y="10717"/>
                    <a:pt x="18793" y="10717"/>
                    <a:pt x="18793" y="10717"/>
                  </a:cubicBezTo>
                  <a:cubicBezTo>
                    <a:pt x="18403" y="11215"/>
                    <a:pt x="18403" y="11215"/>
                    <a:pt x="18403" y="11215"/>
                  </a:cubicBezTo>
                  <a:cubicBezTo>
                    <a:pt x="18403" y="11215"/>
                    <a:pt x="18403" y="11215"/>
                    <a:pt x="18403" y="11215"/>
                  </a:cubicBezTo>
                  <a:cubicBezTo>
                    <a:pt x="18403" y="11299"/>
                    <a:pt x="18403" y="11299"/>
                    <a:pt x="18403" y="11299"/>
                  </a:cubicBezTo>
                  <a:cubicBezTo>
                    <a:pt x="18481" y="11299"/>
                    <a:pt x="18481" y="11299"/>
                    <a:pt x="18481" y="11299"/>
                  </a:cubicBezTo>
                  <a:cubicBezTo>
                    <a:pt x="18481" y="11299"/>
                    <a:pt x="18481" y="11299"/>
                    <a:pt x="18481" y="11299"/>
                  </a:cubicBezTo>
                  <a:cubicBezTo>
                    <a:pt x="18481" y="11299"/>
                    <a:pt x="18481" y="11299"/>
                    <a:pt x="18481" y="11299"/>
                  </a:cubicBezTo>
                  <a:cubicBezTo>
                    <a:pt x="18559" y="11382"/>
                    <a:pt x="18559" y="11382"/>
                    <a:pt x="18559" y="11382"/>
                  </a:cubicBezTo>
                  <a:cubicBezTo>
                    <a:pt x="18559" y="11382"/>
                    <a:pt x="18559" y="11382"/>
                    <a:pt x="18559" y="11382"/>
                  </a:cubicBezTo>
                  <a:cubicBezTo>
                    <a:pt x="18559" y="11382"/>
                    <a:pt x="18559" y="11382"/>
                    <a:pt x="18559" y="11382"/>
                  </a:cubicBezTo>
                  <a:cubicBezTo>
                    <a:pt x="18559" y="11382"/>
                    <a:pt x="18559" y="11382"/>
                    <a:pt x="18559" y="11382"/>
                  </a:cubicBezTo>
                  <a:cubicBezTo>
                    <a:pt x="18637" y="11465"/>
                    <a:pt x="18637" y="11465"/>
                    <a:pt x="18637" y="11465"/>
                  </a:cubicBezTo>
                  <a:cubicBezTo>
                    <a:pt x="18637" y="11465"/>
                    <a:pt x="18637" y="11465"/>
                    <a:pt x="18637" y="11465"/>
                  </a:cubicBezTo>
                  <a:cubicBezTo>
                    <a:pt x="18637" y="11465"/>
                    <a:pt x="18637" y="11465"/>
                    <a:pt x="18637" y="11465"/>
                  </a:cubicBezTo>
                  <a:cubicBezTo>
                    <a:pt x="18637" y="11465"/>
                    <a:pt x="18637" y="11465"/>
                    <a:pt x="18637" y="11465"/>
                  </a:cubicBezTo>
                  <a:cubicBezTo>
                    <a:pt x="18637" y="11548"/>
                    <a:pt x="18637" y="11548"/>
                    <a:pt x="18637" y="11548"/>
                  </a:cubicBezTo>
                  <a:cubicBezTo>
                    <a:pt x="18715" y="11548"/>
                    <a:pt x="18715" y="11548"/>
                    <a:pt x="18715" y="11548"/>
                  </a:cubicBezTo>
                  <a:cubicBezTo>
                    <a:pt x="18715" y="11548"/>
                    <a:pt x="18715" y="11548"/>
                    <a:pt x="18715" y="11548"/>
                  </a:cubicBezTo>
                  <a:cubicBezTo>
                    <a:pt x="18715" y="11548"/>
                    <a:pt x="18715" y="11548"/>
                    <a:pt x="18715" y="11548"/>
                  </a:cubicBezTo>
                  <a:cubicBezTo>
                    <a:pt x="18715" y="11631"/>
                    <a:pt x="18715" y="11631"/>
                    <a:pt x="18715" y="11631"/>
                  </a:cubicBezTo>
                  <a:cubicBezTo>
                    <a:pt x="18793" y="11631"/>
                    <a:pt x="18793" y="11631"/>
                    <a:pt x="18793" y="11631"/>
                  </a:cubicBezTo>
                  <a:cubicBezTo>
                    <a:pt x="18793" y="11631"/>
                    <a:pt x="18793" y="11631"/>
                    <a:pt x="18793" y="11631"/>
                  </a:cubicBezTo>
                  <a:cubicBezTo>
                    <a:pt x="18793" y="11631"/>
                    <a:pt x="18793" y="11631"/>
                    <a:pt x="18793" y="11631"/>
                  </a:cubicBezTo>
                  <a:cubicBezTo>
                    <a:pt x="19261" y="11215"/>
                    <a:pt x="19261" y="11215"/>
                    <a:pt x="19261" y="11215"/>
                  </a:cubicBezTo>
                  <a:close/>
                  <a:moveTo>
                    <a:pt x="17779" y="9969"/>
                  </a:moveTo>
                  <a:cubicBezTo>
                    <a:pt x="17779" y="9969"/>
                    <a:pt x="17779" y="9969"/>
                    <a:pt x="17779" y="9969"/>
                  </a:cubicBezTo>
                  <a:cubicBezTo>
                    <a:pt x="17701" y="9969"/>
                    <a:pt x="17701" y="9969"/>
                    <a:pt x="17701" y="9969"/>
                  </a:cubicBezTo>
                  <a:cubicBezTo>
                    <a:pt x="17701" y="9969"/>
                    <a:pt x="17701" y="9969"/>
                    <a:pt x="17701" y="9969"/>
                  </a:cubicBezTo>
                  <a:cubicBezTo>
                    <a:pt x="17701" y="9969"/>
                    <a:pt x="17701" y="9969"/>
                    <a:pt x="17701" y="9969"/>
                  </a:cubicBezTo>
                  <a:cubicBezTo>
                    <a:pt x="17623" y="9886"/>
                    <a:pt x="17623" y="9886"/>
                    <a:pt x="17623" y="9886"/>
                  </a:cubicBezTo>
                  <a:cubicBezTo>
                    <a:pt x="17623" y="9886"/>
                    <a:pt x="17623" y="9886"/>
                    <a:pt x="17623" y="9886"/>
                  </a:cubicBezTo>
                  <a:cubicBezTo>
                    <a:pt x="17623" y="9886"/>
                    <a:pt x="17623" y="9886"/>
                    <a:pt x="17623" y="9886"/>
                  </a:cubicBezTo>
                  <a:cubicBezTo>
                    <a:pt x="17545" y="9886"/>
                    <a:pt x="17545" y="9886"/>
                    <a:pt x="17545" y="9886"/>
                  </a:cubicBezTo>
                  <a:cubicBezTo>
                    <a:pt x="17545" y="9886"/>
                    <a:pt x="17545" y="9886"/>
                    <a:pt x="17545" y="9886"/>
                  </a:cubicBezTo>
                  <a:cubicBezTo>
                    <a:pt x="17467" y="9886"/>
                    <a:pt x="17467" y="9886"/>
                    <a:pt x="17467" y="9886"/>
                  </a:cubicBezTo>
                  <a:cubicBezTo>
                    <a:pt x="17467" y="9803"/>
                    <a:pt x="17467" y="9803"/>
                    <a:pt x="17467" y="9803"/>
                  </a:cubicBezTo>
                  <a:cubicBezTo>
                    <a:pt x="17467" y="9803"/>
                    <a:pt x="17467" y="9803"/>
                    <a:pt x="17467" y="9803"/>
                  </a:cubicBezTo>
                  <a:cubicBezTo>
                    <a:pt x="17389" y="9803"/>
                    <a:pt x="17389" y="9803"/>
                    <a:pt x="17389" y="9803"/>
                  </a:cubicBezTo>
                  <a:cubicBezTo>
                    <a:pt x="17389" y="9803"/>
                    <a:pt x="17389" y="9803"/>
                    <a:pt x="17389" y="9803"/>
                  </a:cubicBezTo>
                  <a:cubicBezTo>
                    <a:pt x="17389" y="9803"/>
                    <a:pt x="17389" y="9803"/>
                    <a:pt x="17389" y="9803"/>
                  </a:cubicBezTo>
                  <a:cubicBezTo>
                    <a:pt x="17311" y="9803"/>
                    <a:pt x="17311" y="9803"/>
                    <a:pt x="17311" y="9803"/>
                  </a:cubicBezTo>
                  <a:cubicBezTo>
                    <a:pt x="17311" y="9720"/>
                    <a:pt x="17311" y="9720"/>
                    <a:pt x="17311" y="9720"/>
                  </a:cubicBezTo>
                  <a:cubicBezTo>
                    <a:pt x="17311" y="9720"/>
                    <a:pt x="17311" y="9720"/>
                    <a:pt x="17311" y="9720"/>
                  </a:cubicBezTo>
                  <a:cubicBezTo>
                    <a:pt x="17233" y="9720"/>
                    <a:pt x="17233" y="9720"/>
                    <a:pt x="17233" y="9720"/>
                  </a:cubicBezTo>
                  <a:cubicBezTo>
                    <a:pt x="17233" y="9720"/>
                    <a:pt x="17233" y="9720"/>
                    <a:pt x="17233" y="9720"/>
                  </a:cubicBezTo>
                  <a:cubicBezTo>
                    <a:pt x="17233" y="9720"/>
                    <a:pt x="17233" y="9720"/>
                    <a:pt x="17233" y="9720"/>
                  </a:cubicBezTo>
                  <a:cubicBezTo>
                    <a:pt x="16999" y="10302"/>
                    <a:pt x="16999" y="10302"/>
                    <a:pt x="16999" y="10302"/>
                  </a:cubicBezTo>
                  <a:cubicBezTo>
                    <a:pt x="16999" y="10302"/>
                    <a:pt x="16999" y="10302"/>
                    <a:pt x="16999" y="10302"/>
                  </a:cubicBezTo>
                  <a:cubicBezTo>
                    <a:pt x="16999" y="10302"/>
                    <a:pt x="16999" y="10302"/>
                    <a:pt x="16999" y="10302"/>
                  </a:cubicBezTo>
                  <a:cubicBezTo>
                    <a:pt x="17077" y="10302"/>
                    <a:pt x="17077" y="10302"/>
                    <a:pt x="17077" y="10302"/>
                  </a:cubicBezTo>
                  <a:cubicBezTo>
                    <a:pt x="17077" y="10302"/>
                    <a:pt x="17077" y="10302"/>
                    <a:pt x="17077" y="10302"/>
                  </a:cubicBezTo>
                  <a:cubicBezTo>
                    <a:pt x="17077" y="10385"/>
                    <a:pt x="17077" y="10385"/>
                    <a:pt x="17077" y="10385"/>
                  </a:cubicBezTo>
                  <a:cubicBezTo>
                    <a:pt x="17155" y="10385"/>
                    <a:pt x="17155" y="10385"/>
                    <a:pt x="17155" y="10385"/>
                  </a:cubicBezTo>
                  <a:cubicBezTo>
                    <a:pt x="17155" y="10385"/>
                    <a:pt x="17155" y="10385"/>
                    <a:pt x="17155" y="10385"/>
                  </a:cubicBezTo>
                  <a:cubicBezTo>
                    <a:pt x="17155" y="10385"/>
                    <a:pt x="17155" y="10385"/>
                    <a:pt x="17155" y="10385"/>
                  </a:cubicBezTo>
                  <a:cubicBezTo>
                    <a:pt x="17233" y="10385"/>
                    <a:pt x="17233" y="10385"/>
                    <a:pt x="17233" y="10385"/>
                  </a:cubicBezTo>
                  <a:cubicBezTo>
                    <a:pt x="17233" y="10385"/>
                    <a:pt x="17233" y="10385"/>
                    <a:pt x="17233" y="10385"/>
                  </a:cubicBezTo>
                  <a:cubicBezTo>
                    <a:pt x="17233" y="10385"/>
                    <a:pt x="17233" y="10385"/>
                    <a:pt x="17233" y="10385"/>
                  </a:cubicBezTo>
                  <a:cubicBezTo>
                    <a:pt x="17311" y="10468"/>
                    <a:pt x="17311" y="10468"/>
                    <a:pt x="17311" y="10468"/>
                  </a:cubicBezTo>
                  <a:cubicBezTo>
                    <a:pt x="17311" y="10468"/>
                    <a:pt x="17311" y="10468"/>
                    <a:pt x="17311" y="10468"/>
                  </a:cubicBezTo>
                  <a:cubicBezTo>
                    <a:pt x="17311" y="10468"/>
                    <a:pt x="17311" y="10468"/>
                    <a:pt x="17311" y="10468"/>
                  </a:cubicBezTo>
                  <a:cubicBezTo>
                    <a:pt x="17389" y="10468"/>
                    <a:pt x="17389" y="10468"/>
                    <a:pt x="17389" y="10468"/>
                  </a:cubicBezTo>
                  <a:cubicBezTo>
                    <a:pt x="17389" y="10468"/>
                    <a:pt x="17389" y="10468"/>
                    <a:pt x="17389" y="10468"/>
                  </a:cubicBezTo>
                  <a:cubicBezTo>
                    <a:pt x="17389" y="10468"/>
                    <a:pt x="17389" y="10468"/>
                    <a:pt x="17389" y="10468"/>
                  </a:cubicBezTo>
                  <a:cubicBezTo>
                    <a:pt x="17467" y="10551"/>
                    <a:pt x="17467" y="10551"/>
                    <a:pt x="17467" y="10551"/>
                  </a:cubicBezTo>
                  <a:cubicBezTo>
                    <a:pt x="17467" y="10551"/>
                    <a:pt x="17467" y="10551"/>
                    <a:pt x="17467" y="10551"/>
                  </a:cubicBezTo>
                  <a:cubicBezTo>
                    <a:pt x="17467" y="10551"/>
                    <a:pt x="17467" y="10551"/>
                    <a:pt x="17467" y="10551"/>
                  </a:cubicBezTo>
                  <a:cubicBezTo>
                    <a:pt x="17467" y="10551"/>
                    <a:pt x="17467" y="10551"/>
                    <a:pt x="17467" y="10551"/>
                  </a:cubicBezTo>
                  <a:cubicBezTo>
                    <a:pt x="17779" y="9969"/>
                    <a:pt x="17779" y="9969"/>
                    <a:pt x="17779" y="9969"/>
                  </a:cubicBezTo>
                  <a:close/>
                  <a:moveTo>
                    <a:pt x="15362" y="8142"/>
                  </a:moveTo>
                  <a:cubicBezTo>
                    <a:pt x="11931" y="8142"/>
                    <a:pt x="9123" y="11132"/>
                    <a:pt x="9123" y="14871"/>
                  </a:cubicBezTo>
                  <a:cubicBezTo>
                    <a:pt x="9123" y="18526"/>
                    <a:pt x="11931" y="21517"/>
                    <a:pt x="15362" y="21517"/>
                  </a:cubicBezTo>
                  <a:cubicBezTo>
                    <a:pt x="18793" y="21517"/>
                    <a:pt x="21600" y="18526"/>
                    <a:pt x="21600" y="14871"/>
                  </a:cubicBezTo>
                  <a:cubicBezTo>
                    <a:pt x="21600" y="11132"/>
                    <a:pt x="18793" y="8142"/>
                    <a:pt x="15362" y="8142"/>
                  </a:cubicBezTo>
                  <a:close/>
                  <a:moveTo>
                    <a:pt x="1014" y="5400"/>
                  </a:moveTo>
                  <a:cubicBezTo>
                    <a:pt x="2183" y="5234"/>
                    <a:pt x="3431" y="5234"/>
                    <a:pt x="4601" y="5151"/>
                  </a:cubicBezTo>
                  <a:cubicBezTo>
                    <a:pt x="3821" y="5151"/>
                    <a:pt x="2963" y="5068"/>
                    <a:pt x="2183" y="4985"/>
                  </a:cubicBezTo>
                  <a:cubicBezTo>
                    <a:pt x="1638" y="4902"/>
                    <a:pt x="1170" y="4486"/>
                    <a:pt x="1170" y="3905"/>
                  </a:cubicBezTo>
                  <a:cubicBezTo>
                    <a:pt x="1170" y="2991"/>
                    <a:pt x="1170" y="2160"/>
                    <a:pt x="1170" y="1329"/>
                  </a:cubicBezTo>
                  <a:cubicBezTo>
                    <a:pt x="1170" y="748"/>
                    <a:pt x="1638" y="332"/>
                    <a:pt x="2183" y="249"/>
                  </a:cubicBezTo>
                  <a:cubicBezTo>
                    <a:pt x="5458" y="-83"/>
                    <a:pt x="8734" y="-83"/>
                    <a:pt x="12009" y="249"/>
                  </a:cubicBezTo>
                  <a:cubicBezTo>
                    <a:pt x="12555" y="332"/>
                    <a:pt x="13022" y="748"/>
                    <a:pt x="13022" y="1329"/>
                  </a:cubicBezTo>
                  <a:cubicBezTo>
                    <a:pt x="13022" y="2160"/>
                    <a:pt x="13022" y="2991"/>
                    <a:pt x="13022" y="3905"/>
                  </a:cubicBezTo>
                  <a:cubicBezTo>
                    <a:pt x="13022" y="4486"/>
                    <a:pt x="12555" y="4902"/>
                    <a:pt x="12009" y="4985"/>
                  </a:cubicBezTo>
                  <a:cubicBezTo>
                    <a:pt x="10839" y="5068"/>
                    <a:pt x="9669" y="5151"/>
                    <a:pt x="8422" y="5234"/>
                  </a:cubicBezTo>
                  <a:cubicBezTo>
                    <a:pt x="9279" y="5234"/>
                    <a:pt x="10059" y="5317"/>
                    <a:pt x="10839" y="5400"/>
                  </a:cubicBezTo>
                  <a:cubicBezTo>
                    <a:pt x="11385" y="5483"/>
                    <a:pt x="11853" y="5899"/>
                    <a:pt x="11853" y="6480"/>
                  </a:cubicBezTo>
                  <a:cubicBezTo>
                    <a:pt x="11853" y="7726"/>
                    <a:pt x="11853" y="7726"/>
                    <a:pt x="11853" y="7726"/>
                  </a:cubicBezTo>
                  <a:cubicBezTo>
                    <a:pt x="11151" y="8142"/>
                    <a:pt x="10527" y="8557"/>
                    <a:pt x="10059" y="9139"/>
                  </a:cubicBezTo>
                  <a:cubicBezTo>
                    <a:pt x="9669" y="9471"/>
                    <a:pt x="9435" y="9886"/>
                    <a:pt x="9123" y="10302"/>
                  </a:cubicBezTo>
                  <a:cubicBezTo>
                    <a:pt x="6394" y="10468"/>
                    <a:pt x="3743" y="10468"/>
                    <a:pt x="1014" y="10135"/>
                  </a:cubicBezTo>
                  <a:cubicBezTo>
                    <a:pt x="468" y="10052"/>
                    <a:pt x="0" y="9637"/>
                    <a:pt x="0" y="9055"/>
                  </a:cubicBezTo>
                  <a:cubicBezTo>
                    <a:pt x="0" y="8225"/>
                    <a:pt x="0" y="7311"/>
                    <a:pt x="0" y="6480"/>
                  </a:cubicBezTo>
                  <a:cubicBezTo>
                    <a:pt x="0" y="5899"/>
                    <a:pt x="468" y="5483"/>
                    <a:pt x="1014" y="5400"/>
                  </a:cubicBezTo>
                  <a:close/>
                </a:path>
              </a:pathLst>
            </a:custGeom>
            <a:solidFill>
              <a:srgbClr val="404040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</p:grpSp>
      <p:sp>
        <p:nvSpPr>
          <p:cNvPr id="730" name="Shape 730"/>
          <p:cNvSpPr/>
          <p:nvPr/>
        </p:nvSpPr>
        <p:spPr>
          <a:xfrm rot="10800000" flipH="1">
            <a:off x="1066800" y="800100"/>
            <a:ext cx="1066800" cy="919656"/>
          </a:xfrm>
          <a:prstGeom prst="triangle">
            <a:avLst/>
          </a:prstGeom>
          <a:solidFill>
            <a:srgbClr val="B41700"/>
          </a:solidFill>
          <a:ln w="12700">
            <a:miter lim="400000"/>
          </a:ln>
        </p:spPr>
        <p:txBody>
          <a:bodyPr tIns="91439" bIns="9143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731" name="Shape 731"/>
          <p:cNvSpPr/>
          <p:nvPr/>
        </p:nvSpPr>
        <p:spPr>
          <a:xfrm>
            <a:off x="1866900" y="796425"/>
            <a:ext cx="4914900" cy="792480"/>
          </a:xfrm>
          <a:prstGeom prst="rect">
            <a:avLst/>
          </a:prstGeom>
          <a:ln w="12700">
            <a:miter lim="400000"/>
          </a:ln>
        </p:spPr>
        <p:txBody>
          <a:bodyPr tIns="91439" bIns="91439">
            <a:spAutoFit/>
          </a:bodyPr>
          <a:lstStyle>
            <a:lvl1pPr algn="ctr">
              <a:defRPr sz="4800" spc="600">
                <a:solidFill>
                  <a:srgbClr val="B41700"/>
                </a:solidFill>
                <a:latin typeface="Adobe 黑体 Std R"/>
                <a:ea typeface="Adobe 黑体 Std R"/>
                <a:cs typeface="Adobe 黑体 Std R"/>
                <a:sym typeface="Adobe 黑体 Std R"/>
              </a:defRPr>
            </a:lvl1pPr>
          </a:lstStyle>
          <a:p>
            <a:pPr>
              <a:defRPr sz="3600" spc="0">
                <a:solidFill>
                  <a:srgbClr val="000000"/>
                </a:solidFill>
                <a:latin typeface="+mn-lt"/>
                <a:ea typeface="+mn-ea"/>
                <a:cs typeface="+mn-cs"/>
                <a:sym typeface="Trebuchet MS"/>
              </a:defRPr>
            </a:pPr>
            <a:r>
              <a:rPr sz="4800" spc="600">
                <a:solidFill>
                  <a:srgbClr val="B41700"/>
                </a:solidFill>
                <a:latin typeface="Adobe 黑体 Std R"/>
                <a:ea typeface="Adobe 黑体 Std R"/>
                <a:cs typeface="Adobe 黑体 Std R"/>
                <a:sym typeface="Adobe 黑体 Std R"/>
              </a:rPr>
              <a:t>添加标题文字</a:t>
            </a:r>
          </a:p>
        </p:txBody>
      </p:sp>
      <p:sp>
        <p:nvSpPr>
          <p:cNvPr id="732" name="Shape 732"/>
          <p:cNvSpPr/>
          <p:nvPr/>
        </p:nvSpPr>
        <p:spPr>
          <a:xfrm>
            <a:off x="22589298" y="13063259"/>
            <a:ext cx="1219201" cy="533401"/>
          </a:xfrm>
          <a:prstGeom prst="rect">
            <a:avLst/>
          </a:prstGeom>
          <a:ln w="12700">
            <a:miter lim="400000"/>
          </a:ln>
        </p:spPr>
        <p:txBody>
          <a:bodyPr tIns="91439" bIns="91439">
            <a:spAutoFit/>
          </a:bodyPr>
          <a:lstStyle>
            <a:lvl1pPr algn="r">
              <a:defRPr sz="2400">
                <a:solidFill>
                  <a:srgbClr val="3B3838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>
              <a:defRPr sz="3600">
                <a:solidFill>
                  <a:srgbClr val="000000"/>
                </a:solidFill>
                <a:latin typeface="+mn-lt"/>
                <a:ea typeface="+mn-ea"/>
                <a:cs typeface="+mn-cs"/>
                <a:sym typeface="Trebuchet MS"/>
              </a:defRPr>
            </a:pPr>
            <a:r>
              <a:rPr sz="2400">
                <a:solidFill>
                  <a:srgbClr val="3B3838"/>
                </a:solidFill>
                <a:latin typeface="Arial"/>
                <a:ea typeface="Arial"/>
                <a:cs typeface="Arial"/>
                <a:sym typeface="Arial"/>
              </a:rPr>
              <a:t>04</a:t>
            </a:r>
          </a:p>
        </p:txBody>
      </p:sp>
      <p:sp>
        <p:nvSpPr>
          <p:cNvPr id="733" name="Shape 733"/>
          <p:cNvSpPr/>
          <p:nvPr/>
        </p:nvSpPr>
        <p:spPr>
          <a:xfrm flipH="1">
            <a:off x="8419195" y="2841626"/>
            <a:ext cx="1" cy="10598865"/>
          </a:xfrm>
          <a:prstGeom prst="line">
            <a:avLst/>
          </a:prstGeom>
          <a:ln w="25400">
            <a:solidFill>
              <a:srgbClr val="808080"/>
            </a:solidFill>
            <a:prstDash val="dash"/>
            <a:miter lim="400000"/>
          </a:ln>
        </p:spPr>
        <p:txBody>
          <a:bodyPr lIns="0" tIns="0" rIns="0" bIns="0"/>
          <a:lstStyle/>
          <a:p>
            <a:pPr defTabSz="457200">
              <a:defRPr sz="1200">
                <a:latin typeface="+mj-lt"/>
                <a:ea typeface="+mj-ea"/>
                <a:cs typeface="+mj-cs"/>
                <a:sym typeface="Helvetica"/>
              </a:defRPr>
            </a:pPr>
            <a:endParaRPr/>
          </a:p>
        </p:txBody>
      </p:sp>
      <p:grpSp>
        <p:nvGrpSpPr>
          <p:cNvPr id="736" name="Group 736"/>
          <p:cNvGrpSpPr/>
          <p:nvPr/>
        </p:nvGrpSpPr>
        <p:grpSpPr>
          <a:xfrm>
            <a:off x="9307817" y="2853727"/>
            <a:ext cx="2341739" cy="2341740"/>
            <a:chOff x="0" y="0"/>
            <a:chExt cx="2341738" cy="2341738"/>
          </a:xfrm>
        </p:grpSpPr>
        <p:sp>
          <p:nvSpPr>
            <p:cNvPr id="734" name="Shape 734"/>
            <p:cNvSpPr/>
            <p:nvPr/>
          </p:nvSpPr>
          <p:spPr>
            <a:xfrm>
              <a:off x="0" y="0"/>
              <a:ext cx="2341739" cy="2341739"/>
            </a:xfrm>
            <a:prstGeom prst="roundRect">
              <a:avLst>
                <a:gd name="adj" fmla="val 5966"/>
              </a:avLst>
            </a:prstGeom>
            <a:solidFill>
              <a:srgbClr val="404040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735" name="Shape 735"/>
            <p:cNvSpPr/>
            <p:nvPr/>
          </p:nvSpPr>
          <p:spPr>
            <a:xfrm>
              <a:off x="170051" y="647648"/>
              <a:ext cx="2001634" cy="98511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spAutoFit/>
            </a:bodyPr>
            <a:lstStyle>
              <a:lvl1pPr algn="ctr">
                <a:defRPr sz="5600">
                  <a:solidFill>
                    <a:srgbClr val="F2F2F2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pPr>
                <a:defRPr sz="3600"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Trebuchet MS"/>
                </a:defRPr>
              </a:pPr>
              <a:r>
                <a:rPr sz="5600">
                  <a:solidFill>
                    <a:srgbClr val="F2F2F2"/>
                  </a:solidFill>
                  <a:latin typeface="Arial"/>
                  <a:ea typeface="Arial"/>
                  <a:cs typeface="Arial"/>
                  <a:sym typeface="Arial"/>
                </a:rPr>
                <a:t>2009</a:t>
              </a:r>
            </a:p>
          </p:txBody>
        </p:sp>
      </p:grpSp>
      <p:grpSp>
        <p:nvGrpSpPr>
          <p:cNvPr id="739" name="Group 739"/>
          <p:cNvGrpSpPr/>
          <p:nvPr/>
        </p:nvGrpSpPr>
        <p:grpSpPr>
          <a:xfrm>
            <a:off x="9307817" y="6717120"/>
            <a:ext cx="2341739" cy="2341739"/>
            <a:chOff x="0" y="0"/>
            <a:chExt cx="2341738" cy="2341738"/>
          </a:xfrm>
        </p:grpSpPr>
        <p:sp>
          <p:nvSpPr>
            <p:cNvPr id="737" name="Shape 737"/>
            <p:cNvSpPr/>
            <p:nvPr/>
          </p:nvSpPr>
          <p:spPr>
            <a:xfrm>
              <a:off x="0" y="0"/>
              <a:ext cx="2341739" cy="2341739"/>
            </a:xfrm>
            <a:prstGeom prst="roundRect">
              <a:avLst>
                <a:gd name="adj" fmla="val 5966"/>
              </a:avLst>
            </a:prstGeom>
            <a:solidFill>
              <a:srgbClr val="404040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738" name="Shape 738"/>
            <p:cNvSpPr/>
            <p:nvPr/>
          </p:nvSpPr>
          <p:spPr>
            <a:xfrm>
              <a:off x="170051" y="647648"/>
              <a:ext cx="2001634" cy="98511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spAutoFit/>
            </a:bodyPr>
            <a:lstStyle>
              <a:lvl1pPr algn="ctr">
                <a:defRPr sz="5600">
                  <a:solidFill>
                    <a:srgbClr val="F2F2F2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pPr>
                <a:defRPr sz="3600"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Trebuchet MS"/>
                </a:defRPr>
              </a:pPr>
              <a:r>
                <a:rPr sz="5600">
                  <a:solidFill>
                    <a:srgbClr val="F2F2F2"/>
                  </a:solidFill>
                  <a:latin typeface="Arial"/>
                  <a:ea typeface="Arial"/>
                  <a:cs typeface="Arial"/>
                  <a:sym typeface="Arial"/>
                </a:rPr>
                <a:t>2010</a:t>
              </a:r>
            </a:p>
          </p:txBody>
        </p:sp>
      </p:grpSp>
      <p:grpSp>
        <p:nvGrpSpPr>
          <p:cNvPr id="742" name="Group 742"/>
          <p:cNvGrpSpPr/>
          <p:nvPr/>
        </p:nvGrpSpPr>
        <p:grpSpPr>
          <a:xfrm>
            <a:off x="9307817" y="10580512"/>
            <a:ext cx="2341739" cy="2341739"/>
            <a:chOff x="0" y="0"/>
            <a:chExt cx="2341738" cy="2341738"/>
          </a:xfrm>
        </p:grpSpPr>
        <p:sp>
          <p:nvSpPr>
            <p:cNvPr id="740" name="Shape 740"/>
            <p:cNvSpPr/>
            <p:nvPr/>
          </p:nvSpPr>
          <p:spPr>
            <a:xfrm>
              <a:off x="0" y="0"/>
              <a:ext cx="2341739" cy="2341739"/>
            </a:xfrm>
            <a:prstGeom prst="roundRect">
              <a:avLst>
                <a:gd name="adj" fmla="val 5966"/>
              </a:avLst>
            </a:prstGeom>
            <a:solidFill>
              <a:srgbClr val="B41700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741" name="Shape 741"/>
            <p:cNvSpPr/>
            <p:nvPr/>
          </p:nvSpPr>
          <p:spPr>
            <a:xfrm>
              <a:off x="170051" y="647648"/>
              <a:ext cx="2001634" cy="98511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spAutoFit/>
            </a:bodyPr>
            <a:lstStyle>
              <a:lvl1pPr algn="ctr">
                <a:defRPr sz="5600">
                  <a:solidFill>
                    <a:srgbClr val="F2F2F2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pPr>
                <a:defRPr sz="3600"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Trebuchet MS"/>
                </a:defRPr>
              </a:pPr>
              <a:r>
                <a:rPr sz="5600">
                  <a:solidFill>
                    <a:srgbClr val="F2F2F2"/>
                  </a:solidFill>
                  <a:latin typeface="Arial"/>
                  <a:ea typeface="Arial"/>
                  <a:cs typeface="Arial"/>
                  <a:sym typeface="Arial"/>
                </a:rPr>
                <a:t>2011</a:t>
              </a:r>
            </a:p>
          </p:txBody>
        </p:sp>
      </p:grpSp>
      <p:sp>
        <p:nvSpPr>
          <p:cNvPr id="743" name="Shape 743"/>
          <p:cNvSpPr/>
          <p:nvPr/>
        </p:nvSpPr>
        <p:spPr>
          <a:xfrm>
            <a:off x="11508995" y="3054181"/>
            <a:ext cx="3539928" cy="2031323"/>
          </a:xfrm>
          <a:prstGeom prst="rect">
            <a:avLst/>
          </a:prstGeom>
          <a:ln w="12700">
            <a:miter lim="400000"/>
          </a:ln>
        </p:spPr>
        <p:txBody>
          <a:bodyPr tIns="91439" bIns="91439">
            <a:spAutoFit/>
          </a:bodyPr>
          <a:lstStyle/>
          <a:p>
            <a:pPr algn="ctr">
              <a:lnSpc>
                <a:spcPts val="3600"/>
              </a:lnSpc>
            </a:pPr>
            <a:r>
              <a:rPr lang="zh-CN" altLang="en-US" sz="2800" dirty="0" smtClean="0">
                <a:solidFill>
                  <a:srgbClr val="595959"/>
                </a:solidFill>
                <a:latin typeface="Adobe 仿宋 Std R"/>
                <a:ea typeface="Adobe 仿宋 Std R"/>
                <a:cs typeface="Adobe 仿宋 Std R"/>
                <a:sym typeface="Adobe 仿宋 Std R"/>
              </a:rPr>
              <a:t>这里是你可以自己编辑的占位字符，这里是你可以自己编辑的占位字符，</a:t>
            </a:r>
            <a:endParaRPr sz="2800" dirty="0">
              <a:solidFill>
                <a:srgbClr val="595959"/>
              </a:solidFill>
              <a:latin typeface="Adobe 仿宋 Std R"/>
              <a:ea typeface="Adobe 仿宋 Std R"/>
              <a:cs typeface="Adobe 仿宋 Std R"/>
              <a:sym typeface="Adobe 仿宋 Std R"/>
            </a:endParaRPr>
          </a:p>
        </p:txBody>
      </p:sp>
      <p:sp>
        <p:nvSpPr>
          <p:cNvPr id="744" name="Shape 744"/>
          <p:cNvSpPr/>
          <p:nvPr/>
        </p:nvSpPr>
        <p:spPr>
          <a:xfrm>
            <a:off x="11679049" y="6913178"/>
            <a:ext cx="3659944" cy="874083"/>
          </a:xfrm>
          <a:prstGeom prst="rect">
            <a:avLst/>
          </a:prstGeom>
          <a:ln w="12700">
            <a:miter lim="400000"/>
          </a:ln>
        </p:spPr>
        <p:txBody>
          <a:bodyPr tIns="91439" bIns="91439">
            <a:spAutoFit/>
          </a:bodyPr>
          <a:lstStyle/>
          <a:p>
            <a:pPr>
              <a:lnSpc>
                <a:spcPct val="40000"/>
              </a:lnSpc>
            </a:pPr>
            <a:r>
              <a:rPr lang="zh-CN" altLang="en-US" sz="2800" dirty="0" smtClean="0">
                <a:solidFill>
                  <a:srgbClr val="595959"/>
                </a:solidFill>
                <a:latin typeface="Adobe 仿宋 Std R"/>
                <a:ea typeface="Adobe 仿宋 Std R"/>
                <a:cs typeface="Adobe 仿宋 Std R"/>
                <a:sym typeface="Adobe 仿宋 Std R"/>
              </a:rPr>
              <a:t>这里是你可以自己编辑的占位字符，这里是你可以自己编辑的占位字符，</a:t>
            </a:r>
            <a:r>
              <a:rPr sz="2800" dirty="0" smtClean="0">
                <a:solidFill>
                  <a:srgbClr val="3B3838"/>
                </a:solidFill>
                <a:latin typeface="Arial"/>
                <a:ea typeface="Arial"/>
                <a:cs typeface="Arial"/>
                <a:sym typeface="Arial"/>
              </a:rPr>
              <a:t>. </a:t>
            </a:r>
            <a:endParaRPr sz="2800" dirty="0">
              <a:solidFill>
                <a:srgbClr val="3B383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45" name="Shape 745"/>
          <p:cNvSpPr/>
          <p:nvPr/>
        </p:nvSpPr>
        <p:spPr>
          <a:xfrm>
            <a:off x="11679049" y="10753676"/>
            <a:ext cx="3659944" cy="1046438"/>
          </a:xfrm>
          <a:prstGeom prst="rect">
            <a:avLst/>
          </a:prstGeom>
          <a:ln w="12700">
            <a:miter lim="400000"/>
          </a:ln>
        </p:spPr>
        <p:txBody>
          <a:bodyPr tIns="91439" bIns="91439">
            <a:spAutoFit/>
          </a:bodyPr>
          <a:lstStyle/>
          <a:p>
            <a:pPr>
              <a:lnSpc>
                <a:spcPct val="50000"/>
              </a:lnSpc>
            </a:pPr>
            <a:r>
              <a:rPr lang="zh-CN" altLang="en-US" sz="2800" dirty="0" smtClean="0">
                <a:solidFill>
                  <a:srgbClr val="595959"/>
                </a:solidFill>
                <a:latin typeface="Adobe 仿宋 Std R"/>
                <a:ea typeface="Adobe 仿宋 Std R"/>
                <a:cs typeface="Adobe 仿宋 Std R"/>
                <a:sym typeface="Adobe 仿宋 Std R"/>
              </a:rPr>
              <a:t>这里是你可以自己编辑的占位字符，这里是你可以自己编辑的占位字符，</a:t>
            </a:r>
            <a:r>
              <a:rPr sz="2800" dirty="0" smtClean="0">
                <a:solidFill>
                  <a:srgbClr val="3B3838"/>
                </a:solidFill>
                <a:latin typeface="Arial"/>
                <a:ea typeface="Arial"/>
                <a:cs typeface="Arial"/>
                <a:sym typeface="Arial"/>
              </a:rPr>
              <a:t>. </a:t>
            </a:r>
            <a:endParaRPr sz="2800" dirty="0">
              <a:solidFill>
                <a:srgbClr val="3B383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748" name="Group 748"/>
          <p:cNvGrpSpPr/>
          <p:nvPr/>
        </p:nvGrpSpPr>
        <p:grpSpPr>
          <a:xfrm>
            <a:off x="15573782" y="2853727"/>
            <a:ext cx="2341739" cy="2341740"/>
            <a:chOff x="0" y="0"/>
            <a:chExt cx="2341738" cy="2341738"/>
          </a:xfrm>
        </p:grpSpPr>
        <p:sp>
          <p:nvSpPr>
            <p:cNvPr id="746" name="Shape 746"/>
            <p:cNvSpPr/>
            <p:nvPr/>
          </p:nvSpPr>
          <p:spPr>
            <a:xfrm>
              <a:off x="0" y="0"/>
              <a:ext cx="2341739" cy="2341739"/>
            </a:xfrm>
            <a:prstGeom prst="roundRect">
              <a:avLst>
                <a:gd name="adj" fmla="val 5966"/>
              </a:avLst>
            </a:prstGeom>
            <a:solidFill>
              <a:srgbClr val="404040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747" name="Shape 747"/>
            <p:cNvSpPr/>
            <p:nvPr/>
          </p:nvSpPr>
          <p:spPr>
            <a:xfrm>
              <a:off x="170051" y="647648"/>
              <a:ext cx="2001634" cy="98511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spAutoFit/>
            </a:bodyPr>
            <a:lstStyle>
              <a:lvl1pPr algn="ctr">
                <a:defRPr sz="5600">
                  <a:solidFill>
                    <a:srgbClr val="F2F2F2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pPr>
                <a:defRPr sz="3600"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Trebuchet MS"/>
                </a:defRPr>
              </a:pPr>
              <a:r>
                <a:rPr sz="5600">
                  <a:solidFill>
                    <a:srgbClr val="F2F2F2"/>
                  </a:solidFill>
                  <a:latin typeface="Arial"/>
                  <a:ea typeface="Arial"/>
                  <a:cs typeface="Arial"/>
                  <a:sym typeface="Arial"/>
                </a:rPr>
                <a:t>2012</a:t>
              </a:r>
            </a:p>
          </p:txBody>
        </p:sp>
      </p:grpSp>
      <p:grpSp>
        <p:nvGrpSpPr>
          <p:cNvPr id="751" name="Group 751"/>
          <p:cNvGrpSpPr/>
          <p:nvPr/>
        </p:nvGrpSpPr>
        <p:grpSpPr>
          <a:xfrm>
            <a:off x="15573782" y="6717120"/>
            <a:ext cx="2341739" cy="2341739"/>
            <a:chOff x="0" y="0"/>
            <a:chExt cx="2341738" cy="2341738"/>
          </a:xfrm>
        </p:grpSpPr>
        <p:sp>
          <p:nvSpPr>
            <p:cNvPr id="749" name="Shape 749"/>
            <p:cNvSpPr/>
            <p:nvPr/>
          </p:nvSpPr>
          <p:spPr>
            <a:xfrm>
              <a:off x="0" y="0"/>
              <a:ext cx="2341739" cy="2341739"/>
            </a:xfrm>
            <a:prstGeom prst="roundRect">
              <a:avLst>
                <a:gd name="adj" fmla="val 5966"/>
              </a:avLst>
            </a:prstGeom>
            <a:solidFill>
              <a:srgbClr val="404040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750" name="Shape 750"/>
            <p:cNvSpPr/>
            <p:nvPr/>
          </p:nvSpPr>
          <p:spPr>
            <a:xfrm>
              <a:off x="170051" y="647648"/>
              <a:ext cx="2001634" cy="98511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spAutoFit/>
            </a:bodyPr>
            <a:lstStyle>
              <a:lvl1pPr algn="ctr">
                <a:defRPr sz="5600">
                  <a:solidFill>
                    <a:srgbClr val="F2F2F2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pPr>
                <a:defRPr sz="3600"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Trebuchet MS"/>
                </a:defRPr>
              </a:pPr>
              <a:r>
                <a:rPr sz="5600">
                  <a:solidFill>
                    <a:srgbClr val="F2F2F2"/>
                  </a:solidFill>
                  <a:latin typeface="Arial"/>
                  <a:ea typeface="Arial"/>
                  <a:cs typeface="Arial"/>
                  <a:sym typeface="Arial"/>
                </a:rPr>
                <a:t>2013</a:t>
              </a:r>
            </a:p>
          </p:txBody>
        </p:sp>
      </p:grpSp>
      <p:grpSp>
        <p:nvGrpSpPr>
          <p:cNvPr id="754" name="Group 754"/>
          <p:cNvGrpSpPr/>
          <p:nvPr/>
        </p:nvGrpSpPr>
        <p:grpSpPr>
          <a:xfrm>
            <a:off x="15573782" y="10580512"/>
            <a:ext cx="2341739" cy="2341739"/>
            <a:chOff x="0" y="0"/>
            <a:chExt cx="2341738" cy="2341738"/>
          </a:xfrm>
        </p:grpSpPr>
        <p:sp>
          <p:nvSpPr>
            <p:cNvPr id="752" name="Shape 752"/>
            <p:cNvSpPr/>
            <p:nvPr/>
          </p:nvSpPr>
          <p:spPr>
            <a:xfrm>
              <a:off x="0" y="0"/>
              <a:ext cx="2341739" cy="2341739"/>
            </a:xfrm>
            <a:prstGeom prst="roundRect">
              <a:avLst>
                <a:gd name="adj" fmla="val 5966"/>
              </a:avLst>
            </a:prstGeom>
            <a:solidFill>
              <a:srgbClr val="B41700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753" name="Shape 753"/>
            <p:cNvSpPr/>
            <p:nvPr/>
          </p:nvSpPr>
          <p:spPr>
            <a:xfrm>
              <a:off x="170051" y="647648"/>
              <a:ext cx="2001634" cy="98511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spAutoFit/>
            </a:bodyPr>
            <a:lstStyle>
              <a:lvl1pPr algn="ctr">
                <a:defRPr sz="5600">
                  <a:solidFill>
                    <a:srgbClr val="F2F2F2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pPr>
                <a:defRPr sz="3600"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Trebuchet MS"/>
                </a:defRPr>
              </a:pPr>
              <a:r>
                <a:rPr sz="5600">
                  <a:solidFill>
                    <a:srgbClr val="F2F2F2"/>
                  </a:solidFill>
                  <a:latin typeface="Arial"/>
                  <a:ea typeface="Arial"/>
                  <a:cs typeface="Arial"/>
                  <a:sym typeface="Arial"/>
                </a:rPr>
                <a:t>2014</a:t>
              </a:r>
            </a:p>
          </p:txBody>
        </p:sp>
      </p:grpSp>
      <p:sp>
        <p:nvSpPr>
          <p:cNvPr id="755" name="Shape 755"/>
          <p:cNvSpPr/>
          <p:nvPr/>
        </p:nvSpPr>
        <p:spPr>
          <a:xfrm>
            <a:off x="17945014" y="3020060"/>
            <a:ext cx="3659943" cy="1046438"/>
          </a:xfrm>
          <a:prstGeom prst="rect">
            <a:avLst/>
          </a:prstGeom>
          <a:ln w="12700">
            <a:miter lim="400000"/>
          </a:ln>
        </p:spPr>
        <p:txBody>
          <a:bodyPr tIns="91439" bIns="91439">
            <a:spAutoFit/>
          </a:bodyPr>
          <a:lstStyle/>
          <a:p>
            <a:pPr>
              <a:lnSpc>
                <a:spcPct val="50000"/>
              </a:lnSpc>
            </a:pPr>
            <a:r>
              <a:rPr lang="zh-CN" altLang="en-US" sz="2800" dirty="0" smtClean="0">
                <a:solidFill>
                  <a:srgbClr val="595959"/>
                </a:solidFill>
                <a:latin typeface="Adobe 仿宋 Std R"/>
                <a:ea typeface="Adobe 仿宋 Std R"/>
                <a:cs typeface="Adobe 仿宋 Std R"/>
                <a:sym typeface="Adobe 仿宋 Std R"/>
              </a:rPr>
              <a:t>这里是你可以自己编辑的占位字符，这里是你可以自己编辑的占位字符，</a:t>
            </a:r>
            <a:r>
              <a:rPr sz="2800" dirty="0" smtClean="0">
                <a:solidFill>
                  <a:srgbClr val="3B3838"/>
                </a:solidFill>
                <a:latin typeface="Arial"/>
                <a:ea typeface="Arial"/>
                <a:cs typeface="Arial"/>
                <a:sym typeface="Arial"/>
              </a:rPr>
              <a:t>. </a:t>
            </a:r>
            <a:endParaRPr sz="2800" dirty="0">
              <a:solidFill>
                <a:srgbClr val="3B383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56" name="Shape 756"/>
          <p:cNvSpPr/>
          <p:nvPr/>
        </p:nvSpPr>
        <p:spPr>
          <a:xfrm>
            <a:off x="17945014" y="6861319"/>
            <a:ext cx="3659943" cy="1046438"/>
          </a:xfrm>
          <a:prstGeom prst="rect">
            <a:avLst/>
          </a:prstGeom>
          <a:ln w="12700">
            <a:miter lim="400000"/>
          </a:ln>
        </p:spPr>
        <p:txBody>
          <a:bodyPr tIns="91439" bIns="91439">
            <a:spAutoFit/>
          </a:bodyPr>
          <a:lstStyle/>
          <a:p>
            <a:pPr>
              <a:lnSpc>
                <a:spcPct val="50000"/>
              </a:lnSpc>
            </a:pPr>
            <a:r>
              <a:rPr lang="zh-CN" altLang="en-US" sz="2800" dirty="0" smtClean="0">
                <a:solidFill>
                  <a:srgbClr val="595959"/>
                </a:solidFill>
                <a:latin typeface="Adobe 仿宋 Std R"/>
                <a:ea typeface="Adobe 仿宋 Std R"/>
                <a:cs typeface="Adobe 仿宋 Std R"/>
                <a:sym typeface="Adobe 仿宋 Std R"/>
              </a:rPr>
              <a:t>这里是你可以自己编辑的占位字符，这里是你可以自己编辑的占位字符，</a:t>
            </a:r>
            <a:r>
              <a:rPr sz="2800" dirty="0" smtClean="0">
                <a:solidFill>
                  <a:srgbClr val="3B3838"/>
                </a:solidFill>
                <a:latin typeface="Arial"/>
                <a:ea typeface="Arial"/>
                <a:cs typeface="Arial"/>
                <a:sym typeface="Arial"/>
              </a:rPr>
              <a:t>. </a:t>
            </a:r>
            <a:endParaRPr sz="2800" dirty="0">
              <a:solidFill>
                <a:srgbClr val="3B383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57" name="Shape 757"/>
          <p:cNvSpPr/>
          <p:nvPr/>
        </p:nvSpPr>
        <p:spPr>
          <a:xfrm>
            <a:off x="17945014" y="10753676"/>
            <a:ext cx="3659943" cy="1046438"/>
          </a:xfrm>
          <a:prstGeom prst="rect">
            <a:avLst/>
          </a:prstGeom>
          <a:ln w="12700">
            <a:miter lim="400000"/>
          </a:ln>
        </p:spPr>
        <p:txBody>
          <a:bodyPr tIns="91439" bIns="91439">
            <a:spAutoFit/>
          </a:bodyPr>
          <a:lstStyle/>
          <a:p>
            <a:pPr>
              <a:lnSpc>
                <a:spcPct val="50000"/>
              </a:lnSpc>
            </a:pPr>
            <a:r>
              <a:rPr lang="zh-CN" altLang="en-US" sz="2800" dirty="0" smtClean="0">
                <a:solidFill>
                  <a:srgbClr val="595959"/>
                </a:solidFill>
                <a:latin typeface="Adobe 仿宋 Std R"/>
                <a:ea typeface="Adobe 仿宋 Std R"/>
                <a:cs typeface="Adobe 仿宋 Std R"/>
                <a:sym typeface="Adobe 仿宋 Std R"/>
              </a:rPr>
              <a:t>这里是你可以自己编辑的占位字符，这里是你可以自己编辑的占位字符，</a:t>
            </a:r>
            <a:r>
              <a:rPr sz="2800" dirty="0" smtClean="0">
                <a:solidFill>
                  <a:srgbClr val="3B3838"/>
                </a:solidFill>
                <a:latin typeface="Arial"/>
                <a:ea typeface="Arial"/>
                <a:cs typeface="Arial"/>
                <a:sym typeface="Arial"/>
              </a:rPr>
              <a:t>. </a:t>
            </a:r>
            <a:endParaRPr sz="2800" dirty="0">
              <a:solidFill>
                <a:srgbClr val="3B3838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1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dur="indefinite" fill="hold"/>
                                        <p:tgtEl>
                                          <p:spTgt spid="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1" fill="hold" grpId="2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dur="indefinite" fill="hold"/>
                                        <p:tgtEl>
                                          <p:spTgt spid="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7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8" fill="hold" grpId="3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5" dur="indefinite" fill="hold"/>
                                        <p:tgtEl>
                                          <p:spTgt spid="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7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7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750"/>
                            </p:stCondLst>
                            <p:childTnLst>
                              <p:par>
                                <p:cTn id="19" presetID="2" presetClass="entr" presetSubtype="2" fill="hold" grpId="4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0" dur="indefinite" fill="hold"/>
                                        <p:tgtEl>
                                          <p:spTgt spid="7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7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7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2" presetClass="entr" presetSubtype="8" fill="hold" grpId="5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5" dur="indefinite" fill="hold"/>
                                        <p:tgtEl>
                                          <p:spTgt spid="7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7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7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250"/>
                            </p:stCondLst>
                            <p:childTnLst>
                              <p:par>
                                <p:cTn id="29" presetID="2" presetClass="entr" presetSubtype="2" fill="hold" grpId="6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0" dur="indefinite" fill="hold"/>
                                        <p:tgtEl>
                                          <p:spTgt spid="7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7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7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2" presetClass="entr" presetSubtype="8" fill="hold" grpId="7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5" dur="indefinite" fill="hold"/>
                                        <p:tgtEl>
                                          <p:spTgt spid="7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7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7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750"/>
                            </p:stCondLst>
                            <p:childTnLst>
                              <p:par>
                                <p:cTn id="39" presetID="2" presetClass="entr" presetSubtype="2" fill="hold" grpId="8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0" dur="indefinite" fill="hold"/>
                                        <p:tgtEl>
                                          <p:spTgt spid="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7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7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500"/>
                            </p:stCondLst>
                            <p:childTnLst>
                              <p:par>
                                <p:cTn id="44" presetID="2" presetClass="entr" presetSubtype="8" fill="hold" grpId="9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5" dur="indefinite" fill="hold"/>
                                        <p:tgtEl>
                                          <p:spTgt spid="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7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7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250"/>
                            </p:stCondLst>
                            <p:childTnLst>
                              <p:par>
                                <p:cTn id="49" presetID="2" presetClass="entr" presetSubtype="2" fill="hold" grpId="1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0" dur="indefinite" fill="hold"/>
                                        <p:tgtEl>
                                          <p:spTgt spid="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7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7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7000"/>
                            </p:stCondLst>
                            <p:childTnLst>
                              <p:par>
                                <p:cTn id="54" presetID="2" presetClass="entr" presetSubtype="8" fill="hold" grpId="11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5" dur="indefinite" fill="hold"/>
                                        <p:tgtEl>
                                          <p:spTgt spid="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750" fill="hold"/>
                                        <p:tgtEl>
                                          <p:spTgt spid="7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7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7750"/>
                            </p:stCondLst>
                            <p:childTnLst>
                              <p:par>
                                <p:cTn id="59" presetID="2" presetClass="entr" presetSubtype="2" fill="hold" grpId="12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0" dur="indefinite" fill="hold"/>
                                        <p:tgtEl>
                                          <p:spTgt spid="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750" fill="hold"/>
                                        <p:tgtEl>
                                          <p:spTgt spid="7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750" fill="hold"/>
                                        <p:tgtEl>
                                          <p:spTgt spid="7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8500"/>
                            </p:stCondLst>
                            <p:childTnLst>
                              <p:par>
                                <p:cTn id="64" presetID="2" presetClass="entr" presetSubtype="8" fill="hold" grpId="13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5" dur="indefinite" fill="hold"/>
                                        <p:tgtEl>
                                          <p:spTgt spid="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750" fill="hold"/>
                                        <p:tgtEl>
                                          <p:spTgt spid="7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750" fill="hold"/>
                                        <p:tgtEl>
                                          <p:spTgt spid="7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9250"/>
                            </p:stCondLst>
                            <p:childTnLst>
                              <p:par>
                                <p:cTn id="69" presetID="2" presetClass="entr" presetSubtype="2" fill="hold" grpId="14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70" dur="indefinite" fill="hold"/>
                                        <p:tgtEl>
                                          <p:spTgt spid="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750" fill="hold"/>
                                        <p:tgtEl>
                                          <p:spTgt spid="7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750" fill="hold"/>
                                        <p:tgtEl>
                                          <p:spTgt spid="7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9" grpId="1" animBg="1" advAuto="0"/>
      <p:bldP spid="733" grpId="2" animBg="1" advAuto="0"/>
      <p:bldP spid="736" grpId="3" animBg="1" advAuto="0"/>
      <p:bldP spid="739" grpId="5" animBg="1" advAuto="0"/>
      <p:bldP spid="742" grpId="7" animBg="1" advAuto="0"/>
      <p:bldP spid="743" grpId="4" animBg="1" advAuto="0"/>
      <p:bldP spid="744" grpId="6" animBg="1" advAuto="0"/>
      <p:bldP spid="745" grpId="8" animBg="1" advAuto="0"/>
      <p:bldP spid="748" grpId="9" animBg="1" advAuto="0"/>
      <p:bldP spid="751" grpId="11" animBg="1" advAuto="0"/>
      <p:bldP spid="754" grpId="13" animBg="1" advAuto="0"/>
      <p:bldP spid="755" grpId="10" animBg="1" advAuto="0"/>
      <p:bldP spid="756" grpId="12" animBg="1" advAuto="0"/>
      <p:bldP spid="757" grpId="14" animBg="1" advAuto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76" name="Group 776"/>
          <p:cNvGrpSpPr/>
          <p:nvPr/>
        </p:nvGrpSpPr>
        <p:grpSpPr>
          <a:xfrm>
            <a:off x="1002989" y="906494"/>
            <a:ext cx="2828512" cy="787535"/>
            <a:chOff x="0" y="0"/>
            <a:chExt cx="2828510" cy="787534"/>
          </a:xfrm>
        </p:grpSpPr>
        <p:sp>
          <p:nvSpPr>
            <p:cNvPr id="759" name="Shape 759"/>
            <p:cNvSpPr/>
            <p:nvPr/>
          </p:nvSpPr>
          <p:spPr>
            <a:xfrm>
              <a:off x="1340941" y="588878"/>
              <a:ext cx="198659" cy="1939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15600" y="0"/>
                    <a:pt x="15600" y="0"/>
                    <a:pt x="15600" y="0"/>
                  </a:cubicBezTo>
                  <a:cubicBezTo>
                    <a:pt x="16400" y="0"/>
                    <a:pt x="17200" y="0"/>
                    <a:pt x="18000" y="408"/>
                  </a:cubicBezTo>
                  <a:cubicBezTo>
                    <a:pt x="18800" y="815"/>
                    <a:pt x="19200" y="1223"/>
                    <a:pt x="20000" y="1630"/>
                  </a:cubicBezTo>
                  <a:cubicBezTo>
                    <a:pt x="20400" y="2038"/>
                    <a:pt x="20800" y="2853"/>
                    <a:pt x="21200" y="3668"/>
                  </a:cubicBezTo>
                  <a:cubicBezTo>
                    <a:pt x="21600" y="4483"/>
                    <a:pt x="21600" y="5298"/>
                    <a:pt x="21600" y="6113"/>
                  </a:cubicBezTo>
                  <a:cubicBezTo>
                    <a:pt x="21600" y="6928"/>
                    <a:pt x="21600" y="7743"/>
                    <a:pt x="21200" y="8558"/>
                  </a:cubicBezTo>
                  <a:cubicBezTo>
                    <a:pt x="20800" y="8966"/>
                    <a:pt x="20400" y="9781"/>
                    <a:pt x="20000" y="10189"/>
                  </a:cubicBezTo>
                  <a:cubicBezTo>
                    <a:pt x="19200" y="11004"/>
                    <a:pt x="18800" y="11411"/>
                    <a:pt x="18000" y="11819"/>
                  </a:cubicBezTo>
                  <a:cubicBezTo>
                    <a:pt x="17200" y="11819"/>
                    <a:pt x="16400" y="12226"/>
                    <a:pt x="15600" y="12226"/>
                  </a:cubicBezTo>
                  <a:cubicBezTo>
                    <a:pt x="800" y="12226"/>
                    <a:pt x="800" y="12226"/>
                    <a:pt x="800" y="12226"/>
                  </a:cubicBezTo>
                  <a:cubicBezTo>
                    <a:pt x="800" y="21600"/>
                    <a:pt x="800" y="21600"/>
                    <a:pt x="800" y="21600"/>
                  </a:cubicBezTo>
                  <a:cubicBezTo>
                    <a:pt x="0" y="21600"/>
                    <a:pt x="0" y="21600"/>
                    <a:pt x="0" y="21600"/>
                  </a:cubicBezTo>
                  <a:cubicBezTo>
                    <a:pt x="0" y="0"/>
                    <a:pt x="0" y="0"/>
                    <a:pt x="0" y="0"/>
                  </a:cubicBezTo>
                  <a:close/>
                  <a:moveTo>
                    <a:pt x="15600" y="11411"/>
                  </a:moveTo>
                  <a:cubicBezTo>
                    <a:pt x="16400" y="11411"/>
                    <a:pt x="16800" y="11004"/>
                    <a:pt x="17600" y="11004"/>
                  </a:cubicBezTo>
                  <a:cubicBezTo>
                    <a:pt x="18400" y="10596"/>
                    <a:pt x="18800" y="10189"/>
                    <a:pt x="19200" y="9781"/>
                  </a:cubicBezTo>
                  <a:cubicBezTo>
                    <a:pt x="19600" y="9374"/>
                    <a:pt x="20000" y="8558"/>
                    <a:pt x="20400" y="8151"/>
                  </a:cubicBezTo>
                  <a:cubicBezTo>
                    <a:pt x="20800" y="7336"/>
                    <a:pt x="20800" y="6521"/>
                    <a:pt x="20800" y="6113"/>
                  </a:cubicBezTo>
                  <a:cubicBezTo>
                    <a:pt x="20800" y="5298"/>
                    <a:pt x="20800" y="4483"/>
                    <a:pt x="20400" y="4075"/>
                  </a:cubicBezTo>
                  <a:cubicBezTo>
                    <a:pt x="20000" y="3260"/>
                    <a:pt x="19600" y="2853"/>
                    <a:pt x="19200" y="2445"/>
                  </a:cubicBezTo>
                  <a:cubicBezTo>
                    <a:pt x="18800" y="2038"/>
                    <a:pt x="18400" y="1630"/>
                    <a:pt x="17600" y="1223"/>
                  </a:cubicBezTo>
                  <a:cubicBezTo>
                    <a:pt x="16800" y="815"/>
                    <a:pt x="16400" y="815"/>
                    <a:pt x="15600" y="815"/>
                  </a:cubicBezTo>
                  <a:cubicBezTo>
                    <a:pt x="800" y="815"/>
                    <a:pt x="800" y="815"/>
                    <a:pt x="800" y="815"/>
                  </a:cubicBezTo>
                  <a:cubicBezTo>
                    <a:pt x="800" y="11411"/>
                    <a:pt x="800" y="11411"/>
                    <a:pt x="800" y="11411"/>
                  </a:cubicBezTo>
                  <a:cubicBezTo>
                    <a:pt x="15600" y="11411"/>
                    <a:pt x="15600" y="11411"/>
                    <a:pt x="15600" y="11411"/>
                  </a:cubicBez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760" name="Shape 760"/>
            <p:cNvSpPr/>
            <p:nvPr/>
          </p:nvSpPr>
          <p:spPr>
            <a:xfrm>
              <a:off x="922340" y="588876"/>
              <a:ext cx="198659" cy="1939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15600" y="0"/>
                    <a:pt x="15600" y="0"/>
                    <a:pt x="15600" y="0"/>
                  </a:cubicBezTo>
                  <a:cubicBezTo>
                    <a:pt x="16400" y="0"/>
                    <a:pt x="17200" y="0"/>
                    <a:pt x="18000" y="408"/>
                  </a:cubicBezTo>
                  <a:cubicBezTo>
                    <a:pt x="18800" y="815"/>
                    <a:pt x="19200" y="1223"/>
                    <a:pt x="20000" y="1630"/>
                  </a:cubicBezTo>
                  <a:cubicBezTo>
                    <a:pt x="20400" y="2038"/>
                    <a:pt x="20800" y="2853"/>
                    <a:pt x="21200" y="3668"/>
                  </a:cubicBezTo>
                  <a:cubicBezTo>
                    <a:pt x="21600" y="4483"/>
                    <a:pt x="21600" y="5298"/>
                    <a:pt x="21600" y="6113"/>
                  </a:cubicBezTo>
                  <a:cubicBezTo>
                    <a:pt x="21600" y="6928"/>
                    <a:pt x="21600" y="7743"/>
                    <a:pt x="21200" y="8558"/>
                  </a:cubicBezTo>
                  <a:cubicBezTo>
                    <a:pt x="20800" y="8966"/>
                    <a:pt x="20400" y="9781"/>
                    <a:pt x="20000" y="10189"/>
                  </a:cubicBezTo>
                  <a:cubicBezTo>
                    <a:pt x="19200" y="11004"/>
                    <a:pt x="18800" y="11411"/>
                    <a:pt x="18000" y="11819"/>
                  </a:cubicBezTo>
                  <a:cubicBezTo>
                    <a:pt x="17200" y="11819"/>
                    <a:pt x="16400" y="12226"/>
                    <a:pt x="15600" y="12226"/>
                  </a:cubicBezTo>
                  <a:cubicBezTo>
                    <a:pt x="15600" y="12226"/>
                    <a:pt x="15600" y="12226"/>
                    <a:pt x="15600" y="12226"/>
                  </a:cubicBezTo>
                  <a:cubicBezTo>
                    <a:pt x="21600" y="21600"/>
                    <a:pt x="21600" y="21600"/>
                    <a:pt x="21600" y="21600"/>
                  </a:cubicBezTo>
                  <a:cubicBezTo>
                    <a:pt x="20800" y="21600"/>
                    <a:pt x="20800" y="21600"/>
                    <a:pt x="20800" y="21600"/>
                  </a:cubicBezTo>
                  <a:cubicBezTo>
                    <a:pt x="14400" y="12226"/>
                    <a:pt x="14400" y="12226"/>
                    <a:pt x="14400" y="12226"/>
                  </a:cubicBezTo>
                  <a:cubicBezTo>
                    <a:pt x="800" y="12226"/>
                    <a:pt x="800" y="12226"/>
                    <a:pt x="800" y="12226"/>
                  </a:cubicBezTo>
                  <a:cubicBezTo>
                    <a:pt x="800" y="21600"/>
                    <a:pt x="800" y="21600"/>
                    <a:pt x="800" y="21600"/>
                  </a:cubicBezTo>
                  <a:cubicBezTo>
                    <a:pt x="0" y="21600"/>
                    <a:pt x="0" y="21600"/>
                    <a:pt x="0" y="21600"/>
                  </a:cubicBezTo>
                  <a:cubicBezTo>
                    <a:pt x="0" y="0"/>
                    <a:pt x="0" y="0"/>
                    <a:pt x="0" y="0"/>
                  </a:cubicBezTo>
                  <a:close/>
                  <a:moveTo>
                    <a:pt x="17600" y="11004"/>
                  </a:moveTo>
                  <a:cubicBezTo>
                    <a:pt x="18400" y="10596"/>
                    <a:pt x="18800" y="10189"/>
                    <a:pt x="19200" y="9781"/>
                  </a:cubicBezTo>
                  <a:cubicBezTo>
                    <a:pt x="19600" y="9374"/>
                    <a:pt x="20000" y="8558"/>
                    <a:pt x="20400" y="8151"/>
                  </a:cubicBezTo>
                  <a:cubicBezTo>
                    <a:pt x="20800" y="7336"/>
                    <a:pt x="20800" y="6521"/>
                    <a:pt x="20800" y="6113"/>
                  </a:cubicBezTo>
                  <a:cubicBezTo>
                    <a:pt x="20800" y="5298"/>
                    <a:pt x="20800" y="4483"/>
                    <a:pt x="20400" y="4075"/>
                  </a:cubicBezTo>
                  <a:cubicBezTo>
                    <a:pt x="20000" y="3260"/>
                    <a:pt x="19600" y="2853"/>
                    <a:pt x="19200" y="2445"/>
                  </a:cubicBezTo>
                  <a:cubicBezTo>
                    <a:pt x="18800" y="2038"/>
                    <a:pt x="18400" y="1630"/>
                    <a:pt x="17600" y="1223"/>
                  </a:cubicBezTo>
                  <a:cubicBezTo>
                    <a:pt x="16800" y="815"/>
                    <a:pt x="16400" y="815"/>
                    <a:pt x="15600" y="815"/>
                  </a:cubicBezTo>
                  <a:cubicBezTo>
                    <a:pt x="800" y="815"/>
                    <a:pt x="800" y="815"/>
                    <a:pt x="800" y="815"/>
                  </a:cubicBezTo>
                  <a:cubicBezTo>
                    <a:pt x="800" y="11411"/>
                    <a:pt x="800" y="11411"/>
                    <a:pt x="800" y="11411"/>
                  </a:cubicBezTo>
                  <a:cubicBezTo>
                    <a:pt x="15600" y="11411"/>
                    <a:pt x="15600" y="11411"/>
                    <a:pt x="15600" y="11411"/>
                  </a:cubicBezTo>
                  <a:cubicBezTo>
                    <a:pt x="16400" y="11411"/>
                    <a:pt x="16800" y="11004"/>
                    <a:pt x="17600" y="11004"/>
                  </a:cubicBez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761" name="Shape 761"/>
            <p:cNvSpPr/>
            <p:nvPr/>
          </p:nvSpPr>
          <p:spPr>
            <a:xfrm>
              <a:off x="1991307" y="584146"/>
              <a:ext cx="390221" cy="1986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192" y="10800"/>
                  </a:moveTo>
                  <a:cubicBezTo>
                    <a:pt x="21192" y="9600"/>
                    <a:pt x="21192" y="8400"/>
                    <a:pt x="20785" y="6800"/>
                  </a:cubicBezTo>
                  <a:cubicBezTo>
                    <a:pt x="20581" y="5600"/>
                    <a:pt x="20174" y="4800"/>
                    <a:pt x="19766" y="3600"/>
                  </a:cubicBezTo>
                  <a:cubicBezTo>
                    <a:pt x="19358" y="2800"/>
                    <a:pt x="18747" y="2000"/>
                    <a:pt x="18136" y="1600"/>
                  </a:cubicBezTo>
                  <a:cubicBezTo>
                    <a:pt x="17525" y="1200"/>
                    <a:pt x="16913" y="800"/>
                    <a:pt x="16098" y="800"/>
                  </a:cubicBezTo>
                  <a:cubicBezTo>
                    <a:pt x="15487" y="800"/>
                    <a:pt x="15079" y="1200"/>
                    <a:pt x="14468" y="1600"/>
                  </a:cubicBezTo>
                  <a:cubicBezTo>
                    <a:pt x="13857" y="2000"/>
                    <a:pt x="13449" y="2400"/>
                    <a:pt x="12838" y="3600"/>
                  </a:cubicBezTo>
                  <a:cubicBezTo>
                    <a:pt x="12430" y="4400"/>
                    <a:pt x="12023" y="5200"/>
                    <a:pt x="11819" y="6400"/>
                  </a:cubicBezTo>
                  <a:cubicBezTo>
                    <a:pt x="11411" y="8000"/>
                    <a:pt x="11208" y="9200"/>
                    <a:pt x="11208" y="10800"/>
                  </a:cubicBezTo>
                  <a:cubicBezTo>
                    <a:pt x="11004" y="12400"/>
                    <a:pt x="10800" y="14000"/>
                    <a:pt x="10596" y="15600"/>
                  </a:cubicBezTo>
                  <a:cubicBezTo>
                    <a:pt x="10189" y="16800"/>
                    <a:pt x="9781" y="18000"/>
                    <a:pt x="9374" y="18800"/>
                  </a:cubicBezTo>
                  <a:cubicBezTo>
                    <a:pt x="8762" y="19600"/>
                    <a:pt x="8355" y="20400"/>
                    <a:pt x="7743" y="21200"/>
                  </a:cubicBezTo>
                  <a:cubicBezTo>
                    <a:pt x="6928" y="21600"/>
                    <a:pt x="6317" y="21600"/>
                    <a:pt x="5502" y="21600"/>
                  </a:cubicBezTo>
                  <a:cubicBezTo>
                    <a:pt x="4891" y="21600"/>
                    <a:pt x="4075" y="21600"/>
                    <a:pt x="3464" y="20800"/>
                  </a:cubicBezTo>
                  <a:cubicBezTo>
                    <a:pt x="2649" y="20400"/>
                    <a:pt x="2242" y="19600"/>
                    <a:pt x="1630" y="18400"/>
                  </a:cubicBezTo>
                  <a:cubicBezTo>
                    <a:pt x="1223" y="17600"/>
                    <a:pt x="815" y="16400"/>
                    <a:pt x="408" y="15200"/>
                  </a:cubicBezTo>
                  <a:cubicBezTo>
                    <a:pt x="204" y="13600"/>
                    <a:pt x="0" y="12400"/>
                    <a:pt x="0" y="10800"/>
                  </a:cubicBezTo>
                  <a:cubicBezTo>
                    <a:pt x="0" y="9200"/>
                    <a:pt x="204" y="8000"/>
                    <a:pt x="408" y="6800"/>
                  </a:cubicBezTo>
                  <a:cubicBezTo>
                    <a:pt x="815" y="5200"/>
                    <a:pt x="1223" y="4000"/>
                    <a:pt x="1630" y="3200"/>
                  </a:cubicBezTo>
                  <a:cubicBezTo>
                    <a:pt x="2242" y="2000"/>
                    <a:pt x="2649" y="1600"/>
                    <a:pt x="3464" y="800"/>
                  </a:cubicBezTo>
                  <a:cubicBezTo>
                    <a:pt x="4075" y="400"/>
                    <a:pt x="4891" y="0"/>
                    <a:pt x="5502" y="0"/>
                  </a:cubicBezTo>
                  <a:cubicBezTo>
                    <a:pt x="5502" y="800"/>
                    <a:pt x="5502" y="800"/>
                    <a:pt x="5502" y="800"/>
                  </a:cubicBezTo>
                  <a:cubicBezTo>
                    <a:pt x="4891" y="800"/>
                    <a:pt x="4279" y="1200"/>
                    <a:pt x="3464" y="1600"/>
                  </a:cubicBezTo>
                  <a:cubicBezTo>
                    <a:pt x="2853" y="2000"/>
                    <a:pt x="2445" y="2800"/>
                    <a:pt x="2038" y="3600"/>
                  </a:cubicBezTo>
                  <a:cubicBezTo>
                    <a:pt x="1426" y="4800"/>
                    <a:pt x="1223" y="5600"/>
                    <a:pt x="815" y="6800"/>
                  </a:cubicBezTo>
                  <a:cubicBezTo>
                    <a:pt x="611" y="8000"/>
                    <a:pt x="408" y="9600"/>
                    <a:pt x="408" y="10800"/>
                  </a:cubicBezTo>
                  <a:cubicBezTo>
                    <a:pt x="408" y="12400"/>
                    <a:pt x="611" y="13600"/>
                    <a:pt x="815" y="14800"/>
                  </a:cubicBezTo>
                  <a:cubicBezTo>
                    <a:pt x="1223" y="16000"/>
                    <a:pt x="1426" y="17200"/>
                    <a:pt x="2038" y="18000"/>
                  </a:cubicBezTo>
                  <a:cubicBezTo>
                    <a:pt x="2445" y="18800"/>
                    <a:pt x="2853" y="19600"/>
                    <a:pt x="3464" y="20000"/>
                  </a:cubicBezTo>
                  <a:cubicBezTo>
                    <a:pt x="4279" y="20400"/>
                    <a:pt x="4891" y="20800"/>
                    <a:pt x="5502" y="20800"/>
                  </a:cubicBezTo>
                  <a:cubicBezTo>
                    <a:pt x="6317" y="20800"/>
                    <a:pt x="6928" y="20400"/>
                    <a:pt x="7540" y="20000"/>
                  </a:cubicBezTo>
                  <a:cubicBezTo>
                    <a:pt x="7947" y="19600"/>
                    <a:pt x="8558" y="19200"/>
                    <a:pt x="8966" y="18000"/>
                  </a:cubicBezTo>
                  <a:cubicBezTo>
                    <a:pt x="9374" y="17200"/>
                    <a:pt x="9781" y="16400"/>
                    <a:pt x="9985" y="15200"/>
                  </a:cubicBezTo>
                  <a:cubicBezTo>
                    <a:pt x="10392" y="14000"/>
                    <a:pt x="10596" y="12400"/>
                    <a:pt x="10596" y="10800"/>
                  </a:cubicBezTo>
                  <a:cubicBezTo>
                    <a:pt x="10800" y="9200"/>
                    <a:pt x="11004" y="7600"/>
                    <a:pt x="11208" y="6400"/>
                  </a:cubicBezTo>
                  <a:cubicBezTo>
                    <a:pt x="11615" y="5200"/>
                    <a:pt x="12023" y="4000"/>
                    <a:pt x="12430" y="2800"/>
                  </a:cubicBezTo>
                  <a:cubicBezTo>
                    <a:pt x="12838" y="2000"/>
                    <a:pt x="13449" y="1200"/>
                    <a:pt x="14060" y="800"/>
                  </a:cubicBezTo>
                  <a:cubicBezTo>
                    <a:pt x="14672" y="400"/>
                    <a:pt x="15487" y="0"/>
                    <a:pt x="16098" y="0"/>
                  </a:cubicBezTo>
                  <a:cubicBezTo>
                    <a:pt x="16913" y="0"/>
                    <a:pt x="17728" y="400"/>
                    <a:pt x="18340" y="800"/>
                  </a:cubicBezTo>
                  <a:cubicBezTo>
                    <a:pt x="18951" y="1600"/>
                    <a:pt x="19562" y="2400"/>
                    <a:pt x="19970" y="3200"/>
                  </a:cubicBezTo>
                  <a:cubicBezTo>
                    <a:pt x="20581" y="4000"/>
                    <a:pt x="20989" y="5200"/>
                    <a:pt x="21192" y="6800"/>
                  </a:cubicBezTo>
                  <a:cubicBezTo>
                    <a:pt x="21600" y="8000"/>
                    <a:pt x="21600" y="9200"/>
                    <a:pt x="21600" y="10800"/>
                  </a:cubicBezTo>
                  <a:cubicBezTo>
                    <a:pt x="21600" y="12000"/>
                    <a:pt x="21600" y="13200"/>
                    <a:pt x="21396" y="14000"/>
                  </a:cubicBezTo>
                  <a:cubicBezTo>
                    <a:pt x="21192" y="15200"/>
                    <a:pt x="20989" y="16000"/>
                    <a:pt x="20785" y="16800"/>
                  </a:cubicBezTo>
                  <a:cubicBezTo>
                    <a:pt x="20581" y="17600"/>
                    <a:pt x="20174" y="18400"/>
                    <a:pt x="19766" y="19200"/>
                  </a:cubicBezTo>
                  <a:cubicBezTo>
                    <a:pt x="19358" y="19600"/>
                    <a:pt x="18951" y="20400"/>
                    <a:pt x="18543" y="20800"/>
                  </a:cubicBezTo>
                  <a:cubicBezTo>
                    <a:pt x="18543" y="20000"/>
                    <a:pt x="18543" y="20000"/>
                    <a:pt x="18543" y="20000"/>
                  </a:cubicBezTo>
                  <a:cubicBezTo>
                    <a:pt x="18951" y="19200"/>
                    <a:pt x="19358" y="18800"/>
                    <a:pt x="19562" y="18400"/>
                  </a:cubicBezTo>
                  <a:cubicBezTo>
                    <a:pt x="19970" y="17600"/>
                    <a:pt x="20174" y="16800"/>
                    <a:pt x="20377" y="16000"/>
                  </a:cubicBezTo>
                  <a:cubicBezTo>
                    <a:pt x="20785" y="15600"/>
                    <a:pt x="20989" y="14400"/>
                    <a:pt x="20989" y="13600"/>
                  </a:cubicBezTo>
                  <a:cubicBezTo>
                    <a:pt x="21192" y="12800"/>
                    <a:pt x="21192" y="12000"/>
                    <a:pt x="21192" y="10800"/>
                  </a:cubicBezTo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762" name="Shape 762"/>
            <p:cNvSpPr/>
            <p:nvPr/>
          </p:nvSpPr>
          <p:spPr>
            <a:xfrm>
              <a:off x="927070" y="52029"/>
              <a:ext cx="480090" cy="4729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452" y="167"/>
                  </a:moveTo>
                  <a:cubicBezTo>
                    <a:pt x="5936" y="1005"/>
                    <a:pt x="5936" y="1005"/>
                    <a:pt x="5936" y="1005"/>
                  </a:cubicBezTo>
                  <a:cubicBezTo>
                    <a:pt x="6266" y="1172"/>
                    <a:pt x="6266" y="1172"/>
                    <a:pt x="6266" y="1172"/>
                  </a:cubicBezTo>
                  <a:cubicBezTo>
                    <a:pt x="6266" y="1172"/>
                    <a:pt x="6101" y="1172"/>
                    <a:pt x="5936" y="1340"/>
                  </a:cubicBezTo>
                  <a:cubicBezTo>
                    <a:pt x="5606" y="1507"/>
                    <a:pt x="5441" y="1674"/>
                    <a:pt x="5276" y="2009"/>
                  </a:cubicBezTo>
                  <a:cubicBezTo>
                    <a:pt x="5111" y="2009"/>
                    <a:pt x="5111" y="2177"/>
                    <a:pt x="4947" y="2512"/>
                  </a:cubicBezTo>
                  <a:cubicBezTo>
                    <a:pt x="4782" y="3014"/>
                    <a:pt x="4452" y="3349"/>
                    <a:pt x="4287" y="3684"/>
                  </a:cubicBezTo>
                  <a:cubicBezTo>
                    <a:pt x="6925" y="3684"/>
                    <a:pt x="6925" y="3684"/>
                    <a:pt x="6925" y="3684"/>
                  </a:cubicBezTo>
                  <a:cubicBezTo>
                    <a:pt x="7585" y="3684"/>
                    <a:pt x="8244" y="3684"/>
                    <a:pt x="8904" y="3516"/>
                  </a:cubicBezTo>
                  <a:cubicBezTo>
                    <a:pt x="8904" y="5023"/>
                    <a:pt x="8904" y="5023"/>
                    <a:pt x="8904" y="5023"/>
                  </a:cubicBezTo>
                  <a:cubicBezTo>
                    <a:pt x="8244" y="4856"/>
                    <a:pt x="7585" y="4856"/>
                    <a:pt x="6925" y="4856"/>
                  </a:cubicBezTo>
                  <a:cubicBezTo>
                    <a:pt x="3627" y="4856"/>
                    <a:pt x="3627" y="4856"/>
                    <a:pt x="3627" y="4856"/>
                  </a:cubicBezTo>
                  <a:cubicBezTo>
                    <a:pt x="3627" y="5023"/>
                    <a:pt x="3463" y="5191"/>
                    <a:pt x="3298" y="5358"/>
                  </a:cubicBezTo>
                  <a:cubicBezTo>
                    <a:pt x="2473" y="6530"/>
                    <a:pt x="1979" y="7367"/>
                    <a:pt x="1484" y="7870"/>
                  </a:cubicBezTo>
                  <a:cubicBezTo>
                    <a:pt x="989" y="7535"/>
                    <a:pt x="495" y="7200"/>
                    <a:pt x="0" y="7033"/>
                  </a:cubicBezTo>
                  <a:cubicBezTo>
                    <a:pt x="1814" y="5526"/>
                    <a:pt x="3298" y="3349"/>
                    <a:pt x="4452" y="167"/>
                  </a:cubicBezTo>
                  <a:close/>
                  <a:moveTo>
                    <a:pt x="2638" y="12223"/>
                  </a:moveTo>
                  <a:cubicBezTo>
                    <a:pt x="4287" y="12223"/>
                    <a:pt x="4287" y="12223"/>
                    <a:pt x="4287" y="12223"/>
                  </a:cubicBezTo>
                  <a:cubicBezTo>
                    <a:pt x="4287" y="9042"/>
                    <a:pt x="4287" y="9042"/>
                    <a:pt x="4287" y="9042"/>
                  </a:cubicBezTo>
                  <a:cubicBezTo>
                    <a:pt x="3627" y="9042"/>
                    <a:pt x="3627" y="9042"/>
                    <a:pt x="3627" y="9042"/>
                  </a:cubicBezTo>
                  <a:cubicBezTo>
                    <a:pt x="3133" y="9042"/>
                    <a:pt x="2473" y="9042"/>
                    <a:pt x="1649" y="9209"/>
                  </a:cubicBezTo>
                  <a:cubicBezTo>
                    <a:pt x="1649" y="7702"/>
                    <a:pt x="1649" y="7702"/>
                    <a:pt x="1649" y="7702"/>
                  </a:cubicBezTo>
                  <a:cubicBezTo>
                    <a:pt x="1814" y="7702"/>
                    <a:pt x="1979" y="7702"/>
                    <a:pt x="2144" y="7702"/>
                  </a:cubicBezTo>
                  <a:cubicBezTo>
                    <a:pt x="2803" y="7870"/>
                    <a:pt x="3298" y="7870"/>
                    <a:pt x="3627" y="7870"/>
                  </a:cubicBezTo>
                  <a:cubicBezTo>
                    <a:pt x="6101" y="7870"/>
                    <a:pt x="6101" y="7870"/>
                    <a:pt x="6101" y="7870"/>
                  </a:cubicBezTo>
                  <a:cubicBezTo>
                    <a:pt x="6431" y="7870"/>
                    <a:pt x="6925" y="7870"/>
                    <a:pt x="7585" y="7702"/>
                  </a:cubicBezTo>
                  <a:cubicBezTo>
                    <a:pt x="7750" y="7702"/>
                    <a:pt x="7915" y="7702"/>
                    <a:pt x="7915" y="7702"/>
                  </a:cubicBezTo>
                  <a:cubicBezTo>
                    <a:pt x="7915" y="9209"/>
                    <a:pt x="7915" y="9209"/>
                    <a:pt x="7915" y="9209"/>
                  </a:cubicBezTo>
                  <a:cubicBezTo>
                    <a:pt x="7585" y="9042"/>
                    <a:pt x="6925" y="9042"/>
                    <a:pt x="6101" y="9042"/>
                  </a:cubicBezTo>
                  <a:cubicBezTo>
                    <a:pt x="5441" y="9042"/>
                    <a:pt x="5441" y="9042"/>
                    <a:pt x="5441" y="9042"/>
                  </a:cubicBezTo>
                  <a:cubicBezTo>
                    <a:pt x="5441" y="12223"/>
                    <a:pt x="5441" y="12223"/>
                    <a:pt x="5441" y="12223"/>
                  </a:cubicBezTo>
                  <a:cubicBezTo>
                    <a:pt x="7090" y="12223"/>
                    <a:pt x="7090" y="12223"/>
                    <a:pt x="7090" y="12223"/>
                  </a:cubicBezTo>
                  <a:cubicBezTo>
                    <a:pt x="7420" y="12223"/>
                    <a:pt x="8079" y="12223"/>
                    <a:pt x="8904" y="12056"/>
                  </a:cubicBezTo>
                  <a:cubicBezTo>
                    <a:pt x="8904" y="13563"/>
                    <a:pt x="8904" y="13563"/>
                    <a:pt x="8904" y="13563"/>
                  </a:cubicBezTo>
                  <a:cubicBezTo>
                    <a:pt x="8409" y="13395"/>
                    <a:pt x="7750" y="13395"/>
                    <a:pt x="7090" y="13395"/>
                  </a:cubicBezTo>
                  <a:cubicBezTo>
                    <a:pt x="5441" y="13395"/>
                    <a:pt x="5441" y="13395"/>
                    <a:pt x="5441" y="13395"/>
                  </a:cubicBezTo>
                  <a:cubicBezTo>
                    <a:pt x="5441" y="18251"/>
                    <a:pt x="5441" y="18251"/>
                    <a:pt x="5441" y="18251"/>
                  </a:cubicBezTo>
                  <a:cubicBezTo>
                    <a:pt x="5606" y="18084"/>
                    <a:pt x="5936" y="17916"/>
                    <a:pt x="6431" y="17581"/>
                  </a:cubicBezTo>
                  <a:cubicBezTo>
                    <a:pt x="6760" y="17247"/>
                    <a:pt x="7585" y="16744"/>
                    <a:pt x="8574" y="15907"/>
                  </a:cubicBezTo>
                  <a:cubicBezTo>
                    <a:pt x="8574" y="16409"/>
                    <a:pt x="8574" y="16912"/>
                    <a:pt x="8739" y="17414"/>
                  </a:cubicBezTo>
                  <a:cubicBezTo>
                    <a:pt x="8574" y="17414"/>
                    <a:pt x="8574" y="17581"/>
                    <a:pt x="8244" y="17749"/>
                  </a:cubicBezTo>
                  <a:cubicBezTo>
                    <a:pt x="6431" y="18753"/>
                    <a:pt x="5111" y="19758"/>
                    <a:pt x="4452" y="20428"/>
                  </a:cubicBezTo>
                  <a:cubicBezTo>
                    <a:pt x="4122" y="19926"/>
                    <a:pt x="3792" y="19423"/>
                    <a:pt x="3463" y="19088"/>
                  </a:cubicBezTo>
                  <a:cubicBezTo>
                    <a:pt x="3957" y="18921"/>
                    <a:pt x="4122" y="18586"/>
                    <a:pt x="4287" y="18084"/>
                  </a:cubicBezTo>
                  <a:cubicBezTo>
                    <a:pt x="4287" y="13395"/>
                    <a:pt x="4287" y="13395"/>
                    <a:pt x="4287" y="13395"/>
                  </a:cubicBezTo>
                  <a:cubicBezTo>
                    <a:pt x="2638" y="13395"/>
                    <a:pt x="2638" y="13395"/>
                    <a:pt x="2638" y="13395"/>
                  </a:cubicBezTo>
                  <a:cubicBezTo>
                    <a:pt x="2144" y="13395"/>
                    <a:pt x="660" y="13395"/>
                    <a:pt x="0" y="13563"/>
                  </a:cubicBezTo>
                  <a:cubicBezTo>
                    <a:pt x="0" y="12056"/>
                    <a:pt x="0" y="12056"/>
                    <a:pt x="0" y="12056"/>
                  </a:cubicBezTo>
                  <a:cubicBezTo>
                    <a:pt x="660" y="12223"/>
                    <a:pt x="2144" y="12223"/>
                    <a:pt x="2638" y="12223"/>
                  </a:cubicBezTo>
                  <a:close/>
                  <a:moveTo>
                    <a:pt x="12037" y="12558"/>
                  </a:moveTo>
                  <a:cubicBezTo>
                    <a:pt x="11707" y="12558"/>
                    <a:pt x="11707" y="12558"/>
                    <a:pt x="11707" y="12558"/>
                  </a:cubicBezTo>
                  <a:cubicBezTo>
                    <a:pt x="11377" y="12558"/>
                    <a:pt x="10718" y="12558"/>
                    <a:pt x="9893" y="12726"/>
                  </a:cubicBezTo>
                  <a:cubicBezTo>
                    <a:pt x="9893" y="12726"/>
                    <a:pt x="9893" y="12558"/>
                    <a:pt x="9893" y="12558"/>
                  </a:cubicBezTo>
                  <a:cubicBezTo>
                    <a:pt x="10058" y="11888"/>
                    <a:pt x="10058" y="11386"/>
                    <a:pt x="10058" y="10884"/>
                  </a:cubicBezTo>
                  <a:cubicBezTo>
                    <a:pt x="10058" y="7200"/>
                    <a:pt x="10058" y="7200"/>
                    <a:pt x="10058" y="7200"/>
                  </a:cubicBezTo>
                  <a:cubicBezTo>
                    <a:pt x="10058" y="6530"/>
                    <a:pt x="10058" y="5860"/>
                    <a:pt x="9893" y="5358"/>
                  </a:cubicBezTo>
                  <a:cubicBezTo>
                    <a:pt x="10388" y="5358"/>
                    <a:pt x="11047" y="5358"/>
                    <a:pt x="11707" y="5358"/>
                  </a:cubicBezTo>
                  <a:cubicBezTo>
                    <a:pt x="15169" y="5358"/>
                    <a:pt x="15169" y="5358"/>
                    <a:pt x="15169" y="5358"/>
                  </a:cubicBezTo>
                  <a:cubicBezTo>
                    <a:pt x="15169" y="5358"/>
                    <a:pt x="15169" y="5191"/>
                    <a:pt x="15334" y="5191"/>
                  </a:cubicBezTo>
                  <a:cubicBezTo>
                    <a:pt x="16653" y="2679"/>
                    <a:pt x="17313" y="1005"/>
                    <a:pt x="17313" y="0"/>
                  </a:cubicBezTo>
                  <a:cubicBezTo>
                    <a:pt x="18962" y="670"/>
                    <a:pt x="18962" y="670"/>
                    <a:pt x="18962" y="670"/>
                  </a:cubicBezTo>
                  <a:cubicBezTo>
                    <a:pt x="19292" y="837"/>
                    <a:pt x="19292" y="837"/>
                    <a:pt x="19292" y="1005"/>
                  </a:cubicBezTo>
                  <a:cubicBezTo>
                    <a:pt x="19292" y="1005"/>
                    <a:pt x="19292" y="1172"/>
                    <a:pt x="18962" y="1172"/>
                  </a:cubicBezTo>
                  <a:cubicBezTo>
                    <a:pt x="18632" y="1340"/>
                    <a:pt x="18302" y="1674"/>
                    <a:pt x="18137" y="2009"/>
                  </a:cubicBezTo>
                  <a:cubicBezTo>
                    <a:pt x="17643" y="3181"/>
                    <a:pt x="17148" y="4353"/>
                    <a:pt x="16489" y="5358"/>
                  </a:cubicBezTo>
                  <a:cubicBezTo>
                    <a:pt x="17478" y="5358"/>
                    <a:pt x="17478" y="5358"/>
                    <a:pt x="17478" y="5358"/>
                  </a:cubicBezTo>
                  <a:cubicBezTo>
                    <a:pt x="17973" y="5358"/>
                    <a:pt x="18632" y="5358"/>
                    <a:pt x="19456" y="5358"/>
                  </a:cubicBezTo>
                  <a:cubicBezTo>
                    <a:pt x="19292" y="6028"/>
                    <a:pt x="19292" y="6530"/>
                    <a:pt x="19292" y="7200"/>
                  </a:cubicBezTo>
                  <a:cubicBezTo>
                    <a:pt x="19292" y="10884"/>
                    <a:pt x="19292" y="10884"/>
                    <a:pt x="19292" y="10884"/>
                  </a:cubicBezTo>
                  <a:cubicBezTo>
                    <a:pt x="19292" y="11386"/>
                    <a:pt x="19292" y="12056"/>
                    <a:pt x="19456" y="12726"/>
                  </a:cubicBezTo>
                  <a:cubicBezTo>
                    <a:pt x="19292" y="12726"/>
                    <a:pt x="19127" y="12726"/>
                    <a:pt x="19127" y="12726"/>
                  </a:cubicBezTo>
                  <a:cubicBezTo>
                    <a:pt x="18467" y="12558"/>
                    <a:pt x="17973" y="12558"/>
                    <a:pt x="17478" y="12558"/>
                  </a:cubicBezTo>
                  <a:cubicBezTo>
                    <a:pt x="16983" y="12558"/>
                    <a:pt x="16983" y="12558"/>
                    <a:pt x="16983" y="12558"/>
                  </a:cubicBezTo>
                  <a:cubicBezTo>
                    <a:pt x="16983" y="18921"/>
                    <a:pt x="16983" y="19088"/>
                    <a:pt x="16983" y="19088"/>
                  </a:cubicBezTo>
                  <a:cubicBezTo>
                    <a:pt x="16818" y="19926"/>
                    <a:pt x="17148" y="20260"/>
                    <a:pt x="17808" y="20093"/>
                  </a:cubicBezTo>
                  <a:cubicBezTo>
                    <a:pt x="18467" y="20093"/>
                    <a:pt x="18467" y="20093"/>
                    <a:pt x="18467" y="20093"/>
                  </a:cubicBezTo>
                  <a:cubicBezTo>
                    <a:pt x="19621" y="20428"/>
                    <a:pt x="20116" y="19591"/>
                    <a:pt x="20116" y="17749"/>
                  </a:cubicBezTo>
                  <a:cubicBezTo>
                    <a:pt x="20446" y="18419"/>
                    <a:pt x="20940" y="18586"/>
                    <a:pt x="21600" y="18586"/>
                  </a:cubicBezTo>
                  <a:cubicBezTo>
                    <a:pt x="21435" y="20763"/>
                    <a:pt x="20446" y="21600"/>
                    <a:pt x="18632" y="21433"/>
                  </a:cubicBezTo>
                  <a:cubicBezTo>
                    <a:pt x="17313" y="21433"/>
                    <a:pt x="17313" y="21433"/>
                    <a:pt x="17313" y="21433"/>
                  </a:cubicBezTo>
                  <a:cubicBezTo>
                    <a:pt x="16159" y="21433"/>
                    <a:pt x="15499" y="20930"/>
                    <a:pt x="15664" y="19758"/>
                  </a:cubicBezTo>
                  <a:cubicBezTo>
                    <a:pt x="15664" y="12726"/>
                    <a:pt x="15664" y="12558"/>
                    <a:pt x="15664" y="12558"/>
                  </a:cubicBezTo>
                  <a:cubicBezTo>
                    <a:pt x="13356" y="12558"/>
                    <a:pt x="13356" y="12558"/>
                    <a:pt x="13356" y="12558"/>
                  </a:cubicBezTo>
                  <a:cubicBezTo>
                    <a:pt x="13356" y="15070"/>
                    <a:pt x="13026" y="16912"/>
                    <a:pt x="12202" y="18084"/>
                  </a:cubicBezTo>
                  <a:cubicBezTo>
                    <a:pt x="11542" y="19256"/>
                    <a:pt x="10058" y="20428"/>
                    <a:pt x="7750" y="21600"/>
                  </a:cubicBezTo>
                  <a:cubicBezTo>
                    <a:pt x="7420" y="20930"/>
                    <a:pt x="6925" y="20595"/>
                    <a:pt x="6431" y="20428"/>
                  </a:cubicBezTo>
                  <a:cubicBezTo>
                    <a:pt x="8904" y="19591"/>
                    <a:pt x="10388" y="18753"/>
                    <a:pt x="10882" y="17916"/>
                  </a:cubicBezTo>
                  <a:cubicBezTo>
                    <a:pt x="11707" y="16912"/>
                    <a:pt x="12037" y="15237"/>
                    <a:pt x="12037" y="12558"/>
                  </a:cubicBezTo>
                  <a:close/>
                  <a:moveTo>
                    <a:pt x="11047" y="0"/>
                  </a:moveTo>
                  <a:cubicBezTo>
                    <a:pt x="12202" y="1172"/>
                    <a:pt x="13026" y="2344"/>
                    <a:pt x="13685" y="3684"/>
                  </a:cubicBezTo>
                  <a:cubicBezTo>
                    <a:pt x="12366" y="4353"/>
                    <a:pt x="12366" y="4353"/>
                    <a:pt x="12366" y="4353"/>
                  </a:cubicBezTo>
                  <a:cubicBezTo>
                    <a:pt x="11542" y="2847"/>
                    <a:pt x="10718" y="1674"/>
                    <a:pt x="9893" y="837"/>
                  </a:cubicBezTo>
                  <a:cubicBezTo>
                    <a:pt x="11047" y="0"/>
                    <a:pt x="11047" y="0"/>
                    <a:pt x="11047" y="0"/>
                  </a:cubicBezTo>
                  <a:close/>
                  <a:moveTo>
                    <a:pt x="11377" y="6698"/>
                  </a:moveTo>
                  <a:cubicBezTo>
                    <a:pt x="11377" y="11386"/>
                    <a:pt x="11377" y="11386"/>
                    <a:pt x="11377" y="11386"/>
                  </a:cubicBezTo>
                  <a:cubicBezTo>
                    <a:pt x="17973" y="11386"/>
                    <a:pt x="17973" y="11386"/>
                    <a:pt x="17973" y="11386"/>
                  </a:cubicBezTo>
                  <a:cubicBezTo>
                    <a:pt x="17973" y="6698"/>
                    <a:pt x="17973" y="6698"/>
                    <a:pt x="17973" y="6698"/>
                  </a:cubicBezTo>
                  <a:cubicBezTo>
                    <a:pt x="11377" y="6698"/>
                    <a:pt x="11377" y="6698"/>
                    <a:pt x="11377" y="6698"/>
                  </a:cubicBez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763" name="Shape 763"/>
            <p:cNvSpPr/>
            <p:nvPr/>
          </p:nvSpPr>
          <p:spPr>
            <a:xfrm>
              <a:off x="1452094" y="52033"/>
              <a:ext cx="446981" cy="4729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16" y="9879"/>
                  </a:moveTo>
                  <a:cubicBezTo>
                    <a:pt x="8144" y="9879"/>
                    <a:pt x="8144" y="9879"/>
                    <a:pt x="8144" y="9879"/>
                  </a:cubicBezTo>
                  <a:cubicBezTo>
                    <a:pt x="8144" y="4521"/>
                    <a:pt x="8144" y="4521"/>
                    <a:pt x="8144" y="4521"/>
                  </a:cubicBezTo>
                  <a:cubicBezTo>
                    <a:pt x="2833" y="4521"/>
                    <a:pt x="2833" y="4521"/>
                    <a:pt x="2833" y="4521"/>
                  </a:cubicBezTo>
                  <a:cubicBezTo>
                    <a:pt x="2479" y="4521"/>
                    <a:pt x="1948" y="4521"/>
                    <a:pt x="1416" y="4688"/>
                  </a:cubicBezTo>
                  <a:cubicBezTo>
                    <a:pt x="1416" y="3349"/>
                    <a:pt x="1416" y="3349"/>
                    <a:pt x="1416" y="3349"/>
                  </a:cubicBezTo>
                  <a:cubicBezTo>
                    <a:pt x="1770" y="3349"/>
                    <a:pt x="2302" y="3349"/>
                    <a:pt x="2833" y="3349"/>
                  </a:cubicBezTo>
                  <a:cubicBezTo>
                    <a:pt x="7259" y="3349"/>
                    <a:pt x="7259" y="3349"/>
                    <a:pt x="7259" y="3349"/>
                  </a:cubicBezTo>
                  <a:cubicBezTo>
                    <a:pt x="6374" y="2344"/>
                    <a:pt x="5489" y="1674"/>
                    <a:pt x="4780" y="1172"/>
                  </a:cubicBezTo>
                  <a:cubicBezTo>
                    <a:pt x="5843" y="167"/>
                    <a:pt x="5843" y="167"/>
                    <a:pt x="5843" y="167"/>
                  </a:cubicBezTo>
                  <a:cubicBezTo>
                    <a:pt x="6728" y="837"/>
                    <a:pt x="7613" y="1507"/>
                    <a:pt x="8498" y="2512"/>
                  </a:cubicBezTo>
                  <a:cubicBezTo>
                    <a:pt x="7613" y="3349"/>
                    <a:pt x="7613" y="3349"/>
                    <a:pt x="7613" y="3349"/>
                  </a:cubicBezTo>
                  <a:cubicBezTo>
                    <a:pt x="12748" y="3349"/>
                    <a:pt x="12748" y="3349"/>
                    <a:pt x="12748" y="3349"/>
                  </a:cubicBezTo>
                  <a:cubicBezTo>
                    <a:pt x="13633" y="2009"/>
                    <a:pt x="14341" y="837"/>
                    <a:pt x="14695" y="0"/>
                  </a:cubicBezTo>
                  <a:cubicBezTo>
                    <a:pt x="16466" y="1005"/>
                    <a:pt x="16466" y="1005"/>
                    <a:pt x="16466" y="1005"/>
                  </a:cubicBezTo>
                  <a:cubicBezTo>
                    <a:pt x="16643" y="1005"/>
                    <a:pt x="16643" y="1172"/>
                    <a:pt x="16643" y="1172"/>
                  </a:cubicBezTo>
                  <a:cubicBezTo>
                    <a:pt x="16643" y="1340"/>
                    <a:pt x="16466" y="1340"/>
                    <a:pt x="16111" y="1340"/>
                  </a:cubicBezTo>
                  <a:cubicBezTo>
                    <a:pt x="15757" y="1507"/>
                    <a:pt x="15580" y="1674"/>
                    <a:pt x="15403" y="1842"/>
                  </a:cubicBezTo>
                  <a:cubicBezTo>
                    <a:pt x="15226" y="2009"/>
                    <a:pt x="15049" y="2177"/>
                    <a:pt x="14872" y="2512"/>
                  </a:cubicBezTo>
                  <a:cubicBezTo>
                    <a:pt x="14518" y="3014"/>
                    <a:pt x="14341" y="3181"/>
                    <a:pt x="14341" y="3349"/>
                  </a:cubicBezTo>
                  <a:cubicBezTo>
                    <a:pt x="18767" y="3349"/>
                    <a:pt x="18767" y="3349"/>
                    <a:pt x="18767" y="3349"/>
                  </a:cubicBezTo>
                  <a:cubicBezTo>
                    <a:pt x="19298" y="3349"/>
                    <a:pt x="19830" y="3349"/>
                    <a:pt x="20361" y="3349"/>
                  </a:cubicBezTo>
                  <a:cubicBezTo>
                    <a:pt x="20361" y="4688"/>
                    <a:pt x="20361" y="4688"/>
                    <a:pt x="20361" y="4688"/>
                  </a:cubicBezTo>
                  <a:cubicBezTo>
                    <a:pt x="19830" y="4521"/>
                    <a:pt x="19298" y="4521"/>
                    <a:pt x="18767" y="4521"/>
                  </a:cubicBezTo>
                  <a:cubicBezTo>
                    <a:pt x="13810" y="4521"/>
                    <a:pt x="13810" y="4521"/>
                    <a:pt x="13810" y="4521"/>
                  </a:cubicBezTo>
                  <a:cubicBezTo>
                    <a:pt x="13810" y="9879"/>
                    <a:pt x="13810" y="9879"/>
                    <a:pt x="13810" y="9879"/>
                  </a:cubicBezTo>
                  <a:cubicBezTo>
                    <a:pt x="20184" y="9879"/>
                    <a:pt x="20184" y="9879"/>
                    <a:pt x="20184" y="9879"/>
                  </a:cubicBezTo>
                  <a:cubicBezTo>
                    <a:pt x="20538" y="9879"/>
                    <a:pt x="21069" y="9879"/>
                    <a:pt x="21600" y="9712"/>
                  </a:cubicBezTo>
                  <a:cubicBezTo>
                    <a:pt x="21600" y="11051"/>
                    <a:pt x="21600" y="11051"/>
                    <a:pt x="21600" y="11051"/>
                  </a:cubicBezTo>
                  <a:cubicBezTo>
                    <a:pt x="21246" y="11051"/>
                    <a:pt x="20715" y="11051"/>
                    <a:pt x="20184" y="11051"/>
                  </a:cubicBezTo>
                  <a:cubicBezTo>
                    <a:pt x="1593" y="11051"/>
                    <a:pt x="1593" y="11051"/>
                    <a:pt x="1593" y="11051"/>
                  </a:cubicBezTo>
                  <a:cubicBezTo>
                    <a:pt x="1062" y="11051"/>
                    <a:pt x="531" y="11051"/>
                    <a:pt x="0" y="11051"/>
                  </a:cubicBezTo>
                  <a:cubicBezTo>
                    <a:pt x="0" y="9712"/>
                    <a:pt x="0" y="9712"/>
                    <a:pt x="0" y="9712"/>
                  </a:cubicBezTo>
                  <a:cubicBezTo>
                    <a:pt x="531" y="9879"/>
                    <a:pt x="885" y="9879"/>
                    <a:pt x="1416" y="9879"/>
                  </a:cubicBezTo>
                  <a:close/>
                  <a:moveTo>
                    <a:pt x="2833" y="6028"/>
                  </a:moveTo>
                  <a:cubicBezTo>
                    <a:pt x="3895" y="5191"/>
                    <a:pt x="3895" y="5191"/>
                    <a:pt x="3895" y="5191"/>
                  </a:cubicBezTo>
                  <a:cubicBezTo>
                    <a:pt x="4072" y="5191"/>
                    <a:pt x="4072" y="5358"/>
                    <a:pt x="4072" y="5526"/>
                  </a:cubicBezTo>
                  <a:cubicBezTo>
                    <a:pt x="5134" y="6363"/>
                    <a:pt x="5843" y="7367"/>
                    <a:pt x="6374" y="8205"/>
                  </a:cubicBezTo>
                  <a:cubicBezTo>
                    <a:pt x="5311" y="9042"/>
                    <a:pt x="5311" y="9042"/>
                    <a:pt x="5311" y="9042"/>
                  </a:cubicBezTo>
                  <a:cubicBezTo>
                    <a:pt x="4603" y="8037"/>
                    <a:pt x="3718" y="7033"/>
                    <a:pt x="2833" y="6028"/>
                  </a:cubicBezTo>
                  <a:close/>
                  <a:moveTo>
                    <a:pt x="5666" y="21600"/>
                  </a:moveTo>
                  <a:cubicBezTo>
                    <a:pt x="4072" y="21600"/>
                    <a:pt x="4072" y="21600"/>
                    <a:pt x="4072" y="21600"/>
                  </a:cubicBezTo>
                  <a:cubicBezTo>
                    <a:pt x="4072" y="21600"/>
                    <a:pt x="4072" y="21433"/>
                    <a:pt x="4072" y="21265"/>
                  </a:cubicBezTo>
                  <a:cubicBezTo>
                    <a:pt x="4249" y="20763"/>
                    <a:pt x="4249" y="19926"/>
                    <a:pt x="4249" y="19758"/>
                  </a:cubicBezTo>
                  <a:cubicBezTo>
                    <a:pt x="4249" y="14233"/>
                    <a:pt x="4249" y="14233"/>
                    <a:pt x="4249" y="14233"/>
                  </a:cubicBezTo>
                  <a:cubicBezTo>
                    <a:pt x="4249" y="14065"/>
                    <a:pt x="4249" y="13730"/>
                    <a:pt x="4072" y="13228"/>
                  </a:cubicBezTo>
                  <a:cubicBezTo>
                    <a:pt x="4072" y="13060"/>
                    <a:pt x="4072" y="12893"/>
                    <a:pt x="4072" y="12558"/>
                  </a:cubicBezTo>
                  <a:cubicBezTo>
                    <a:pt x="4603" y="12726"/>
                    <a:pt x="5134" y="12726"/>
                    <a:pt x="5843" y="12726"/>
                  </a:cubicBezTo>
                  <a:cubicBezTo>
                    <a:pt x="16111" y="12726"/>
                    <a:pt x="16111" y="12726"/>
                    <a:pt x="16111" y="12726"/>
                  </a:cubicBezTo>
                  <a:cubicBezTo>
                    <a:pt x="16643" y="12726"/>
                    <a:pt x="17174" y="12726"/>
                    <a:pt x="17882" y="12558"/>
                  </a:cubicBezTo>
                  <a:cubicBezTo>
                    <a:pt x="17705" y="13060"/>
                    <a:pt x="17705" y="13563"/>
                    <a:pt x="17705" y="14233"/>
                  </a:cubicBezTo>
                  <a:cubicBezTo>
                    <a:pt x="17705" y="19591"/>
                    <a:pt x="17705" y="19591"/>
                    <a:pt x="17705" y="19591"/>
                  </a:cubicBezTo>
                  <a:cubicBezTo>
                    <a:pt x="17705" y="20260"/>
                    <a:pt x="17705" y="21098"/>
                    <a:pt x="17882" y="21600"/>
                  </a:cubicBezTo>
                  <a:cubicBezTo>
                    <a:pt x="16111" y="21600"/>
                    <a:pt x="16111" y="21600"/>
                    <a:pt x="16111" y="21600"/>
                  </a:cubicBezTo>
                  <a:cubicBezTo>
                    <a:pt x="16289" y="21265"/>
                    <a:pt x="16289" y="20428"/>
                    <a:pt x="16289" y="19926"/>
                  </a:cubicBezTo>
                  <a:cubicBezTo>
                    <a:pt x="5489" y="19926"/>
                    <a:pt x="5489" y="19926"/>
                    <a:pt x="5489" y="19926"/>
                  </a:cubicBezTo>
                  <a:cubicBezTo>
                    <a:pt x="5489" y="20260"/>
                    <a:pt x="5489" y="20930"/>
                    <a:pt x="5666" y="21265"/>
                  </a:cubicBezTo>
                  <a:cubicBezTo>
                    <a:pt x="5666" y="21433"/>
                    <a:pt x="5666" y="21600"/>
                    <a:pt x="5666" y="21600"/>
                  </a:cubicBezTo>
                  <a:close/>
                  <a:moveTo>
                    <a:pt x="5666" y="13898"/>
                  </a:moveTo>
                  <a:cubicBezTo>
                    <a:pt x="5666" y="16074"/>
                    <a:pt x="5666" y="16074"/>
                    <a:pt x="5666" y="16074"/>
                  </a:cubicBezTo>
                  <a:cubicBezTo>
                    <a:pt x="16289" y="16074"/>
                    <a:pt x="16289" y="16074"/>
                    <a:pt x="16289" y="16074"/>
                  </a:cubicBezTo>
                  <a:cubicBezTo>
                    <a:pt x="16289" y="13898"/>
                    <a:pt x="16289" y="13898"/>
                    <a:pt x="16289" y="13898"/>
                  </a:cubicBezTo>
                  <a:cubicBezTo>
                    <a:pt x="5666" y="13898"/>
                    <a:pt x="5666" y="13898"/>
                    <a:pt x="5666" y="13898"/>
                  </a:cubicBezTo>
                  <a:close/>
                  <a:moveTo>
                    <a:pt x="5666" y="17079"/>
                  </a:moveTo>
                  <a:cubicBezTo>
                    <a:pt x="5666" y="19088"/>
                    <a:pt x="5666" y="19088"/>
                    <a:pt x="5666" y="19088"/>
                  </a:cubicBezTo>
                  <a:cubicBezTo>
                    <a:pt x="16289" y="19088"/>
                    <a:pt x="16289" y="19088"/>
                    <a:pt x="16289" y="19088"/>
                  </a:cubicBezTo>
                  <a:cubicBezTo>
                    <a:pt x="16289" y="17079"/>
                    <a:pt x="16289" y="17079"/>
                    <a:pt x="16289" y="17079"/>
                  </a:cubicBezTo>
                  <a:cubicBezTo>
                    <a:pt x="5666" y="17079"/>
                    <a:pt x="5666" y="17079"/>
                    <a:pt x="5666" y="17079"/>
                  </a:cubicBezTo>
                  <a:close/>
                  <a:moveTo>
                    <a:pt x="9384" y="4521"/>
                  </a:moveTo>
                  <a:cubicBezTo>
                    <a:pt x="9384" y="9879"/>
                    <a:pt x="9384" y="9879"/>
                    <a:pt x="9384" y="9879"/>
                  </a:cubicBezTo>
                  <a:cubicBezTo>
                    <a:pt x="12393" y="9879"/>
                    <a:pt x="12393" y="9879"/>
                    <a:pt x="12393" y="9879"/>
                  </a:cubicBezTo>
                  <a:cubicBezTo>
                    <a:pt x="12393" y="4521"/>
                    <a:pt x="12393" y="4521"/>
                    <a:pt x="12393" y="4521"/>
                  </a:cubicBezTo>
                  <a:cubicBezTo>
                    <a:pt x="9384" y="4521"/>
                    <a:pt x="9384" y="4521"/>
                    <a:pt x="9384" y="4521"/>
                  </a:cubicBezTo>
                  <a:close/>
                  <a:moveTo>
                    <a:pt x="15226" y="8540"/>
                  </a:moveTo>
                  <a:cubicBezTo>
                    <a:pt x="16466" y="7033"/>
                    <a:pt x="17351" y="5860"/>
                    <a:pt x="17705" y="5023"/>
                  </a:cubicBezTo>
                  <a:cubicBezTo>
                    <a:pt x="19121" y="5860"/>
                    <a:pt x="19121" y="5860"/>
                    <a:pt x="19121" y="5860"/>
                  </a:cubicBezTo>
                  <a:cubicBezTo>
                    <a:pt x="19298" y="6028"/>
                    <a:pt x="19298" y="6028"/>
                    <a:pt x="19298" y="6028"/>
                  </a:cubicBezTo>
                  <a:cubicBezTo>
                    <a:pt x="18944" y="6363"/>
                    <a:pt x="18944" y="6363"/>
                    <a:pt x="18944" y="6363"/>
                  </a:cubicBezTo>
                  <a:cubicBezTo>
                    <a:pt x="18590" y="6363"/>
                    <a:pt x="18413" y="6530"/>
                    <a:pt x="18236" y="6865"/>
                  </a:cubicBezTo>
                  <a:cubicBezTo>
                    <a:pt x="17705" y="7535"/>
                    <a:pt x="16997" y="8372"/>
                    <a:pt x="16289" y="9209"/>
                  </a:cubicBezTo>
                  <a:cubicBezTo>
                    <a:pt x="15226" y="8540"/>
                    <a:pt x="15226" y="8540"/>
                    <a:pt x="15226" y="8540"/>
                  </a:cubicBez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764" name="Shape 764"/>
            <p:cNvSpPr/>
            <p:nvPr/>
          </p:nvSpPr>
          <p:spPr>
            <a:xfrm>
              <a:off x="1970023" y="104054"/>
              <a:ext cx="253052" cy="3665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817" y="21600"/>
                  </a:moveTo>
                  <a:cubicBezTo>
                    <a:pt x="0" y="21600"/>
                    <a:pt x="0" y="21600"/>
                    <a:pt x="0" y="2160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1270" y="0"/>
                    <a:pt x="11270" y="0"/>
                    <a:pt x="11270" y="0"/>
                  </a:cubicBezTo>
                  <a:cubicBezTo>
                    <a:pt x="18157" y="0"/>
                    <a:pt x="21600" y="1944"/>
                    <a:pt x="21600" y="6048"/>
                  </a:cubicBezTo>
                  <a:cubicBezTo>
                    <a:pt x="21600" y="9936"/>
                    <a:pt x="17530" y="12096"/>
                    <a:pt x="9704" y="12096"/>
                  </a:cubicBezTo>
                  <a:cubicBezTo>
                    <a:pt x="2817" y="12096"/>
                    <a:pt x="2817" y="12096"/>
                    <a:pt x="2817" y="12096"/>
                  </a:cubicBezTo>
                  <a:cubicBezTo>
                    <a:pt x="2817" y="21600"/>
                    <a:pt x="2817" y="21600"/>
                    <a:pt x="2817" y="21600"/>
                  </a:cubicBezTo>
                  <a:close/>
                  <a:moveTo>
                    <a:pt x="2817" y="10368"/>
                  </a:moveTo>
                  <a:cubicBezTo>
                    <a:pt x="9704" y="10368"/>
                    <a:pt x="9704" y="10368"/>
                    <a:pt x="9704" y="10368"/>
                  </a:cubicBezTo>
                  <a:cubicBezTo>
                    <a:pt x="15965" y="10584"/>
                    <a:pt x="18783" y="9072"/>
                    <a:pt x="18783" y="5832"/>
                  </a:cubicBezTo>
                  <a:cubicBezTo>
                    <a:pt x="18783" y="3024"/>
                    <a:pt x="15965" y="1728"/>
                    <a:pt x="10643" y="1728"/>
                  </a:cubicBezTo>
                  <a:cubicBezTo>
                    <a:pt x="2817" y="1728"/>
                    <a:pt x="2817" y="1728"/>
                    <a:pt x="2817" y="1728"/>
                  </a:cubicBezTo>
                  <a:cubicBezTo>
                    <a:pt x="2817" y="10368"/>
                    <a:pt x="2817" y="10368"/>
                    <a:pt x="2817" y="10368"/>
                  </a:cubicBez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765" name="Shape 765"/>
            <p:cNvSpPr/>
            <p:nvPr/>
          </p:nvSpPr>
          <p:spPr>
            <a:xfrm>
              <a:off x="2561268" y="104060"/>
              <a:ext cx="267242" cy="3665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672"/>
                  </a:moveTo>
                  <a:lnTo>
                    <a:pt x="0" y="0"/>
                  </a:lnTo>
                  <a:lnTo>
                    <a:pt x="21600" y="0"/>
                  </a:lnTo>
                  <a:lnTo>
                    <a:pt x="21600" y="1672"/>
                  </a:lnTo>
                  <a:lnTo>
                    <a:pt x="12042" y="1672"/>
                  </a:lnTo>
                  <a:lnTo>
                    <a:pt x="12042" y="21600"/>
                  </a:lnTo>
                  <a:lnTo>
                    <a:pt x="9366" y="21600"/>
                  </a:lnTo>
                  <a:lnTo>
                    <a:pt x="9366" y="1672"/>
                  </a:lnTo>
                  <a:lnTo>
                    <a:pt x="0" y="1672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766" name="Shape 766"/>
            <p:cNvSpPr/>
            <p:nvPr/>
          </p:nvSpPr>
          <p:spPr>
            <a:xfrm>
              <a:off x="-1" y="0"/>
              <a:ext cx="428061" cy="7875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2600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767" name="Shape 767"/>
            <p:cNvSpPr/>
            <p:nvPr/>
          </p:nvSpPr>
          <p:spPr>
            <a:xfrm>
              <a:off x="189197" y="54393"/>
              <a:ext cx="612529" cy="73314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676" y="0"/>
                  </a:moveTo>
                  <a:lnTo>
                    <a:pt x="8423" y="6341"/>
                  </a:lnTo>
                  <a:lnTo>
                    <a:pt x="11926" y="10243"/>
                  </a:lnTo>
                  <a:lnTo>
                    <a:pt x="4920" y="11915"/>
                  </a:lnTo>
                  <a:lnTo>
                    <a:pt x="0" y="19161"/>
                  </a:lnTo>
                  <a:lnTo>
                    <a:pt x="9591" y="16374"/>
                  </a:lnTo>
                  <a:lnTo>
                    <a:pt x="13927" y="21600"/>
                  </a:lnTo>
                  <a:lnTo>
                    <a:pt x="13177" y="15399"/>
                  </a:lnTo>
                  <a:lnTo>
                    <a:pt x="21600" y="13030"/>
                  </a:lnTo>
                  <a:lnTo>
                    <a:pt x="12676" y="0"/>
                  </a:lnTo>
                  <a:close/>
                </a:path>
              </a:pathLst>
            </a:custGeom>
            <a:solidFill>
              <a:srgbClr val="FF2600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768" name="Shape 768"/>
            <p:cNvSpPr/>
            <p:nvPr/>
          </p:nvSpPr>
          <p:spPr>
            <a:xfrm>
              <a:off x="1132823" y="588872"/>
              <a:ext cx="198659" cy="1939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20571" y="21600"/>
                  </a:lnTo>
                  <a:lnTo>
                    <a:pt x="19800" y="20020"/>
                  </a:lnTo>
                  <a:lnTo>
                    <a:pt x="1543" y="20020"/>
                  </a:lnTo>
                  <a:lnTo>
                    <a:pt x="771" y="21600"/>
                  </a:lnTo>
                  <a:lnTo>
                    <a:pt x="0" y="21600"/>
                  </a:lnTo>
                  <a:lnTo>
                    <a:pt x="10286" y="0"/>
                  </a:lnTo>
                  <a:lnTo>
                    <a:pt x="11057" y="0"/>
                  </a:lnTo>
                  <a:lnTo>
                    <a:pt x="21600" y="21600"/>
                  </a:lnTo>
                  <a:close/>
                  <a:moveTo>
                    <a:pt x="1800" y="19229"/>
                  </a:moveTo>
                  <a:lnTo>
                    <a:pt x="19543" y="19229"/>
                  </a:lnTo>
                  <a:lnTo>
                    <a:pt x="10800" y="1054"/>
                  </a:lnTo>
                  <a:lnTo>
                    <a:pt x="1800" y="19229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769" name="Shape 769"/>
            <p:cNvSpPr/>
            <p:nvPr/>
          </p:nvSpPr>
          <p:spPr>
            <a:xfrm>
              <a:off x="1572710" y="588876"/>
              <a:ext cx="201023" cy="1939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10996" y="0"/>
                    <a:pt x="10996" y="0"/>
                    <a:pt x="10996" y="0"/>
                  </a:cubicBezTo>
                  <a:cubicBezTo>
                    <a:pt x="12175" y="0"/>
                    <a:pt x="13745" y="0"/>
                    <a:pt x="14924" y="815"/>
                  </a:cubicBezTo>
                  <a:cubicBezTo>
                    <a:pt x="16495" y="1223"/>
                    <a:pt x="17280" y="2038"/>
                    <a:pt x="18458" y="3260"/>
                  </a:cubicBezTo>
                  <a:cubicBezTo>
                    <a:pt x="19244" y="4075"/>
                    <a:pt x="20029" y="5298"/>
                    <a:pt x="20815" y="6521"/>
                  </a:cubicBezTo>
                  <a:cubicBezTo>
                    <a:pt x="21207" y="7743"/>
                    <a:pt x="21600" y="9374"/>
                    <a:pt x="21600" y="10596"/>
                  </a:cubicBezTo>
                  <a:cubicBezTo>
                    <a:pt x="21600" y="12226"/>
                    <a:pt x="21207" y="13857"/>
                    <a:pt x="20815" y="15079"/>
                  </a:cubicBezTo>
                  <a:cubicBezTo>
                    <a:pt x="20029" y="16302"/>
                    <a:pt x="19244" y="17525"/>
                    <a:pt x="18458" y="18340"/>
                  </a:cubicBezTo>
                  <a:cubicBezTo>
                    <a:pt x="17280" y="19562"/>
                    <a:pt x="16495" y="20377"/>
                    <a:pt x="14924" y="20785"/>
                  </a:cubicBezTo>
                  <a:cubicBezTo>
                    <a:pt x="13745" y="21600"/>
                    <a:pt x="12175" y="21600"/>
                    <a:pt x="10996" y="21600"/>
                  </a:cubicBezTo>
                  <a:cubicBezTo>
                    <a:pt x="0" y="21600"/>
                    <a:pt x="0" y="21600"/>
                    <a:pt x="0" y="21600"/>
                  </a:cubicBezTo>
                  <a:cubicBezTo>
                    <a:pt x="0" y="0"/>
                    <a:pt x="0" y="0"/>
                    <a:pt x="0" y="0"/>
                  </a:cubicBezTo>
                  <a:close/>
                  <a:moveTo>
                    <a:pt x="10996" y="20785"/>
                  </a:moveTo>
                  <a:cubicBezTo>
                    <a:pt x="12175" y="20785"/>
                    <a:pt x="13353" y="20377"/>
                    <a:pt x="14924" y="19970"/>
                  </a:cubicBezTo>
                  <a:cubicBezTo>
                    <a:pt x="16102" y="19562"/>
                    <a:pt x="16887" y="18747"/>
                    <a:pt x="17673" y="17932"/>
                  </a:cubicBezTo>
                  <a:cubicBezTo>
                    <a:pt x="18851" y="17117"/>
                    <a:pt x="19244" y="15894"/>
                    <a:pt x="20029" y="14672"/>
                  </a:cubicBezTo>
                  <a:cubicBezTo>
                    <a:pt x="20422" y="13449"/>
                    <a:pt x="20815" y="12226"/>
                    <a:pt x="20815" y="10596"/>
                  </a:cubicBezTo>
                  <a:cubicBezTo>
                    <a:pt x="20815" y="9374"/>
                    <a:pt x="20422" y="8151"/>
                    <a:pt x="20029" y="6928"/>
                  </a:cubicBezTo>
                  <a:cubicBezTo>
                    <a:pt x="19244" y="5706"/>
                    <a:pt x="18851" y="4483"/>
                    <a:pt x="17673" y="3668"/>
                  </a:cubicBezTo>
                  <a:cubicBezTo>
                    <a:pt x="16887" y="2853"/>
                    <a:pt x="16102" y="2038"/>
                    <a:pt x="14924" y="1630"/>
                  </a:cubicBezTo>
                  <a:cubicBezTo>
                    <a:pt x="13353" y="1223"/>
                    <a:pt x="12175" y="815"/>
                    <a:pt x="10996" y="815"/>
                  </a:cubicBezTo>
                  <a:cubicBezTo>
                    <a:pt x="1178" y="815"/>
                    <a:pt x="1178" y="815"/>
                    <a:pt x="1178" y="815"/>
                  </a:cubicBezTo>
                  <a:cubicBezTo>
                    <a:pt x="1178" y="20785"/>
                    <a:pt x="1178" y="20785"/>
                    <a:pt x="1178" y="20785"/>
                  </a:cubicBezTo>
                  <a:cubicBezTo>
                    <a:pt x="10996" y="20785"/>
                    <a:pt x="10996" y="20785"/>
                    <a:pt x="10996" y="20785"/>
                  </a:cubicBez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770" name="Shape 770"/>
            <p:cNvSpPr/>
            <p:nvPr/>
          </p:nvSpPr>
          <p:spPr>
            <a:xfrm>
              <a:off x="1785555" y="588876"/>
              <a:ext cx="201023" cy="1939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790"/>
                  </a:lnTo>
                  <a:lnTo>
                    <a:pt x="762" y="790"/>
                  </a:lnTo>
                  <a:lnTo>
                    <a:pt x="762" y="10273"/>
                  </a:lnTo>
                  <a:lnTo>
                    <a:pt x="20838" y="10273"/>
                  </a:lnTo>
                  <a:lnTo>
                    <a:pt x="20838" y="11327"/>
                  </a:lnTo>
                  <a:lnTo>
                    <a:pt x="762" y="11327"/>
                  </a:lnTo>
                  <a:lnTo>
                    <a:pt x="762" y="20810"/>
                  </a:lnTo>
                  <a:lnTo>
                    <a:pt x="21600" y="20810"/>
                  </a:ln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771" name="Shape 771"/>
            <p:cNvSpPr/>
            <p:nvPr/>
          </p:nvSpPr>
          <p:spPr>
            <a:xfrm>
              <a:off x="2395720" y="588876"/>
              <a:ext cx="7095" cy="193929"/>
            </a:xfrm>
            <a:prstGeom prst="rect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772" name="Shape 772"/>
            <p:cNvSpPr/>
            <p:nvPr/>
          </p:nvSpPr>
          <p:spPr>
            <a:xfrm>
              <a:off x="2421734" y="584146"/>
              <a:ext cx="196293" cy="1986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00" y="14800"/>
                  </a:moveTo>
                  <a:cubicBezTo>
                    <a:pt x="2000" y="16000"/>
                    <a:pt x="2800" y="17200"/>
                    <a:pt x="3600" y="18000"/>
                  </a:cubicBezTo>
                  <a:cubicBezTo>
                    <a:pt x="4400" y="18800"/>
                    <a:pt x="5600" y="19600"/>
                    <a:pt x="6800" y="20000"/>
                  </a:cubicBezTo>
                  <a:cubicBezTo>
                    <a:pt x="8000" y="20400"/>
                    <a:pt x="9200" y="20800"/>
                    <a:pt x="10800" y="20800"/>
                  </a:cubicBezTo>
                  <a:cubicBezTo>
                    <a:pt x="12000" y="20800"/>
                    <a:pt x="13200" y="20400"/>
                    <a:pt x="14400" y="20000"/>
                  </a:cubicBezTo>
                  <a:cubicBezTo>
                    <a:pt x="15600" y="19600"/>
                    <a:pt x="16800" y="18800"/>
                    <a:pt x="17600" y="18000"/>
                  </a:cubicBezTo>
                  <a:cubicBezTo>
                    <a:pt x="18800" y="17200"/>
                    <a:pt x="19200" y="16000"/>
                    <a:pt x="20000" y="14800"/>
                  </a:cubicBezTo>
                  <a:cubicBezTo>
                    <a:pt x="20400" y="13600"/>
                    <a:pt x="20800" y="12400"/>
                    <a:pt x="20800" y="10800"/>
                  </a:cubicBezTo>
                  <a:cubicBezTo>
                    <a:pt x="20800" y="10800"/>
                    <a:pt x="20800" y="10800"/>
                    <a:pt x="20800" y="10800"/>
                  </a:cubicBezTo>
                  <a:cubicBezTo>
                    <a:pt x="11600" y="10800"/>
                    <a:pt x="11600" y="10800"/>
                    <a:pt x="11600" y="10800"/>
                  </a:cubicBezTo>
                  <a:cubicBezTo>
                    <a:pt x="11600" y="10000"/>
                    <a:pt x="11600" y="10000"/>
                    <a:pt x="11600" y="10000"/>
                  </a:cubicBezTo>
                  <a:cubicBezTo>
                    <a:pt x="21600" y="10000"/>
                    <a:pt x="21600" y="10000"/>
                    <a:pt x="21600" y="10000"/>
                  </a:cubicBezTo>
                  <a:cubicBezTo>
                    <a:pt x="21600" y="10800"/>
                    <a:pt x="21600" y="10800"/>
                    <a:pt x="21600" y="10800"/>
                  </a:cubicBezTo>
                  <a:cubicBezTo>
                    <a:pt x="21600" y="12400"/>
                    <a:pt x="21200" y="14000"/>
                    <a:pt x="20800" y="15200"/>
                  </a:cubicBezTo>
                  <a:cubicBezTo>
                    <a:pt x="20000" y="16400"/>
                    <a:pt x="19200" y="17600"/>
                    <a:pt x="18400" y="18400"/>
                  </a:cubicBezTo>
                  <a:cubicBezTo>
                    <a:pt x="17200" y="19600"/>
                    <a:pt x="16400" y="20400"/>
                    <a:pt x="14800" y="20800"/>
                  </a:cubicBezTo>
                  <a:cubicBezTo>
                    <a:pt x="13600" y="21600"/>
                    <a:pt x="12000" y="21600"/>
                    <a:pt x="10800" y="21600"/>
                  </a:cubicBezTo>
                  <a:cubicBezTo>
                    <a:pt x="9200" y="21600"/>
                    <a:pt x="7600" y="21600"/>
                    <a:pt x="6400" y="20800"/>
                  </a:cubicBezTo>
                  <a:cubicBezTo>
                    <a:pt x="5200" y="20400"/>
                    <a:pt x="4000" y="19600"/>
                    <a:pt x="2800" y="18400"/>
                  </a:cubicBezTo>
                  <a:cubicBezTo>
                    <a:pt x="2000" y="17600"/>
                    <a:pt x="1200" y="16400"/>
                    <a:pt x="800" y="15200"/>
                  </a:cubicBezTo>
                  <a:cubicBezTo>
                    <a:pt x="0" y="14000"/>
                    <a:pt x="0" y="12400"/>
                    <a:pt x="0" y="10800"/>
                  </a:cubicBezTo>
                  <a:cubicBezTo>
                    <a:pt x="0" y="10800"/>
                    <a:pt x="0" y="10800"/>
                    <a:pt x="0" y="10800"/>
                  </a:cubicBezTo>
                  <a:cubicBezTo>
                    <a:pt x="0" y="9200"/>
                    <a:pt x="0" y="8000"/>
                    <a:pt x="800" y="6800"/>
                  </a:cubicBezTo>
                  <a:cubicBezTo>
                    <a:pt x="1200" y="5200"/>
                    <a:pt x="2000" y="4000"/>
                    <a:pt x="2800" y="3200"/>
                  </a:cubicBezTo>
                  <a:cubicBezTo>
                    <a:pt x="4000" y="2000"/>
                    <a:pt x="5200" y="1600"/>
                    <a:pt x="6400" y="800"/>
                  </a:cubicBezTo>
                  <a:cubicBezTo>
                    <a:pt x="7600" y="400"/>
                    <a:pt x="9200" y="0"/>
                    <a:pt x="10800" y="0"/>
                  </a:cubicBezTo>
                  <a:cubicBezTo>
                    <a:pt x="11600" y="0"/>
                    <a:pt x="12800" y="0"/>
                    <a:pt x="14000" y="400"/>
                  </a:cubicBezTo>
                  <a:cubicBezTo>
                    <a:pt x="14800" y="800"/>
                    <a:pt x="15600" y="1200"/>
                    <a:pt x="16800" y="1600"/>
                  </a:cubicBezTo>
                  <a:cubicBezTo>
                    <a:pt x="14800" y="1600"/>
                    <a:pt x="14800" y="1600"/>
                    <a:pt x="14800" y="1600"/>
                  </a:cubicBezTo>
                  <a:cubicBezTo>
                    <a:pt x="14400" y="1600"/>
                    <a:pt x="13600" y="1200"/>
                    <a:pt x="12800" y="1200"/>
                  </a:cubicBezTo>
                  <a:cubicBezTo>
                    <a:pt x="12000" y="800"/>
                    <a:pt x="11600" y="800"/>
                    <a:pt x="10800" y="800"/>
                  </a:cubicBezTo>
                  <a:cubicBezTo>
                    <a:pt x="9200" y="800"/>
                    <a:pt x="8000" y="1200"/>
                    <a:pt x="6800" y="1600"/>
                  </a:cubicBezTo>
                  <a:cubicBezTo>
                    <a:pt x="5600" y="2000"/>
                    <a:pt x="4400" y="2800"/>
                    <a:pt x="3600" y="3600"/>
                  </a:cubicBezTo>
                  <a:cubicBezTo>
                    <a:pt x="2800" y="4800"/>
                    <a:pt x="2000" y="5600"/>
                    <a:pt x="1600" y="6800"/>
                  </a:cubicBezTo>
                  <a:cubicBezTo>
                    <a:pt x="800" y="8000"/>
                    <a:pt x="800" y="9600"/>
                    <a:pt x="800" y="10800"/>
                  </a:cubicBezTo>
                  <a:cubicBezTo>
                    <a:pt x="800" y="12400"/>
                    <a:pt x="800" y="13600"/>
                    <a:pt x="1600" y="14800"/>
                  </a:cubicBezTo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773" name="Shape 773"/>
            <p:cNvSpPr/>
            <p:nvPr/>
          </p:nvSpPr>
          <p:spPr>
            <a:xfrm>
              <a:off x="2627487" y="588872"/>
              <a:ext cx="201023" cy="1939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838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20838" y="21600"/>
                  </a:lnTo>
                  <a:lnTo>
                    <a:pt x="1016" y="1054"/>
                  </a:lnTo>
                  <a:lnTo>
                    <a:pt x="1016" y="21600"/>
                  </a:lnTo>
                  <a:lnTo>
                    <a:pt x="0" y="21600"/>
                  </a:lnTo>
                  <a:lnTo>
                    <a:pt x="0" y="0"/>
                  </a:lnTo>
                  <a:lnTo>
                    <a:pt x="1016" y="0"/>
                  </a:lnTo>
                  <a:lnTo>
                    <a:pt x="20838" y="20283"/>
                  </a:lnTo>
                  <a:lnTo>
                    <a:pt x="20838" y="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774" name="Shape 774"/>
            <p:cNvSpPr/>
            <p:nvPr/>
          </p:nvSpPr>
          <p:spPr>
            <a:xfrm>
              <a:off x="1549430" y="588876"/>
              <a:ext cx="6351" cy="193929"/>
            </a:xfrm>
            <a:prstGeom prst="rect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775" name="Shape 775"/>
            <p:cNvSpPr/>
            <p:nvPr/>
          </p:nvSpPr>
          <p:spPr>
            <a:xfrm>
              <a:off x="2282201" y="104054"/>
              <a:ext cx="253052" cy="3665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817" y="21600"/>
                  </a:moveTo>
                  <a:cubicBezTo>
                    <a:pt x="0" y="21600"/>
                    <a:pt x="0" y="21600"/>
                    <a:pt x="0" y="2160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1583" y="0"/>
                    <a:pt x="11583" y="0"/>
                    <a:pt x="11583" y="0"/>
                  </a:cubicBezTo>
                  <a:cubicBezTo>
                    <a:pt x="18470" y="0"/>
                    <a:pt x="21600" y="1944"/>
                    <a:pt x="21600" y="6048"/>
                  </a:cubicBezTo>
                  <a:cubicBezTo>
                    <a:pt x="21600" y="9936"/>
                    <a:pt x="17530" y="12096"/>
                    <a:pt x="9704" y="12096"/>
                  </a:cubicBezTo>
                  <a:cubicBezTo>
                    <a:pt x="2817" y="12096"/>
                    <a:pt x="2817" y="12096"/>
                    <a:pt x="2817" y="12096"/>
                  </a:cubicBezTo>
                  <a:cubicBezTo>
                    <a:pt x="2817" y="21600"/>
                    <a:pt x="2817" y="21600"/>
                    <a:pt x="2817" y="21600"/>
                  </a:cubicBezTo>
                  <a:close/>
                  <a:moveTo>
                    <a:pt x="2817" y="10368"/>
                  </a:moveTo>
                  <a:cubicBezTo>
                    <a:pt x="9704" y="10368"/>
                    <a:pt x="9704" y="10368"/>
                    <a:pt x="9704" y="10368"/>
                  </a:cubicBezTo>
                  <a:cubicBezTo>
                    <a:pt x="15965" y="10584"/>
                    <a:pt x="19096" y="9072"/>
                    <a:pt x="18783" y="5832"/>
                  </a:cubicBezTo>
                  <a:cubicBezTo>
                    <a:pt x="18783" y="3024"/>
                    <a:pt x="15965" y="1728"/>
                    <a:pt x="10643" y="1728"/>
                  </a:cubicBezTo>
                  <a:cubicBezTo>
                    <a:pt x="2817" y="1728"/>
                    <a:pt x="2817" y="1728"/>
                    <a:pt x="2817" y="1728"/>
                  </a:cubicBezTo>
                  <a:cubicBezTo>
                    <a:pt x="2817" y="10368"/>
                    <a:pt x="2817" y="10368"/>
                    <a:pt x="2817" y="10368"/>
                  </a:cubicBez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</p:grpSp>
      <p:sp>
        <p:nvSpPr>
          <p:cNvPr id="777" name="Shape 777"/>
          <p:cNvSpPr/>
          <p:nvPr/>
        </p:nvSpPr>
        <p:spPr>
          <a:xfrm>
            <a:off x="10203542" y="2380344"/>
            <a:ext cx="3976913" cy="995679"/>
          </a:xfrm>
          <a:prstGeom prst="rect">
            <a:avLst/>
          </a:prstGeom>
          <a:ln w="12700">
            <a:miter lim="400000"/>
          </a:ln>
        </p:spPr>
        <p:txBody>
          <a:bodyPr tIns="91439" bIns="91439">
            <a:spAutoFit/>
          </a:bodyPr>
          <a:lstStyle>
            <a:lvl1pPr algn="ctr">
              <a:defRPr sz="6400">
                <a:latin typeface="Adobe 黑体 Std R"/>
                <a:ea typeface="Adobe 黑体 Std R"/>
                <a:cs typeface="Adobe 黑体 Std R"/>
                <a:sym typeface="Adobe 黑体 Std R"/>
              </a:defRPr>
            </a:lvl1pPr>
          </a:lstStyle>
          <a:p>
            <a:pPr>
              <a:defRPr sz="3600">
                <a:latin typeface="+mn-lt"/>
                <a:ea typeface="+mn-ea"/>
                <a:cs typeface="+mn-cs"/>
                <a:sym typeface="Trebuchet MS"/>
              </a:defRPr>
            </a:pPr>
            <a:r>
              <a:rPr sz="6400">
                <a:latin typeface="Adobe 黑体 Std R"/>
                <a:ea typeface="Adobe 黑体 Std R"/>
                <a:cs typeface="Adobe 黑体 Std R"/>
                <a:sym typeface="Adobe 黑体 Std R"/>
              </a:rPr>
              <a:t>目  录</a:t>
            </a:r>
          </a:p>
        </p:txBody>
      </p:sp>
      <p:sp>
        <p:nvSpPr>
          <p:cNvPr id="778" name="Shape 778"/>
          <p:cNvSpPr/>
          <p:nvPr/>
        </p:nvSpPr>
        <p:spPr>
          <a:xfrm>
            <a:off x="9906000" y="3205753"/>
            <a:ext cx="4572000" cy="1122681"/>
          </a:xfrm>
          <a:prstGeom prst="rect">
            <a:avLst/>
          </a:prstGeom>
          <a:ln w="12700">
            <a:miter lim="400000"/>
          </a:ln>
        </p:spPr>
        <p:txBody>
          <a:bodyPr tIns="91439" bIns="91439">
            <a:spAutoFit/>
          </a:bodyPr>
          <a:lstStyle>
            <a:lvl1pPr algn="ctr">
              <a:defRPr sz="6400" b="1"/>
            </a:lvl1pPr>
          </a:lstStyle>
          <a:p>
            <a:pPr>
              <a:defRPr sz="3600" b="0"/>
            </a:pPr>
            <a:r>
              <a:rPr sz="6400" b="1"/>
              <a:t>CONTENTS</a:t>
            </a:r>
          </a:p>
        </p:txBody>
      </p:sp>
      <p:grpSp>
        <p:nvGrpSpPr>
          <p:cNvPr id="788" name="Group 788"/>
          <p:cNvGrpSpPr/>
          <p:nvPr/>
        </p:nvGrpSpPr>
        <p:grpSpPr>
          <a:xfrm>
            <a:off x="3353673" y="4836021"/>
            <a:ext cx="17671866" cy="796653"/>
            <a:chOff x="0" y="0"/>
            <a:chExt cx="17671864" cy="796652"/>
          </a:xfrm>
        </p:grpSpPr>
        <p:sp>
          <p:nvSpPr>
            <p:cNvPr id="779" name="Shape 779"/>
            <p:cNvSpPr/>
            <p:nvPr/>
          </p:nvSpPr>
          <p:spPr>
            <a:xfrm>
              <a:off x="-1" y="-1"/>
              <a:ext cx="768441" cy="768442"/>
            </a:xfrm>
            <a:prstGeom prst="ellipse">
              <a:avLst/>
            </a:prstGeom>
            <a:noFill/>
            <a:ln w="25400" cap="flat">
              <a:solidFill>
                <a:srgbClr val="262626"/>
              </a:solidFill>
              <a:prstDash val="solid"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780" name="Shape 780"/>
            <p:cNvSpPr/>
            <p:nvPr/>
          </p:nvSpPr>
          <p:spPr>
            <a:xfrm>
              <a:off x="768439" y="384220"/>
              <a:ext cx="3452767" cy="1"/>
            </a:xfrm>
            <a:prstGeom prst="line">
              <a:avLst/>
            </a:prstGeom>
            <a:noFill/>
            <a:ln w="12700" cap="flat">
              <a:solidFill>
                <a:srgbClr val="262626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defTabSz="457200">
                <a:defRPr sz="1200">
                  <a:latin typeface="+mj-lt"/>
                  <a:ea typeface="+mj-ea"/>
                  <a:cs typeface="+mj-cs"/>
                  <a:sym typeface="Helvetica"/>
                </a:defRPr>
              </a:pPr>
              <a:endParaRPr/>
            </a:p>
          </p:txBody>
        </p:sp>
        <p:sp>
          <p:nvSpPr>
            <p:cNvPr id="781" name="Shape 781"/>
            <p:cNvSpPr/>
            <p:nvPr/>
          </p:nvSpPr>
          <p:spPr>
            <a:xfrm>
              <a:off x="4221205" y="-1"/>
              <a:ext cx="768441" cy="768442"/>
            </a:xfrm>
            <a:prstGeom prst="ellipse">
              <a:avLst/>
            </a:prstGeom>
            <a:noFill/>
            <a:ln w="25400" cap="flat">
              <a:solidFill>
                <a:srgbClr val="262626"/>
              </a:solidFill>
              <a:prstDash val="solid"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782" name="Shape 782"/>
            <p:cNvSpPr/>
            <p:nvPr/>
          </p:nvSpPr>
          <p:spPr>
            <a:xfrm>
              <a:off x="8461012" y="-1"/>
              <a:ext cx="768441" cy="768442"/>
            </a:xfrm>
            <a:prstGeom prst="ellipse">
              <a:avLst/>
            </a:prstGeom>
            <a:noFill/>
            <a:ln w="25400" cap="flat">
              <a:solidFill>
                <a:srgbClr val="262626"/>
              </a:solidFill>
              <a:prstDash val="solid"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783" name="Shape 783"/>
            <p:cNvSpPr/>
            <p:nvPr/>
          </p:nvSpPr>
          <p:spPr>
            <a:xfrm>
              <a:off x="9229452" y="384220"/>
              <a:ext cx="3452767" cy="1"/>
            </a:xfrm>
            <a:prstGeom prst="line">
              <a:avLst/>
            </a:prstGeom>
            <a:noFill/>
            <a:ln w="12700" cap="flat">
              <a:solidFill>
                <a:srgbClr val="262626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defTabSz="457200">
                <a:defRPr sz="1200">
                  <a:latin typeface="+mj-lt"/>
                  <a:ea typeface="+mj-ea"/>
                  <a:cs typeface="+mj-cs"/>
                  <a:sym typeface="Helvetica"/>
                </a:defRPr>
              </a:pPr>
              <a:endParaRPr/>
            </a:p>
          </p:txBody>
        </p:sp>
        <p:sp>
          <p:nvSpPr>
            <p:cNvPr id="784" name="Shape 784"/>
            <p:cNvSpPr/>
            <p:nvPr/>
          </p:nvSpPr>
          <p:spPr>
            <a:xfrm>
              <a:off x="12682218" y="-1"/>
              <a:ext cx="768441" cy="768442"/>
            </a:xfrm>
            <a:prstGeom prst="ellipse">
              <a:avLst/>
            </a:prstGeom>
            <a:noFill/>
            <a:ln w="25400" cap="flat">
              <a:solidFill>
                <a:srgbClr val="262626"/>
              </a:solidFill>
              <a:prstDash val="solid"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785" name="Shape 785"/>
            <p:cNvSpPr/>
            <p:nvPr/>
          </p:nvSpPr>
          <p:spPr>
            <a:xfrm>
              <a:off x="4989645" y="384220"/>
              <a:ext cx="3452767" cy="1"/>
            </a:xfrm>
            <a:prstGeom prst="line">
              <a:avLst/>
            </a:prstGeom>
            <a:noFill/>
            <a:ln w="12700" cap="flat">
              <a:solidFill>
                <a:srgbClr val="262626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defTabSz="457200">
                <a:defRPr sz="1200">
                  <a:latin typeface="+mj-lt"/>
                  <a:ea typeface="+mj-ea"/>
                  <a:cs typeface="+mj-cs"/>
                  <a:sym typeface="Helvetica"/>
                </a:defRPr>
              </a:pPr>
              <a:endParaRPr/>
            </a:p>
          </p:txBody>
        </p:sp>
        <p:sp>
          <p:nvSpPr>
            <p:cNvPr id="786" name="Shape 786"/>
            <p:cNvSpPr/>
            <p:nvPr/>
          </p:nvSpPr>
          <p:spPr>
            <a:xfrm>
              <a:off x="13450658" y="412431"/>
              <a:ext cx="3452767" cy="1"/>
            </a:xfrm>
            <a:prstGeom prst="line">
              <a:avLst/>
            </a:prstGeom>
            <a:noFill/>
            <a:ln w="12700" cap="flat">
              <a:solidFill>
                <a:srgbClr val="262626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defTabSz="457200">
                <a:defRPr sz="1200">
                  <a:latin typeface="+mj-lt"/>
                  <a:ea typeface="+mj-ea"/>
                  <a:cs typeface="+mj-cs"/>
                  <a:sym typeface="Helvetica"/>
                </a:defRPr>
              </a:pPr>
              <a:endParaRPr/>
            </a:p>
          </p:txBody>
        </p:sp>
        <p:sp>
          <p:nvSpPr>
            <p:cNvPr id="787" name="Shape 787"/>
            <p:cNvSpPr/>
            <p:nvPr/>
          </p:nvSpPr>
          <p:spPr>
            <a:xfrm>
              <a:off x="16903424" y="28211"/>
              <a:ext cx="768441" cy="768442"/>
            </a:xfrm>
            <a:prstGeom prst="ellipse">
              <a:avLst/>
            </a:prstGeom>
            <a:noFill/>
            <a:ln w="25400" cap="flat">
              <a:solidFill>
                <a:srgbClr val="262626"/>
              </a:solidFill>
              <a:prstDash val="solid"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</p:grpSp>
      <p:grpSp>
        <p:nvGrpSpPr>
          <p:cNvPr id="792" name="Group 792"/>
          <p:cNvGrpSpPr/>
          <p:nvPr/>
        </p:nvGrpSpPr>
        <p:grpSpPr>
          <a:xfrm>
            <a:off x="2047471" y="5995349"/>
            <a:ext cx="3300813" cy="4623759"/>
            <a:chOff x="0" y="0"/>
            <a:chExt cx="3300812" cy="4623758"/>
          </a:xfrm>
        </p:grpSpPr>
        <p:sp>
          <p:nvSpPr>
            <p:cNvPr id="789" name="Shape 789"/>
            <p:cNvSpPr/>
            <p:nvPr/>
          </p:nvSpPr>
          <p:spPr>
            <a:xfrm>
              <a:off x="-1" y="-1"/>
              <a:ext cx="3300814" cy="4623760"/>
            </a:xfrm>
            <a:prstGeom prst="rect">
              <a:avLst/>
            </a:prstGeom>
            <a:solidFill>
              <a:srgbClr val="404040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790" name="Shape 790"/>
            <p:cNvSpPr/>
            <p:nvPr/>
          </p:nvSpPr>
          <p:spPr>
            <a:xfrm>
              <a:off x="876883" y="1202506"/>
              <a:ext cx="1450135" cy="136398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spAutoFit/>
            </a:bodyPr>
            <a:lstStyle>
              <a:lvl1pPr algn="ctr">
                <a:defRPr sz="8000">
                  <a:solidFill>
                    <a:srgbClr val="FFFFFF"/>
                  </a:solidFill>
                </a:defRPr>
              </a:lvl1pPr>
            </a:lstStyle>
            <a:p>
              <a:pPr>
                <a:defRPr sz="3600">
                  <a:solidFill>
                    <a:srgbClr val="000000"/>
                  </a:solidFill>
                </a:defRPr>
              </a:pPr>
              <a:r>
                <a:rPr sz="8000">
                  <a:solidFill>
                    <a:srgbClr val="FFFFFF"/>
                  </a:solidFill>
                </a:rPr>
                <a:t>1</a:t>
              </a:r>
            </a:p>
          </p:txBody>
        </p:sp>
        <p:sp>
          <p:nvSpPr>
            <p:cNvPr id="791" name="Shape 791"/>
            <p:cNvSpPr/>
            <p:nvPr/>
          </p:nvSpPr>
          <p:spPr>
            <a:xfrm>
              <a:off x="61445" y="2469320"/>
              <a:ext cx="3177919" cy="64008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spAutoFit/>
            </a:bodyPr>
            <a:lstStyle>
              <a:lvl1pPr algn="ctr">
                <a:defRPr spc="600">
                  <a:solidFill>
                    <a:srgbClr val="FFFFFF"/>
                  </a:solidFill>
                  <a:latin typeface="Adobe 黑体 Std R"/>
                  <a:ea typeface="Adobe 黑体 Std R"/>
                  <a:cs typeface="Adobe 黑体 Std R"/>
                  <a:sym typeface="Adobe 黑体 Std R"/>
                </a:defRPr>
              </a:lvl1pPr>
            </a:lstStyle>
            <a:p>
              <a:pPr>
                <a:defRPr spc="0"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Trebuchet MS"/>
                </a:defRPr>
              </a:pPr>
              <a:r>
                <a:rPr spc="600">
                  <a:solidFill>
                    <a:srgbClr val="FFFFFF"/>
                  </a:solidFill>
                  <a:latin typeface="Adobe 黑体 Std R"/>
                  <a:ea typeface="Adobe 黑体 Std R"/>
                  <a:cs typeface="Adobe 黑体 Std R"/>
                  <a:sym typeface="Adobe 黑体 Std R"/>
                </a:rPr>
                <a:t>添加标题</a:t>
              </a:r>
            </a:p>
          </p:txBody>
        </p:sp>
      </p:grpSp>
      <p:grpSp>
        <p:nvGrpSpPr>
          <p:cNvPr id="796" name="Group 796"/>
          <p:cNvGrpSpPr/>
          <p:nvPr/>
        </p:nvGrpSpPr>
        <p:grpSpPr>
          <a:xfrm>
            <a:off x="6308693" y="5995349"/>
            <a:ext cx="3300814" cy="4623759"/>
            <a:chOff x="0" y="0"/>
            <a:chExt cx="3300812" cy="4623758"/>
          </a:xfrm>
        </p:grpSpPr>
        <p:sp>
          <p:nvSpPr>
            <p:cNvPr id="793" name="Shape 793"/>
            <p:cNvSpPr/>
            <p:nvPr/>
          </p:nvSpPr>
          <p:spPr>
            <a:xfrm>
              <a:off x="-1" y="-1"/>
              <a:ext cx="3300814" cy="4623760"/>
            </a:xfrm>
            <a:prstGeom prst="rect">
              <a:avLst/>
            </a:prstGeom>
            <a:solidFill>
              <a:srgbClr val="404040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794" name="Shape 794"/>
            <p:cNvSpPr/>
            <p:nvPr/>
          </p:nvSpPr>
          <p:spPr>
            <a:xfrm>
              <a:off x="876883" y="1202506"/>
              <a:ext cx="1450135" cy="136398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spAutoFit/>
            </a:bodyPr>
            <a:lstStyle>
              <a:lvl1pPr algn="ctr">
                <a:defRPr sz="8000">
                  <a:solidFill>
                    <a:srgbClr val="FFFFFF"/>
                  </a:solidFill>
                </a:defRPr>
              </a:lvl1pPr>
            </a:lstStyle>
            <a:p>
              <a:pPr>
                <a:defRPr sz="3600">
                  <a:solidFill>
                    <a:srgbClr val="000000"/>
                  </a:solidFill>
                </a:defRPr>
              </a:pPr>
              <a:r>
                <a:rPr sz="8000">
                  <a:solidFill>
                    <a:srgbClr val="FFFFFF"/>
                  </a:solidFill>
                </a:rPr>
                <a:t>2</a:t>
              </a:r>
            </a:p>
          </p:txBody>
        </p:sp>
        <p:sp>
          <p:nvSpPr>
            <p:cNvPr id="795" name="Shape 795"/>
            <p:cNvSpPr/>
            <p:nvPr/>
          </p:nvSpPr>
          <p:spPr>
            <a:xfrm>
              <a:off x="61445" y="2469320"/>
              <a:ext cx="3177919" cy="64008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spAutoFit/>
            </a:bodyPr>
            <a:lstStyle>
              <a:lvl1pPr algn="ctr">
                <a:defRPr spc="600">
                  <a:solidFill>
                    <a:srgbClr val="FFFFFF"/>
                  </a:solidFill>
                  <a:latin typeface="Adobe 黑体 Std R"/>
                  <a:ea typeface="Adobe 黑体 Std R"/>
                  <a:cs typeface="Adobe 黑体 Std R"/>
                  <a:sym typeface="Adobe 黑体 Std R"/>
                </a:defRPr>
              </a:lvl1pPr>
            </a:lstStyle>
            <a:p>
              <a:pPr>
                <a:defRPr spc="0"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Trebuchet MS"/>
                </a:defRPr>
              </a:pPr>
              <a:r>
                <a:rPr spc="600">
                  <a:solidFill>
                    <a:srgbClr val="FFFFFF"/>
                  </a:solidFill>
                  <a:latin typeface="Adobe 黑体 Std R"/>
                  <a:ea typeface="Adobe 黑体 Std R"/>
                  <a:cs typeface="Adobe 黑体 Std R"/>
                  <a:sym typeface="Adobe 黑体 Std R"/>
                </a:rPr>
                <a:t>添加标题</a:t>
              </a:r>
            </a:p>
          </p:txBody>
        </p:sp>
      </p:grpSp>
      <p:grpSp>
        <p:nvGrpSpPr>
          <p:cNvPr id="800" name="Group 800"/>
          <p:cNvGrpSpPr/>
          <p:nvPr/>
        </p:nvGrpSpPr>
        <p:grpSpPr>
          <a:xfrm>
            <a:off x="10569916" y="5988682"/>
            <a:ext cx="3300813" cy="4623759"/>
            <a:chOff x="0" y="0"/>
            <a:chExt cx="3300812" cy="4623758"/>
          </a:xfrm>
        </p:grpSpPr>
        <p:sp>
          <p:nvSpPr>
            <p:cNvPr id="797" name="Shape 797"/>
            <p:cNvSpPr/>
            <p:nvPr/>
          </p:nvSpPr>
          <p:spPr>
            <a:xfrm>
              <a:off x="-1" y="-1"/>
              <a:ext cx="3300814" cy="4623760"/>
            </a:xfrm>
            <a:prstGeom prst="rect">
              <a:avLst/>
            </a:prstGeom>
            <a:solidFill>
              <a:srgbClr val="B41700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798" name="Shape 798"/>
            <p:cNvSpPr/>
            <p:nvPr/>
          </p:nvSpPr>
          <p:spPr>
            <a:xfrm>
              <a:off x="876883" y="1202506"/>
              <a:ext cx="1450135" cy="136398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spAutoFit/>
            </a:bodyPr>
            <a:lstStyle>
              <a:lvl1pPr algn="ctr">
                <a:defRPr sz="8000">
                  <a:solidFill>
                    <a:srgbClr val="FFFFFF"/>
                  </a:solidFill>
                </a:defRPr>
              </a:lvl1pPr>
            </a:lstStyle>
            <a:p>
              <a:pPr>
                <a:defRPr sz="3600">
                  <a:solidFill>
                    <a:srgbClr val="000000"/>
                  </a:solidFill>
                </a:defRPr>
              </a:pPr>
              <a:r>
                <a:rPr sz="8000">
                  <a:solidFill>
                    <a:srgbClr val="FFFFFF"/>
                  </a:solidFill>
                </a:rPr>
                <a:t>3</a:t>
              </a:r>
            </a:p>
          </p:txBody>
        </p:sp>
        <p:sp>
          <p:nvSpPr>
            <p:cNvPr id="799" name="Shape 799"/>
            <p:cNvSpPr/>
            <p:nvPr/>
          </p:nvSpPr>
          <p:spPr>
            <a:xfrm>
              <a:off x="61445" y="2469320"/>
              <a:ext cx="3177919" cy="64008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spAutoFit/>
            </a:bodyPr>
            <a:lstStyle>
              <a:lvl1pPr algn="ctr">
                <a:defRPr spc="600">
                  <a:solidFill>
                    <a:srgbClr val="FFFFFF"/>
                  </a:solidFill>
                  <a:latin typeface="Adobe 黑体 Std R"/>
                  <a:ea typeface="Adobe 黑体 Std R"/>
                  <a:cs typeface="Adobe 黑体 Std R"/>
                  <a:sym typeface="Adobe 黑体 Std R"/>
                </a:defRPr>
              </a:lvl1pPr>
            </a:lstStyle>
            <a:p>
              <a:pPr>
                <a:defRPr spc="0"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Trebuchet MS"/>
                </a:defRPr>
              </a:pPr>
              <a:r>
                <a:rPr spc="600">
                  <a:solidFill>
                    <a:srgbClr val="FFFFFF"/>
                  </a:solidFill>
                  <a:latin typeface="Adobe 黑体 Std R"/>
                  <a:ea typeface="Adobe 黑体 Std R"/>
                  <a:cs typeface="Adobe 黑体 Std R"/>
                  <a:sym typeface="Adobe 黑体 Std R"/>
                </a:rPr>
                <a:t>添加标题</a:t>
              </a:r>
            </a:p>
          </p:txBody>
        </p:sp>
      </p:grpSp>
      <p:grpSp>
        <p:nvGrpSpPr>
          <p:cNvPr id="804" name="Group 804"/>
          <p:cNvGrpSpPr/>
          <p:nvPr/>
        </p:nvGrpSpPr>
        <p:grpSpPr>
          <a:xfrm>
            <a:off x="14747611" y="6016893"/>
            <a:ext cx="3300813" cy="4623760"/>
            <a:chOff x="0" y="0"/>
            <a:chExt cx="3300812" cy="4623758"/>
          </a:xfrm>
        </p:grpSpPr>
        <p:sp>
          <p:nvSpPr>
            <p:cNvPr id="801" name="Shape 801"/>
            <p:cNvSpPr/>
            <p:nvPr/>
          </p:nvSpPr>
          <p:spPr>
            <a:xfrm>
              <a:off x="-1" y="-1"/>
              <a:ext cx="3300814" cy="4623760"/>
            </a:xfrm>
            <a:prstGeom prst="rect">
              <a:avLst/>
            </a:prstGeom>
            <a:solidFill>
              <a:srgbClr val="404040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802" name="Shape 802"/>
            <p:cNvSpPr/>
            <p:nvPr/>
          </p:nvSpPr>
          <p:spPr>
            <a:xfrm>
              <a:off x="876883" y="1202506"/>
              <a:ext cx="1450135" cy="136398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spAutoFit/>
            </a:bodyPr>
            <a:lstStyle>
              <a:lvl1pPr algn="ctr">
                <a:defRPr sz="8000">
                  <a:solidFill>
                    <a:srgbClr val="FFFFFF"/>
                  </a:solidFill>
                </a:defRPr>
              </a:lvl1pPr>
            </a:lstStyle>
            <a:p>
              <a:pPr>
                <a:defRPr sz="3600">
                  <a:solidFill>
                    <a:srgbClr val="000000"/>
                  </a:solidFill>
                </a:defRPr>
              </a:pPr>
              <a:r>
                <a:rPr sz="8000">
                  <a:solidFill>
                    <a:srgbClr val="FFFFFF"/>
                  </a:solidFill>
                </a:rPr>
                <a:t>4</a:t>
              </a:r>
            </a:p>
          </p:txBody>
        </p:sp>
        <p:sp>
          <p:nvSpPr>
            <p:cNvPr id="803" name="Shape 803"/>
            <p:cNvSpPr/>
            <p:nvPr/>
          </p:nvSpPr>
          <p:spPr>
            <a:xfrm>
              <a:off x="61445" y="2469320"/>
              <a:ext cx="3177919" cy="64008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spAutoFit/>
            </a:bodyPr>
            <a:lstStyle>
              <a:lvl1pPr algn="ctr">
                <a:defRPr spc="600">
                  <a:solidFill>
                    <a:srgbClr val="FFFFFF"/>
                  </a:solidFill>
                  <a:latin typeface="Adobe 黑体 Std R"/>
                  <a:ea typeface="Adobe 黑体 Std R"/>
                  <a:cs typeface="Adobe 黑体 Std R"/>
                  <a:sym typeface="Adobe 黑体 Std R"/>
                </a:defRPr>
              </a:lvl1pPr>
            </a:lstStyle>
            <a:p>
              <a:pPr>
                <a:defRPr spc="0"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Trebuchet MS"/>
                </a:defRPr>
              </a:pPr>
              <a:r>
                <a:rPr spc="600">
                  <a:solidFill>
                    <a:srgbClr val="FFFFFF"/>
                  </a:solidFill>
                  <a:latin typeface="Adobe 黑体 Std R"/>
                  <a:ea typeface="Adobe 黑体 Std R"/>
                  <a:cs typeface="Adobe 黑体 Std R"/>
                  <a:sym typeface="Adobe 黑体 Std R"/>
                </a:rPr>
                <a:t>添加标题</a:t>
              </a:r>
            </a:p>
          </p:txBody>
        </p:sp>
      </p:grpSp>
      <p:grpSp>
        <p:nvGrpSpPr>
          <p:cNvPr id="808" name="Group 808"/>
          <p:cNvGrpSpPr/>
          <p:nvPr/>
        </p:nvGrpSpPr>
        <p:grpSpPr>
          <a:xfrm>
            <a:off x="18947387" y="6016891"/>
            <a:ext cx="3300813" cy="4623760"/>
            <a:chOff x="0" y="0"/>
            <a:chExt cx="3300812" cy="4623758"/>
          </a:xfrm>
        </p:grpSpPr>
        <p:sp>
          <p:nvSpPr>
            <p:cNvPr id="805" name="Shape 805"/>
            <p:cNvSpPr/>
            <p:nvPr/>
          </p:nvSpPr>
          <p:spPr>
            <a:xfrm>
              <a:off x="-1" y="-1"/>
              <a:ext cx="3300814" cy="4623760"/>
            </a:xfrm>
            <a:prstGeom prst="rect">
              <a:avLst/>
            </a:prstGeom>
            <a:solidFill>
              <a:srgbClr val="404040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806" name="Shape 806"/>
            <p:cNvSpPr/>
            <p:nvPr/>
          </p:nvSpPr>
          <p:spPr>
            <a:xfrm>
              <a:off x="876883" y="1202506"/>
              <a:ext cx="1450135" cy="136398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spAutoFit/>
            </a:bodyPr>
            <a:lstStyle>
              <a:lvl1pPr algn="ctr">
                <a:defRPr sz="8000">
                  <a:solidFill>
                    <a:srgbClr val="FFFFFF"/>
                  </a:solidFill>
                </a:defRPr>
              </a:lvl1pPr>
            </a:lstStyle>
            <a:p>
              <a:pPr>
                <a:defRPr sz="3600">
                  <a:solidFill>
                    <a:srgbClr val="000000"/>
                  </a:solidFill>
                </a:defRPr>
              </a:pPr>
              <a:r>
                <a:rPr sz="8000">
                  <a:solidFill>
                    <a:srgbClr val="FFFFFF"/>
                  </a:solidFill>
                </a:rPr>
                <a:t>5</a:t>
              </a:r>
            </a:p>
          </p:txBody>
        </p:sp>
        <p:sp>
          <p:nvSpPr>
            <p:cNvPr id="807" name="Shape 807"/>
            <p:cNvSpPr/>
            <p:nvPr/>
          </p:nvSpPr>
          <p:spPr>
            <a:xfrm>
              <a:off x="61445" y="2469320"/>
              <a:ext cx="3177919" cy="64008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spAutoFit/>
            </a:bodyPr>
            <a:lstStyle>
              <a:lvl1pPr algn="ctr">
                <a:defRPr spc="600">
                  <a:solidFill>
                    <a:srgbClr val="FFFFFF"/>
                  </a:solidFill>
                  <a:latin typeface="Adobe 黑体 Std R"/>
                  <a:ea typeface="Adobe 黑体 Std R"/>
                  <a:cs typeface="Adobe 黑体 Std R"/>
                  <a:sym typeface="Adobe 黑体 Std R"/>
                </a:defRPr>
              </a:lvl1pPr>
            </a:lstStyle>
            <a:p>
              <a:pPr>
                <a:defRPr spc="0"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Trebuchet MS"/>
                </a:defRPr>
              </a:pPr>
              <a:r>
                <a:rPr spc="600">
                  <a:solidFill>
                    <a:srgbClr val="FFFFFF"/>
                  </a:solidFill>
                  <a:latin typeface="Adobe 黑体 Std R"/>
                  <a:ea typeface="Adobe 黑体 Std R"/>
                  <a:cs typeface="Adobe 黑体 Std R"/>
                  <a:sym typeface="Adobe 黑体 Std R"/>
                </a:rPr>
                <a:t>添加标题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0" name="Shape 810"/>
          <p:cNvSpPr/>
          <p:nvPr/>
        </p:nvSpPr>
        <p:spPr>
          <a:xfrm rot="10800000" flipH="1">
            <a:off x="1066800" y="800100"/>
            <a:ext cx="1066800" cy="919656"/>
          </a:xfrm>
          <a:prstGeom prst="triangle">
            <a:avLst/>
          </a:prstGeom>
          <a:solidFill>
            <a:srgbClr val="B41700"/>
          </a:solidFill>
          <a:ln w="12700">
            <a:miter lim="400000"/>
          </a:ln>
        </p:spPr>
        <p:txBody>
          <a:bodyPr tIns="91439" bIns="9143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811" name="Shape 811"/>
          <p:cNvSpPr/>
          <p:nvPr/>
        </p:nvSpPr>
        <p:spPr>
          <a:xfrm>
            <a:off x="1866900" y="796425"/>
            <a:ext cx="4914900" cy="792480"/>
          </a:xfrm>
          <a:prstGeom prst="rect">
            <a:avLst/>
          </a:prstGeom>
          <a:ln w="12700">
            <a:miter lim="400000"/>
          </a:ln>
        </p:spPr>
        <p:txBody>
          <a:bodyPr tIns="91439" bIns="91439">
            <a:spAutoFit/>
          </a:bodyPr>
          <a:lstStyle>
            <a:lvl1pPr algn="ctr">
              <a:defRPr sz="4800" spc="600">
                <a:solidFill>
                  <a:srgbClr val="B41700"/>
                </a:solidFill>
                <a:latin typeface="Adobe 黑体 Std R"/>
                <a:ea typeface="Adobe 黑体 Std R"/>
                <a:cs typeface="Adobe 黑体 Std R"/>
                <a:sym typeface="Adobe 黑体 Std R"/>
              </a:defRPr>
            </a:lvl1pPr>
          </a:lstStyle>
          <a:p>
            <a:pPr>
              <a:defRPr sz="3600" spc="0">
                <a:solidFill>
                  <a:srgbClr val="000000"/>
                </a:solidFill>
                <a:latin typeface="+mn-lt"/>
                <a:ea typeface="+mn-ea"/>
                <a:cs typeface="+mn-cs"/>
                <a:sym typeface="Trebuchet MS"/>
              </a:defRPr>
            </a:pPr>
            <a:r>
              <a:rPr sz="4800" spc="600">
                <a:solidFill>
                  <a:srgbClr val="B41700"/>
                </a:solidFill>
                <a:latin typeface="Adobe 黑体 Std R"/>
                <a:ea typeface="Adobe 黑体 Std R"/>
                <a:cs typeface="Adobe 黑体 Std R"/>
                <a:sym typeface="Adobe 黑体 Std R"/>
              </a:rPr>
              <a:t>添加标题文字</a:t>
            </a:r>
          </a:p>
        </p:txBody>
      </p:sp>
      <p:grpSp>
        <p:nvGrpSpPr>
          <p:cNvPr id="815" name="Group 815"/>
          <p:cNvGrpSpPr/>
          <p:nvPr/>
        </p:nvGrpSpPr>
        <p:grpSpPr>
          <a:xfrm>
            <a:off x="1600200" y="8871190"/>
            <a:ext cx="2428876" cy="2428877"/>
            <a:chOff x="0" y="0"/>
            <a:chExt cx="2428875" cy="2428875"/>
          </a:xfrm>
        </p:grpSpPr>
        <p:sp>
          <p:nvSpPr>
            <p:cNvPr id="812" name="Shape 812"/>
            <p:cNvSpPr/>
            <p:nvPr/>
          </p:nvSpPr>
          <p:spPr>
            <a:xfrm>
              <a:off x="0" y="0"/>
              <a:ext cx="2428876" cy="2428876"/>
            </a:xfrm>
            <a:prstGeom prst="ellipse">
              <a:avLst/>
            </a:prstGeom>
            <a:solidFill>
              <a:srgbClr val="595959">
                <a:alpha val="8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813" name="Shape 813"/>
            <p:cNvSpPr/>
            <p:nvPr/>
          </p:nvSpPr>
          <p:spPr>
            <a:xfrm>
              <a:off x="469192" y="766953"/>
              <a:ext cx="1490482" cy="58928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spAutoFit/>
            </a:bodyPr>
            <a:lstStyle>
              <a:lvl1pPr algn="ctr">
                <a:defRPr sz="2800">
                  <a:solidFill>
                    <a:srgbClr val="FFFFFF"/>
                  </a:solidFill>
                </a:defRPr>
              </a:lvl1pPr>
            </a:lstStyle>
            <a:p>
              <a:pPr>
                <a:defRPr sz="3600">
                  <a:solidFill>
                    <a:srgbClr val="000000"/>
                  </a:solidFill>
                </a:defRPr>
              </a:pPr>
              <a:r>
                <a:rPr sz="2800">
                  <a:solidFill>
                    <a:srgbClr val="FFFFFF"/>
                  </a:solidFill>
                </a:rPr>
                <a:t>2012</a:t>
              </a:r>
            </a:p>
          </p:txBody>
        </p:sp>
        <p:sp>
          <p:nvSpPr>
            <p:cNvPr id="814" name="Shape 814"/>
            <p:cNvSpPr/>
            <p:nvPr/>
          </p:nvSpPr>
          <p:spPr>
            <a:xfrm>
              <a:off x="405444" y="1120897"/>
              <a:ext cx="1617981" cy="46228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91439" tIns="91439" rIns="91439" bIns="91439" numCol="1" anchor="t">
              <a:spAutoFit/>
            </a:bodyPr>
            <a:lstStyle>
              <a:lvl1pPr algn="ctr">
                <a:defRPr sz="2200" spc="600">
                  <a:solidFill>
                    <a:srgbClr val="FFFFFF"/>
                  </a:solidFill>
                  <a:latin typeface="Adobe 黑体 Std R"/>
                  <a:ea typeface="Adobe 黑体 Std R"/>
                  <a:cs typeface="Adobe 黑体 Std R"/>
                  <a:sym typeface="Adobe 黑体 Std R"/>
                </a:defRPr>
              </a:lvl1pPr>
            </a:lstStyle>
            <a:p>
              <a:pPr>
                <a:defRPr sz="3600" spc="0"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Trebuchet MS"/>
                </a:defRPr>
              </a:pPr>
              <a:r>
                <a:rPr sz="2200" spc="600">
                  <a:solidFill>
                    <a:srgbClr val="FFFFFF"/>
                  </a:solidFill>
                  <a:latin typeface="Adobe 黑体 Std R"/>
                  <a:ea typeface="Adobe 黑体 Std R"/>
                  <a:cs typeface="Adobe 黑体 Std R"/>
                  <a:sym typeface="Adobe 黑体 Std R"/>
                </a:rPr>
                <a:t>添加文字</a:t>
              </a:r>
            </a:p>
          </p:txBody>
        </p:sp>
      </p:grpSp>
      <p:grpSp>
        <p:nvGrpSpPr>
          <p:cNvPr id="819" name="Group 819"/>
          <p:cNvGrpSpPr/>
          <p:nvPr/>
        </p:nvGrpSpPr>
        <p:grpSpPr>
          <a:xfrm>
            <a:off x="3526766" y="8045032"/>
            <a:ext cx="3255033" cy="3255033"/>
            <a:chOff x="0" y="0"/>
            <a:chExt cx="3255031" cy="3255031"/>
          </a:xfrm>
        </p:grpSpPr>
        <p:sp>
          <p:nvSpPr>
            <p:cNvPr id="816" name="Shape 816"/>
            <p:cNvSpPr/>
            <p:nvPr/>
          </p:nvSpPr>
          <p:spPr>
            <a:xfrm>
              <a:off x="0" y="0"/>
              <a:ext cx="3255032" cy="3255032"/>
            </a:xfrm>
            <a:prstGeom prst="ellipse">
              <a:avLst/>
            </a:prstGeom>
            <a:solidFill>
              <a:srgbClr val="595959">
                <a:alpha val="8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817" name="Shape 817"/>
            <p:cNvSpPr/>
            <p:nvPr/>
          </p:nvSpPr>
          <p:spPr>
            <a:xfrm>
              <a:off x="938393" y="992947"/>
              <a:ext cx="1490481" cy="71628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spAutoFit/>
            </a:bodyPr>
            <a:lstStyle>
              <a:lvl1pPr algn="ctr">
                <a:defRPr>
                  <a:solidFill>
                    <a:srgbClr val="FFFFFF"/>
                  </a:solidFill>
                </a:defRPr>
              </a:lvl1pPr>
            </a:lstStyle>
            <a:p>
              <a:pPr>
                <a:defRPr>
                  <a:solidFill>
                    <a:srgbClr val="000000"/>
                  </a:solidFill>
                </a:defRPr>
              </a:pPr>
              <a:r>
                <a:rPr>
                  <a:solidFill>
                    <a:srgbClr val="FFFFFF"/>
                  </a:solidFill>
                </a:rPr>
                <a:t>2013</a:t>
              </a:r>
            </a:p>
          </p:txBody>
        </p:sp>
        <p:sp>
          <p:nvSpPr>
            <p:cNvPr id="818" name="Shape 818"/>
            <p:cNvSpPr/>
            <p:nvPr/>
          </p:nvSpPr>
          <p:spPr>
            <a:xfrm>
              <a:off x="704631" y="1423835"/>
              <a:ext cx="1922781" cy="53848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91439" tIns="91439" rIns="91439" bIns="91439" numCol="1" anchor="t">
              <a:spAutoFit/>
            </a:bodyPr>
            <a:lstStyle>
              <a:lvl1pPr algn="ctr">
                <a:defRPr sz="2800" spc="600">
                  <a:solidFill>
                    <a:srgbClr val="FFFFFF"/>
                  </a:solidFill>
                  <a:latin typeface="Adobe 黑体 Std R"/>
                  <a:ea typeface="Adobe 黑体 Std R"/>
                  <a:cs typeface="Adobe 黑体 Std R"/>
                  <a:sym typeface="Adobe 黑体 Std R"/>
                </a:defRPr>
              </a:lvl1pPr>
            </a:lstStyle>
            <a:p>
              <a:pPr>
                <a:defRPr sz="3600" spc="0"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Trebuchet MS"/>
                </a:defRPr>
              </a:pPr>
              <a:r>
                <a:rPr sz="2800" spc="600">
                  <a:solidFill>
                    <a:srgbClr val="FFFFFF"/>
                  </a:solidFill>
                  <a:latin typeface="Adobe 黑体 Std R"/>
                  <a:ea typeface="Adobe 黑体 Std R"/>
                  <a:cs typeface="Adobe 黑体 Std R"/>
                  <a:sym typeface="Adobe 黑体 Std R"/>
                </a:rPr>
                <a:t>添加文字</a:t>
              </a:r>
            </a:p>
          </p:txBody>
        </p:sp>
      </p:grpSp>
      <p:grpSp>
        <p:nvGrpSpPr>
          <p:cNvPr id="823" name="Group 823"/>
          <p:cNvGrpSpPr/>
          <p:nvPr/>
        </p:nvGrpSpPr>
        <p:grpSpPr>
          <a:xfrm>
            <a:off x="6313637" y="6688353"/>
            <a:ext cx="4789457" cy="4789457"/>
            <a:chOff x="0" y="0"/>
            <a:chExt cx="4789456" cy="4789456"/>
          </a:xfrm>
        </p:grpSpPr>
        <p:sp>
          <p:nvSpPr>
            <p:cNvPr id="820" name="Shape 820"/>
            <p:cNvSpPr/>
            <p:nvPr/>
          </p:nvSpPr>
          <p:spPr>
            <a:xfrm>
              <a:off x="-1" y="-1"/>
              <a:ext cx="4789458" cy="4789458"/>
            </a:xfrm>
            <a:prstGeom prst="ellipse">
              <a:avLst/>
            </a:prstGeom>
            <a:solidFill>
              <a:srgbClr val="B41700">
                <a:alpha val="8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821" name="Shape 821"/>
            <p:cNvSpPr/>
            <p:nvPr/>
          </p:nvSpPr>
          <p:spPr>
            <a:xfrm>
              <a:off x="1434118" y="1679442"/>
              <a:ext cx="1989515" cy="89408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spAutoFit/>
            </a:bodyPr>
            <a:lstStyle>
              <a:lvl1pPr algn="ctr">
                <a:defRPr sz="4800">
                  <a:solidFill>
                    <a:srgbClr val="FFFFFF"/>
                  </a:solidFill>
                </a:defRPr>
              </a:lvl1pPr>
            </a:lstStyle>
            <a:p>
              <a:pPr>
                <a:defRPr sz="3600">
                  <a:solidFill>
                    <a:srgbClr val="000000"/>
                  </a:solidFill>
                </a:defRPr>
              </a:pPr>
              <a:r>
                <a:rPr sz="4800">
                  <a:solidFill>
                    <a:srgbClr val="FFFFFF"/>
                  </a:solidFill>
                </a:rPr>
                <a:t>2014</a:t>
              </a:r>
            </a:p>
          </p:txBody>
        </p:sp>
        <p:sp>
          <p:nvSpPr>
            <p:cNvPr id="822" name="Shape 822"/>
            <p:cNvSpPr/>
            <p:nvPr/>
          </p:nvSpPr>
          <p:spPr>
            <a:xfrm>
              <a:off x="1246674" y="2282052"/>
              <a:ext cx="2329181" cy="64008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91439" tIns="91439" rIns="91439" bIns="91439" numCol="1" anchor="t">
              <a:spAutoFit/>
            </a:bodyPr>
            <a:lstStyle>
              <a:lvl1pPr algn="ctr">
                <a:defRPr spc="600">
                  <a:solidFill>
                    <a:srgbClr val="FFFFFF"/>
                  </a:solidFill>
                  <a:latin typeface="Adobe 黑体 Std R"/>
                  <a:ea typeface="Adobe 黑体 Std R"/>
                  <a:cs typeface="Adobe 黑体 Std R"/>
                  <a:sym typeface="Adobe 黑体 Std R"/>
                </a:defRPr>
              </a:lvl1pPr>
            </a:lstStyle>
            <a:p>
              <a:pPr>
                <a:defRPr spc="0"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Trebuchet MS"/>
                </a:defRPr>
              </a:pPr>
              <a:r>
                <a:rPr spc="600">
                  <a:solidFill>
                    <a:srgbClr val="FFFFFF"/>
                  </a:solidFill>
                  <a:latin typeface="Adobe 黑体 Std R"/>
                  <a:ea typeface="Adobe 黑体 Std R"/>
                  <a:cs typeface="Adobe 黑体 Std R"/>
                  <a:sym typeface="Adobe 黑体 Std R"/>
                </a:rPr>
                <a:t>添加文字</a:t>
              </a:r>
            </a:p>
          </p:txBody>
        </p:sp>
      </p:grpSp>
      <p:sp>
        <p:nvSpPr>
          <p:cNvPr id="824" name="Shape 824"/>
          <p:cNvSpPr/>
          <p:nvPr/>
        </p:nvSpPr>
        <p:spPr>
          <a:xfrm>
            <a:off x="12442356" y="7347546"/>
            <a:ext cx="10548061" cy="1598930"/>
          </a:xfrm>
          <a:prstGeom prst="rect">
            <a:avLst/>
          </a:prstGeom>
          <a:ln w="12700">
            <a:miter lim="400000"/>
          </a:ln>
        </p:spPr>
        <p:txBody>
          <a:bodyPr tIns="91439" bIns="91439">
            <a:spAutoFit/>
          </a:bodyPr>
          <a:lstStyle/>
          <a:p>
            <a:pPr algn="l">
              <a:lnSpc>
                <a:spcPts val="3600"/>
              </a:lnSpc>
            </a:pPr>
            <a:r>
              <a:rPr sz="3200">
                <a:solidFill>
                  <a:srgbClr val="595959"/>
                </a:solidFill>
                <a:latin typeface="Adobe 仿宋 Std R"/>
                <a:ea typeface="Adobe 仿宋 Std R"/>
                <a:cs typeface="Adobe 仿宋 Std R"/>
                <a:sym typeface="Adobe 仿宋 Std R"/>
              </a:rPr>
              <a:t>每天为培训行业从业者以及学习爱好者传播有关培训经验、培训知识、管理智慧等及时资讯！给您一个订阅的理由。</a:t>
            </a:r>
          </a:p>
        </p:txBody>
      </p:sp>
      <p:sp>
        <p:nvSpPr>
          <p:cNvPr id="825" name="Shape 825"/>
          <p:cNvSpPr/>
          <p:nvPr/>
        </p:nvSpPr>
        <p:spPr>
          <a:xfrm>
            <a:off x="12455549" y="6481174"/>
            <a:ext cx="2938781" cy="792479"/>
          </a:xfrm>
          <a:prstGeom prst="rect">
            <a:avLst/>
          </a:prstGeom>
          <a:ln w="12700">
            <a:miter lim="400000"/>
          </a:ln>
        </p:spPr>
        <p:txBody>
          <a:bodyPr wrap="none" tIns="91439" bIns="91439">
            <a:spAutoFit/>
          </a:bodyPr>
          <a:lstStyle>
            <a:lvl1pPr algn="ctr">
              <a:defRPr sz="4800" spc="600">
                <a:solidFill>
                  <a:srgbClr val="B41700"/>
                </a:solidFill>
                <a:latin typeface="Adobe 黑体 Std R"/>
                <a:ea typeface="Adobe 黑体 Std R"/>
                <a:cs typeface="Adobe 黑体 Std R"/>
                <a:sym typeface="Adobe 黑体 Std R"/>
              </a:defRPr>
            </a:lvl1pPr>
          </a:lstStyle>
          <a:p>
            <a:pPr>
              <a:defRPr sz="3600" spc="0">
                <a:solidFill>
                  <a:srgbClr val="000000"/>
                </a:solidFill>
                <a:latin typeface="+mn-lt"/>
                <a:ea typeface="+mn-ea"/>
                <a:cs typeface="+mn-cs"/>
                <a:sym typeface="Trebuchet MS"/>
              </a:defRPr>
            </a:pPr>
            <a:r>
              <a:rPr sz="4800" spc="600">
                <a:solidFill>
                  <a:srgbClr val="B41700"/>
                </a:solidFill>
                <a:latin typeface="Adobe 黑体 Std R"/>
                <a:ea typeface="Adobe 黑体 Std R"/>
                <a:cs typeface="Adobe 黑体 Std R"/>
                <a:sym typeface="Adobe 黑体 Std R"/>
              </a:rPr>
              <a:t>添加标题</a:t>
            </a:r>
          </a:p>
        </p:txBody>
      </p:sp>
      <p:sp>
        <p:nvSpPr>
          <p:cNvPr id="826" name="Shape 826"/>
          <p:cNvSpPr/>
          <p:nvPr/>
        </p:nvSpPr>
        <p:spPr>
          <a:xfrm>
            <a:off x="12279077" y="4242099"/>
            <a:ext cx="10548061" cy="1598930"/>
          </a:xfrm>
          <a:prstGeom prst="rect">
            <a:avLst/>
          </a:prstGeom>
          <a:ln w="12700">
            <a:miter lim="400000"/>
          </a:ln>
        </p:spPr>
        <p:txBody>
          <a:bodyPr tIns="91439" bIns="91439">
            <a:spAutoFit/>
          </a:bodyPr>
          <a:lstStyle/>
          <a:p>
            <a:pPr algn="l">
              <a:lnSpc>
                <a:spcPts val="3600"/>
              </a:lnSpc>
            </a:pPr>
            <a:r>
              <a:rPr sz="3200">
                <a:solidFill>
                  <a:srgbClr val="595959"/>
                </a:solidFill>
                <a:latin typeface="Adobe 仿宋 Std R"/>
                <a:ea typeface="Adobe 仿宋 Std R"/>
                <a:cs typeface="Adobe 仿宋 Std R"/>
                <a:sym typeface="Adobe 仿宋 Std R"/>
              </a:rPr>
              <a:t>每天为培训行业从业者以及学习爱好者传播有关培训经验、培训知识、管理智慧等及时资讯！给您一个订阅的理由。</a:t>
            </a:r>
          </a:p>
        </p:txBody>
      </p:sp>
      <p:sp>
        <p:nvSpPr>
          <p:cNvPr id="827" name="Shape 827"/>
          <p:cNvSpPr/>
          <p:nvPr/>
        </p:nvSpPr>
        <p:spPr>
          <a:xfrm>
            <a:off x="12292270" y="3375728"/>
            <a:ext cx="2938781" cy="792479"/>
          </a:xfrm>
          <a:prstGeom prst="rect">
            <a:avLst/>
          </a:prstGeom>
          <a:ln w="12700">
            <a:miter lim="400000"/>
          </a:ln>
        </p:spPr>
        <p:txBody>
          <a:bodyPr wrap="none" tIns="91439" bIns="91439">
            <a:spAutoFit/>
          </a:bodyPr>
          <a:lstStyle>
            <a:lvl1pPr algn="ctr">
              <a:defRPr sz="4800" spc="600">
                <a:solidFill>
                  <a:srgbClr val="B41700"/>
                </a:solidFill>
                <a:latin typeface="Adobe 黑体 Std R"/>
                <a:ea typeface="Adobe 黑体 Std R"/>
                <a:cs typeface="Adobe 黑体 Std R"/>
                <a:sym typeface="Adobe 黑体 Std R"/>
              </a:defRPr>
            </a:lvl1pPr>
          </a:lstStyle>
          <a:p>
            <a:pPr>
              <a:defRPr sz="3600" spc="0">
                <a:solidFill>
                  <a:srgbClr val="000000"/>
                </a:solidFill>
                <a:latin typeface="+mn-lt"/>
                <a:ea typeface="+mn-ea"/>
                <a:cs typeface="+mn-cs"/>
                <a:sym typeface="Trebuchet MS"/>
              </a:defRPr>
            </a:pPr>
            <a:r>
              <a:rPr sz="4800" spc="600">
                <a:solidFill>
                  <a:srgbClr val="B41700"/>
                </a:solidFill>
                <a:latin typeface="Adobe 黑体 Std R"/>
                <a:ea typeface="Adobe 黑体 Std R"/>
                <a:cs typeface="Adobe 黑体 Std R"/>
                <a:sym typeface="Adobe 黑体 Std R"/>
              </a:rPr>
              <a:t>添加标题</a:t>
            </a:r>
          </a:p>
        </p:txBody>
      </p:sp>
      <p:sp>
        <p:nvSpPr>
          <p:cNvPr id="828" name="Shape 828"/>
          <p:cNvSpPr/>
          <p:nvPr/>
        </p:nvSpPr>
        <p:spPr>
          <a:xfrm>
            <a:off x="12407379" y="10584591"/>
            <a:ext cx="10548061" cy="1598930"/>
          </a:xfrm>
          <a:prstGeom prst="rect">
            <a:avLst/>
          </a:prstGeom>
          <a:ln w="12700">
            <a:miter lim="400000"/>
          </a:ln>
        </p:spPr>
        <p:txBody>
          <a:bodyPr tIns="91439" bIns="91439">
            <a:spAutoFit/>
          </a:bodyPr>
          <a:lstStyle/>
          <a:p>
            <a:pPr algn="l">
              <a:lnSpc>
                <a:spcPts val="3600"/>
              </a:lnSpc>
            </a:pPr>
            <a:r>
              <a:rPr sz="3200">
                <a:solidFill>
                  <a:srgbClr val="595959"/>
                </a:solidFill>
                <a:latin typeface="Adobe 仿宋 Std R"/>
                <a:ea typeface="Adobe 仿宋 Std R"/>
                <a:cs typeface="Adobe 仿宋 Std R"/>
                <a:sym typeface="Adobe 仿宋 Std R"/>
              </a:rPr>
              <a:t>每天为培训行业从业者以及学习爱好者传播有关培训经验、培训知识、管理智慧等及时资讯！给您一个订阅的理由。</a:t>
            </a:r>
          </a:p>
        </p:txBody>
      </p:sp>
      <p:sp>
        <p:nvSpPr>
          <p:cNvPr id="829" name="Shape 829"/>
          <p:cNvSpPr/>
          <p:nvPr/>
        </p:nvSpPr>
        <p:spPr>
          <a:xfrm>
            <a:off x="12420573" y="9718219"/>
            <a:ext cx="2938781" cy="792480"/>
          </a:xfrm>
          <a:prstGeom prst="rect">
            <a:avLst/>
          </a:prstGeom>
          <a:ln w="12700">
            <a:miter lim="400000"/>
          </a:ln>
        </p:spPr>
        <p:txBody>
          <a:bodyPr wrap="none" tIns="91439" bIns="91439">
            <a:spAutoFit/>
          </a:bodyPr>
          <a:lstStyle>
            <a:lvl1pPr algn="ctr">
              <a:defRPr sz="4800" spc="600">
                <a:solidFill>
                  <a:srgbClr val="B41700"/>
                </a:solidFill>
                <a:latin typeface="Adobe 黑体 Std R"/>
                <a:ea typeface="Adobe 黑体 Std R"/>
                <a:cs typeface="Adobe 黑体 Std R"/>
                <a:sym typeface="Adobe 黑体 Std R"/>
              </a:defRPr>
            </a:lvl1pPr>
          </a:lstStyle>
          <a:p>
            <a:pPr>
              <a:defRPr sz="3600" spc="0">
                <a:solidFill>
                  <a:srgbClr val="000000"/>
                </a:solidFill>
                <a:latin typeface="+mn-lt"/>
                <a:ea typeface="+mn-ea"/>
                <a:cs typeface="+mn-cs"/>
                <a:sym typeface="Trebuchet MS"/>
              </a:defRPr>
            </a:pPr>
            <a:r>
              <a:rPr sz="4800" spc="600">
                <a:solidFill>
                  <a:srgbClr val="B41700"/>
                </a:solidFill>
                <a:latin typeface="Adobe 黑体 Std R"/>
                <a:ea typeface="Adobe 黑体 Std R"/>
                <a:cs typeface="Adobe 黑体 Std R"/>
                <a:sym typeface="Adobe 黑体 Std R"/>
              </a:rPr>
              <a:t>添加标题</a:t>
            </a:r>
          </a:p>
        </p:txBody>
      </p:sp>
      <p:sp>
        <p:nvSpPr>
          <p:cNvPr id="830" name="Shape 830"/>
          <p:cNvSpPr/>
          <p:nvPr/>
        </p:nvSpPr>
        <p:spPr>
          <a:xfrm>
            <a:off x="995557" y="8036473"/>
            <a:ext cx="2938781" cy="792480"/>
          </a:xfrm>
          <a:prstGeom prst="rect">
            <a:avLst/>
          </a:prstGeom>
          <a:ln w="12700">
            <a:miter lim="400000"/>
          </a:ln>
        </p:spPr>
        <p:txBody>
          <a:bodyPr wrap="none" tIns="91439" bIns="91439">
            <a:spAutoFit/>
          </a:bodyPr>
          <a:lstStyle>
            <a:lvl1pPr algn="ctr">
              <a:defRPr sz="4800" spc="600">
                <a:solidFill>
                  <a:srgbClr val="404040"/>
                </a:solidFill>
                <a:latin typeface="Adobe 黑体 Std R"/>
                <a:ea typeface="Adobe 黑体 Std R"/>
                <a:cs typeface="Adobe 黑体 Std R"/>
                <a:sym typeface="Adobe 黑体 Std R"/>
              </a:defRPr>
            </a:lvl1pPr>
          </a:lstStyle>
          <a:p>
            <a:pPr>
              <a:defRPr sz="3600" spc="0">
                <a:solidFill>
                  <a:srgbClr val="000000"/>
                </a:solidFill>
                <a:latin typeface="+mn-lt"/>
                <a:ea typeface="+mn-ea"/>
                <a:cs typeface="+mn-cs"/>
                <a:sym typeface="Trebuchet MS"/>
              </a:defRPr>
            </a:pPr>
            <a:r>
              <a:rPr sz="4800" spc="600">
                <a:solidFill>
                  <a:srgbClr val="404040"/>
                </a:solidFill>
                <a:latin typeface="Adobe 黑体 Std R"/>
                <a:ea typeface="Adobe 黑体 Std R"/>
                <a:cs typeface="Adobe 黑体 Std R"/>
                <a:sym typeface="Adobe 黑体 Std R"/>
              </a:rPr>
              <a:t>添加标题</a:t>
            </a:r>
          </a:p>
        </p:txBody>
      </p:sp>
      <p:sp>
        <p:nvSpPr>
          <p:cNvPr id="831" name="Shape 831"/>
          <p:cNvSpPr/>
          <p:nvPr/>
        </p:nvSpPr>
        <p:spPr>
          <a:xfrm>
            <a:off x="3711105" y="7063550"/>
            <a:ext cx="2938781" cy="792480"/>
          </a:xfrm>
          <a:prstGeom prst="rect">
            <a:avLst/>
          </a:prstGeom>
          <a:ln w="12700">
            <a:miter lim="400000"/>
          </a:ln>
        </p:spPr>
        <p:txBody>
          <a:bodyPr wrap="none" tIns="91439" bIns="91439">
            <a:spAutoFit/>
          </a:bodyPr>
          <a:lstStyle>
            <a:lvl1pPr algn="ctr">
              <a:defRPr sz="4800" spc="600">
                <a:solidFill>
                  <a:srgbClr val="404040"/>
                </a:solidFill>
                <a:latin typeface="Adobe 黑体 Std R"/>
                <a:ea typeface="Adobe 黑体 Std R"/>
                <a:cs typeface="Adobe 黑体 Std R"/>
                <a:sym typeface="Adobe 黑体 Std R"/>
              </a:defRPr>
            </a:lvl1pPr>
          </a:lstStyle>
          <a:p>
            <a:pPr>
              <a:defRPr sz="3600" spc="0">
                <a:solidFill>
                  <a:srgbClr val="000000"/>
                </a:solidFill>
                <a:latin typeface="+mn-lt"/>
                <a:ea typeface="+mn-ea"/>
                <a:cs typeface="+mn-cs"/>
                <a:sym typeface="Trebuchet MS"/>
              </a:defRPr>
            </a:pPr>
            <a:r>
              <a:rPr sz="4800" spc="600">
                <a:solidFill>
                  <a:srgbClr val="404040"/>
                </a:solidFill>
                <a:latin typeface="Adobe 黑体 Std R"/>
                <a:ea typeface="Adobe 黑体 Std R"/>
                <a:cs typeface="Adobe 黑体 Std R"/>
                <a:sym typeface="Adobe 黑体 Std R"/>
              </a:rPr>
              <a:t>添加标题</a:t>
            </a:r>
          </a:p>
        </p:txBody>
      </p:sp>
      <p:sp>
        <p:nvSpPr>
          <p:cNvPr id="832" name="Shape 832"/>
          <p:cNvSpPr/>
          <p:nvPr/>
        </p:nvSpPr>
        <p:spPr>
          <a:xfrm>
            <a:off x="7238973" y="5732655"/>
            <a:ext cx="2938781" cy="792480"/>
          </a:xfrm>
          <a:prstGeom prst="rect">
            <a:avLst/>
          </a:prstGeom>
          <a:ln w="12700">
            <a:miter lim="400000"/>
          </a:ln>
        </p:spPr>
        <p:txBody>
          <a:bodyPr wrap="none" tIns="91439" bIns="91439">
            <a:spAutoFit/>
          </a:bodyPr>
          <a:lstStyle>
            <a:lvl1pPr algn="ctr">
              <a:defRPr sz="4800" spc="600">
                <a:solidFill>
                  <a:srgbClr val="B41700"/>
                </a:solidFill>
                <a:latin typeface="Adobe 黑体 Std R"/>
                <a:ea typeface="Adobe 黑体 Std R"/>
                <a:cs typeface="Adobe 黑体 Std R"/>
                <a:sym typeface="Adobe 黑体 Std R"/>
              </a:defRPr>
            </a:lvl1pPr>
          </a:lstStyle>
          <a:p>
            <a:pPr>
              <a:defRPr sz="3600" spc="0">
                <a:solidFill>
                  <a:srgbClr val="000000"/>
                </a:solidFill>
                <a:latin typeface="+mn-lt"/>
                <a:ea typeface="+mn-ea"/>
                <a:cs typeface="+mn-cs"/>
                <a:sym typeface="Trebuchet MS"/>
              </a:defRPr>
            </a:pPr>
            <a:r>
              <a:rPr sz="4800" spc="600">
                <a:solidFill>
                  <a:srgbClr val="B41700"/>
                </a:solidFill>
                <a:latin typeface="Adobe 黑体 Std R"/>
                <a:ea typeface="Adobe 黑体 Std R"/>
                <a:cs typeface="Adobe 黑体 Std R"/>
                <a:sym typeface="Adobe 黑体 Std R"/>
              </a:rPr>
              <a:t>添加标题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1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dur="indefinite" fill="hold"/>
                                        <p:tgtEl>
                                          <p:spTgt spid="8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2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dur="indefinite" fill="hold"/>
                                        <p:tgtEl>
                                          <p:spTgt spid="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3" presetClass="entr" presetSubtype="32" fill="hold" grpId="3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dur="indefinite" fill="hold"/>
                                        <p:tgtEl>
                                          <p:spTgt spid="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4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1" dur="indefinite" fill="hold"/>
                                        <p:tgtEl>
                                          <p:spTgt spid="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3" presetClass="entr" presetSubtype="32" fill="hold" grpId="5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6" dur="indefinite" fill="hold"/>
                                        <p:tgtEl>
                                          <p:spTgt spid="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fill="hold" grpId="6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1" dur="indefinite" fill="hold"/>
                                        <p:tgtEl>
                                          <p:spTgt spid="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2" presetClass="entr" presetSubtype="1" fill="hold" grpId="7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6" dur="indefinite" fill="hold"/>
                                        <p:tgtEl>
                                          <p:spTgt spid="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8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2" presetClass="entr" presetSubtype="1" fill="hold" grpId="8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0" dur="indefinite" fill="hold"/>
                                        <p:tgtEl>
                                          <p:spTgt spid="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8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22" presetClass="entr" presetSubtype="1" fill="hold" grpId="9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4" dur="indefinite" fill="hold"/>
                                        <p:tgtEl>
                                          <p:spTgt spid="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8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22" presetClass="entr" presetSubtype="1" fill="hold" grpId="1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8" dur="indefinite" fill="hold"/>
                                        <p:tgtEl>
                                          <p:spTgt spid="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8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22" presetClass="entr" presetSubtype="1" fill="hold" grpId="11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2" dur="indefinite" fill="hold"/>
                                        <p:tgtEl>
                                          <p:spTgt spid="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8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500"/>
                            </p:stCondLst>
                            <p:childTnLst>
                              <p:par>
                                <p:cTn id="55" presetID="22" presetClass="entr" presetSubtype="1" fill="hold" grpId="12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6" dur="indefinite" fill="hold"/>
                                        <p:tgtEl>
                                          <p:spTgt spid="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8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5" grpId="1" animBg="1" advAuto="0"/>
      <p:bldP spid="819" grpId="3" animBg="1" advAuto="0"/>
      <p:bldP spid="823" grpId="5" animBg="1" advAuto="0"/>
      <p:bldP spid="824" grpId="10" animBg="1" advAuto="0"/>
      <p:bldP spid="825" grpId="9" animBg="1" advAuto="0"/>
      <p:bldP spid="826" grpId="8" animBg="1" advAuto="0"/>
      <p:bldP spid="827" grpId="7" animBg="1" advAuto="0"/>
      <p:bldP spid="828" grpId="12" animBg="1" advAuto="0"/>
      <p:bldP spid="829" grpId="11" animBg="1" advAuto="0"/>
      <p:bldP spid="830" grpId="2" animBg="1" advAuto="0"/>
      <p:bldP spid="831" grpId="4" animBg="1" advAuto="0"/>
      <p:bldP spid="832" grpId="6" animBg="1" advAuto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4" name="Shape 834"/>
          <p:cNvSpPr/>
          <p:nvPr/>
        </p:nvSpPr>
        <p:spPr>
          <a:xfrm rot="10800000" flipH="1">
            <a:off x="1066800" y="800100"/>
            <a:ext cx="1066800" cy="919656"/>
          </a:xfrm>
          <a:prstGeom prst="triangle">
            <a:avLst/>
          </a:prstGeom>
          <a:solidFill>
            <a:srgbClr val="B41700"/>
          </a:solidFill>
          <a:ln w="12700">
            <a:miter lim="400000"/>
          </a:ln>
        </p:spPr>
        <p:txBody>
          <a:bodyPr tIns="91439" bIns="9143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835" name="Shape 835"/>
          <p:cNvSpPr/>
          <p:nvPr/>
        </p:nvSpPr>
        <p:spPr>
          <a:xfrm>
            <a:off x="1866900" y="796425"/>
            <a:ext cx="4914900" cy="792480"/>
          </a:xfrm>
          <a:prstGeom prst="rect">
            <a:avLst/>
          </a:prstGeom>
          <a:ln w="12700">
            <a:miter lim="400000"/>
          </a:ln>
        </p:spPr>
        <p:txBody>
          <a:bodyPr tIns="91439" bIns="91439">
            <a:spAutoFit/>
          </a:bodyPr>
          <a:lstStyle>
            <a:lvl1pPr algn="ctr">
              <a:defRPr sz="4800" spc="600">
                <a:solidFill>
                  <a:srgbClr val="B41700"/>
                </a:solidFill>
                <a:latin typeface="Adobe 黑体 Std R"/>
                <a:ea typeface="Adobe 黑体 Std R"/>
                <a:cs typeface="Adobe 黑体 Std R"/>
                <a:sym typeface="Adobe 黑体 Std R"/>
              </a:defRPr>
            </a:lvl1pPr>
          </a:lstStyle>
          <a:p>
            <a:pPr>
              <a:defRPr sz="3600" spc="0">
                <a:solidFill>
                  <a:srgbClr val="000000"/>
                </a:solidFill>
                <a:latin typeface="+mn-lt"/>
                <a:ea typeface="+mn-ea"/>
                <a:cs typeface="+mn-cs"/>
                <a:sym typeface="Trebuchet MS"/>
              </a:defRPr>
            </a:pPr>
            <a:r>
              <a:rPr sz="4800" spc="600">
                <a:solidFill>
                  <a:srgbClr val="B41700"/>
                </a:solidFill>
                <a:latin typeface="Adobe 黑体 Std R"/>
                <a:ea typeface="Adobe 黑体 Std R"/>
                <a:cs typeface="Adobe 黑体 Std R"/>
                <a:sym typeface="Adobe 黑体 Std R"/>
              </a:rPr>
              <a:t>添加标题文字</a:t>
            </a:r>
          </a:p>
        </p:txBody>
      </p:sp>
      <p:grpSp>
        <p:nvGrpSpPr>
          <p:cNvPr id="843" name="Group 843"/>
          <p:cNvGrpSpPr/>
          <p:nvPr/>
        </p:nvGrpSpPr>
        <p:grpSpPr>
          <a:xfrm>
            <a:off x="13274729" y="4963586"/>
            <a:ext cx="2495165" cy="2495165"/>
            <a:chOff x="0" y="0"/>
            <a:chExt cx="2495163" cy="2495163"/>
          </a:xfrm>
        </p:grpSpPr>
        <p:sp>
          <p:nvSpPr>
            <p:cNvPr id="836" name="Shape 836"/>
            <p:cNvSpPr/>
            <p:nvPr/>
          </p:nvSpPr>
          <p:spPr>
            <a:xfrm>
              <a:off x="0" y="0"/>
              <a:ext cx="2495164" cy="2495164"/>
            </a:xfrm>
            <a:prstGeom prst="ellipse">
              <a:avLst/>
            </a:prstGeom>
            <a:solidFill>
              <a:srgbClr val="404040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ctr">
                <a:defRPr>
                  <a:solidFill>
                    <a:srgbClr val="404040"/>
                  </a:solidFill>
                </a:defRPr>
              </a:pPr>
              <a:endParaRPr/>
            </a:p>
          </p:txBody>
        </p:sp>
        <p:grpSp>
          <p:nvGrpSpPr>
            <p:cNvPr id="842" name="Group 842"/>
            <p:cNvGrpSpPr/>
            <p:nvPr/>
          </p:nvGrpSpPr>
          <p:grpSpPr>
            <a:xfrm>
              <a:off x="974235" y="810650"/>
              <a:ext cx="546696" cy="902070"/>
              <a:chOff x="0" y="0"/>
              <a:chExt cx="546695" cy="902069"/>
            </a:xfrm>
          </p:grpSpPr>
          <p:sp>
            <p:nvSpPr>
              <p:cNvPr id="837" name="Shape 837"/>
              <p:cNvSpPr/>
              <p:nvPr/>
            </p:nvSpPr>
            <p:spPr>
              <a:xfrm>
                <a:off x="0" y="0"/>
                <a:ext cx="546696" cy="60362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575" h="20636" extrusionOk="0">
                    <a:moveTo>
                      <a:pt x="14108" y="20636"/>
                    </a:moveTo>
                    <a:cubicBezTo>
                      <a:pt x="16538" y="15750"/>
                      <a:pt x="16538" y="15750"/>
                      <a:pt x="16538" y="15750"/>
                    </a:cubicBezTo>
                    <a:cubicBezTo>
                      <a:pt x="20588" y="12150"/>
                      <a:pt x="20588" y="6493"/>
                      <a:pt x="16538" y="2893"/>
                    </a:cubicBezTo>
                    <a:cubicBezTo>
                      <a:pt x="12758" y="-964"/>
                      <a:pt x="6818" y="-964"/>
                      <a:pt x="3038" y="2893"/>
                    </a:cubicBezTo>
                    <a:cubicBezTo>
                      <a:pt x="-1012" y="6493"/>
                      <a:pt x="-1012" y="12150"/>
                      <a:pt x="3038" y="15750"/>
                    </a:cubicBezTo>
                    <a:cubicBezTo>
                      <a:pt x="5468" y="20636"/>
                      <a:pt x="5468" y="20636"/>
                      <a:pt x="5468" y="20636"/>
                    </a:cubicBezTo>
                  </a:path>
                </a:pathLst>
              </a:custGeom>
              <a:noFill/>
              <a:ln w="38100" cap="flat">
                <a:solidFill>
                  <a:srgbClr val="FFFFFF"/>
                </a:solidFill>
                <a:prstDash val="solid"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>
                  <a:defRPr>
                    <a:solidFill>
                      <a:srgbClr val="404040"/>
                    </a:solidFill>
                  </a:defRPr>
                </a:pPr>
                <a:endParaRPr/>
              </a:p>
            </p:txBody>
          </p:sp>
          <p:sp>
            <p:nvSpPr>
              <p:cNvPr id="838" name="Shape 838"/>
              <p:cNvSpPr/>
              <p:nvPr/>
            </p:nvSpPr>
            <p:spPr>
              <a:xfrm flipV="1">
                <a:off x="152696" y="660769"/>
                <a:ext cx="241301" cy="31749"/>
              </a:xfrm>
              <a:prstGeom prst="line">
                <a:avLst/>
              </a:prstGeom>
              <a:solidFill>
                <a:srgbClr val="1065A6"/>
              </a:solidFill>
              <a:ln w="38100" cap="flat">
                <a:solidFill>
                  <a:srgbClr val="FFFFFF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defTabSz="457200">
                  <a:defRPr sz="1200">
                    <a:latin typeface="+mj-lt"/>
                    <a:ea typeface="+mj-ea"/>
                    <a:cs typeface="+mj-cs"/>
                    <a:sym typeface="Helvetica"/>
                  </a:defRPr>
                </a:pPr>
                <a:endParaRPr/>
              </a:p>
            </p:txBody>
          </p:sp>
          <p:sp>
            <p:nvSpPr>
              <p:cNvPr id="839" name="Shape 839"/>
              <p:cNvSpPr/>
              <p:nvPr/>
            </p:nvSpPr>
            <p:spPr>
              <a:xfrm flipV="1">
                <a:off x="152696" y="752843"/>
                <a:ext cx="241301" cy="28577"/>
              </a:xfrm>
              <a:prstGeom prst="line">
                <a:avLst/>
              </a:prstGeom>
              <a:solidFill>
                <a:srgbClr val="1065A6"/>
              </a:solidFill>
              <a:ln w="38100" cap="flat">
                <a:solidFill>
                  <a:srgbClr val="FFFFFF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defTabSz="457200">
                  <a:defRPr sz="1200">
                    <a:latin typeface="+mj-lt"/>
                    <a:ea typeface="+mj-ea"/>
                    <a:cs typeface="+mj-cs"/>
                    <a:sym typeface="Helvetica"/>
                  </a:defRPr>
                </a:pPr>
                <a:endParaRPr/>
              </a:p>
            </p:txBody>
          </p:sp>
          <p:sp>
            <p:nvSpPr>
              <p:cNvPr id="840" name="Shape 840"/>
              <p:cNvSpPr/>
              <p:nvPr/>
            </p:nvSpPr>
            <p:spPr>
              <a:xfrm>
                <a:off x="213022" y="841743"/>
                <a:ext cx="120651" cy="6032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cubicBezTo>
                      <a:pt x="21600" y="10800"/>
                      <a:pt x="16200" y="21600"/>
                      <a:pt x="10800" y="21600"/>
                    </a:cubicBezTo>
                    <a:cubicBezTo>
                      <a:pt x="4050" y="21600"/>
                      <a:pt x="0" y="10800"/>
                      <a:pt x="0" y="0"/>
                    </a:cubicBezTo>
                  </a:path>
                </a:pathLst>
              </a:custGeom>
              <a:solidFill>
                <a:srgbClr val="1065A6"/>
              </a:solidFill>
              <a:ln w="38100" cap="flat">
                <a:solidFill>
                  <a:srgbClr val="FFFFFF"/>
                </a:solidFill>
                <a:prstDash val="solid"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>
                  <a:defRPr>
                    <a:solidFill>
                      <a:srgbClr val="404040"/>
                    </a:solidFill>
                  </a:defRPr>
                </a:pPr>
                <a:endParaRPr/>
              </a:p>
            </p:txBody>
          </p:sp>
          <p:sp>
            <p:nvSpPr>
              <p:cNvPr id="841" name="Shape 841"/>
              <p:cNvSpPr/>
              <p:nvPr/>
            </p:nvSpPr>
            <p:spPr>
              <a:xfrm>
                <a:off x="120946" y="121017"/>
                <a:ext cx="152401" cy="14922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cubicBezTo>
                      <a:pt x="0" y="9720"/>
                      <a:pt x="9720" y="0"/>
                      <a:pt x="21600" y="0"/>
                    </a:cubicBezTo>
                  </a:path>
                </a:pathLst>
              </a:custGeom>
              <a:solidFill>
                <a:srgbClr val="1065A6"/>
              </a:solidFill>
              <a:ln w="38100" cap="flat">
                <a:solidFill>
                  <a:srgbClr val="FFFFFF"/>
                </a:solidFill>
                <a:prstDash val="solid"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>
                  <a:defRPr>
                    <a:solidFill>
                      <a:srgbClr val="404040"/>
                    </a:solidFill>
                  </a:defRPr>
                </a:pPr>
                <a:endParaRPr/>
              </a:p>
            </p:txBody>
          </p:sp>
        </p:grpSp>
      </p:grpSp>
      <p:grpSp>
        <p:nvGrpSpPr>
          <p:cNvPr id="849" name="Group 849"/>
          <p:cNvGrpSpPr/>
          <p:nvPr/>
        </p:nvGrpSpPr>
        <p:grpSpPr>
          <a:xfrm>
            <a:off x="15446708" y="4963586"/>
            <a:ext cx="2495165" cy="2495165"/>
            <a:chOff x="0" y="0"/>
            <a:chExt cx="2495163" cy="2495163"/>
          </a:xfrm>
        </p:grpSpPr>
        <p:sp>
          <p:nvSpPr>
            <p:cNvPr id="844" name="Shape 844"/>
            <p:cNvSpPr/>
            <p:nvPr/>
          </p:nvSpPr>
          <p:spPr>
            <a:xfrm>
              <a:off x="0" y="0"/>
              <a:ext cx="2495164" cy="2495164"/>
            </a:xfrm>
            <a:prstGeom prst="ellipse">
              <a:avLst/>
            </a:prstGeom>
            <a:solidFill>
              <a:srgbClr val="595959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ctr">
                <a:defRPr>
                  <a:solidFill>
                    <a:srgbClr val="404040"/>
                  </a:solidFill>
                </a:defRPr>
              </a:pPr>
              <a:endParaRPr/>
            </a:p>
          </p:txBody>
        </p:sp>
        <p:grpSp>
          <p:nvGrpSpPr>
            <p:cNvPr id="848" name="Group 848"/>
            <p:cNvGrpSpPr/>
            <p:nvPr/>
          </p:nvGrpSpPr>
          <p:grpSpPr>
            <a:xfrm>
              <a:off x="791969" y="791970"/>
              <a:ext cx="905562" cy="905563"/>
              <a:chOff x="0" y="0"/>
              <a:chExt cx="905560" cy="905562"/>
            </a:xfrm>
          </p:grpSpPr>
          <p:sp>
            <p:nvSpPr>
              <p:cNvPr id="845" name="Shape 845"/>
              <p:cNvSpPr/>
              <p:nvPr/>
            </p:nvSpPr>
            <p:spPr>
              <a:xfrm>
                <a:off x="0" y="0"/>
                <a:ext cx="723900" cy="720725"/>
              </a:xfrm>
              <a:prstGeom prst="ellipse">
                <a:avLst/>
              </a:prstGeom>
              <a:solidFill>
                <a:srgbClr val="595959"/>
              </a:solidFill>
              <a:ln w="38100" cap="flat">
                <a:solidFill>
                  <a:srgbClr val="FFFFFF"/>
                </a:solidFill>
                <a:prstDash val="solid"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>
                  <a:defRPr>
                    <a:solidFill>
                      <a:srgbClr val="404040"/>
                    </a:solidFill>
                  </a:defRPr>
                </a:pPr>
                <a:endParaRPr/>
              </a:p>
            </p:txBody>
          </p:sp>
          <p:sp>
            <p:nvSpPr>
              <p:cNvPr id="846" name="Shape 846"/>
              <p:cNvSpPr/>
              <p:nvPr/>
            </p:nvSpPr>
            <p:spPr>
              <a:xfrm>
                <a:off x="631823" y="631825"/>
                <a:ext cx="273738" cy="27373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162" h="21162" extrusionOk="0">
                    <a:moveTo>
                      <a:pt x="0" y="7005"/>
                    </a:moveTo>
                    <a:cubicBezTo>
                      <a:pt x="12843" y="19849"/>
                      <a:pt x="12843" y="19849"/>
                      <a:pt x="12843" y="19849"/>
                    </a:cubicBezTo>
                    <a:cubicBezTo>
                      <a:pt x="14595" y="21600"/>
                      <a:pt x="18097" y="21600"/>
                      <a:pt x="19849" y="19849"/>
                    </a:cubicBezTo>
                    <a:cubicBezTo>
                      <a:pt x="21600" y="18097"/>
                      <a:pt x="21600" y="14595"/>
                      <a:pt x="19849" y="12843"/>
                    </a:cubicBezTo>
                    <a:cubicBezTo>
                      <a:pt x="7005" y="0"/>
                      <a:pt x="7005" y="0"/>
                      <a:pt x="7005" y="0"/>
                    </a:cubicBezTo>
                  </a:path>
                </a:pathLst>
              </a:custGeom>
              <a:solidFill>
                <a:srgbClr val="595959"/>
              </a:solidFill>
              <a:ln w="38100" cap="flat">
                <a:solidFill>
                  <a:srgbClr val="FFFFFF"/>
                </a:solidFill>
                <a:prstDash val="solid"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>
                  <a:defRPr>
                    <a:solidFill>
                      <a:srgbClr val="404040"/>
                    </a:solidFill>
                  </a:defRPr>
                </a:pPr>
                <a:endParaRPr/>
              </a:p>
            </p:txBody>
          </p:sp>
          <p:sp>
            <p:nvSpPr>
              <p:cNvPr id="847" name="Shape 847"/>
              <p:cNvSpPr/>
              <p:nvPr/>
            </p:nvSpPr>
            <p:spPr>
              <a:xfrm>
                <a:off x="150811" y="209550"/>
                <a:ext cx="61913" cy="30162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6200" h="21600" extrusionOk="0">
                    <a:moveTo>
                      <a:pt x="16200" y="21600"/>
                    </a:moveTo>
                    <a:cubicBezTo>
                      <a:pt x="-5400" y="15660"/>
                      <a:pt x="-5400" y="5940"/>
                      <a:pt x="16200" y="0"/>
                    </a:cubicBezTo>
                  </a:path>
                </a:pathLst>
              </a:custGeom>
              <a:solidFill>
                <a:srgbClr val="595959"/>
              </a:solidFill>
              <a:ln w="38100" cap="flat">
                <a:solidFill>
                  <a:srgbClr val="FFFFFF"/>
                </a:solidFill>
                <a:prstDash val="solid"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>
                  <a:defRPr>
                    <a:solidFill>
                      <a:srgbClr val="404040"/>
                    </a:solidFill>
                  </a:defRPr>
                </a:pPr>
                <a:endParaRPr/>
              </a:p>
            </p:txBody>
          </p:sp>
        </p:grpSp>
      </p:grpSp>
      <p:grpSp>
        <p:nvGrpSpPr>
          <p:cNvPr id="859" name="Group 859"/>
          <p:cNvGrpSpPr/>
          <p:nvPr/>
        </p:nvGrpSpPr>
        <p:grpSpPr>
          <a:xfrm>
            <a:off x="17618685" y="4963586"/>
            <a:ext cx="2495165" cy="2495165"/>
            <a:chOff x="0" y="0"/>
            <a:chExt cx="2495163" cy="2495163"/>
          </a:xfrm>
        </p:grpSpPr>
        <p:sp>
          <p:nvSpPr>
            <p:cNvPr id="850" name="Shape 850"/>
            <p:cNvSpPr/>
            <p:nvPr/>
          </p:nvSpPr>
          <p:spPr>
            <a:xfrm>
              <a:off x="0" y="0"/>
              <a:ext cx="2495164" cy="2495164"/>
            </a:xfrm>
            <a:prstGeom prst="ellipse">
              <a:avLst/>
            </a:prstGeom>
            <a:solidFill>
              <a:srgbClr val="808080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ctr">
                <a:defRPr>
                  <a:solidFill>
                    <a:srgbClr val="404040"/>
                  </a:solidFill>
                </a:defRPr>
              </a:pPr>
              <a:endParaRPr/>
            </a:p>
          </p:txBody>
        </p:sp>
        <p:grpSp>
          <p:nvGrpSpPr>
            <p:cNvPr id="858" name="Group 858"/>
            <p:cNvGrpSpPr/>
            <p:nvPr/>
          </p:nvGrpSpPr>
          <p:grpSpPr>
            <a:xfrm>
              <a:off x="796731" y="885631"/>
              <a:ext cx="901701" cy="723901"/>
              <a:chOff x="0" y="0"/>
              <a:chExt cx="901700" cy="723900"/>
            </a:xfrm>
          </p:grpSpPr>
          <p:sp>
            <p:nvSpPr>
              <p:cNvPr id="851" name="Shape 851"/>
              <p:cNvSpPr/>
              <p:nvPr/>
            </p:nvSpPr>
            <p:spPr>
              <a:xfrm>
                <a:off x="0" y="273050"/>
                <a:ext cx="901700" cy="45085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lnTo>
                      <a:pt x="0" y="21600"/>
                    </a:lnTo>
                    <a:lnTo>
                      <a:pt x="21600" y="21600"/>
                    </a:lnTo>
                    <a:lnTo>
                      <a:pt x="21600" y="0"/>
                    </a:lnTo>
                  </a:path>
                </a:pathLst>
              </a:custGeom>
              <a:solidFill>
                <a:srgbClr val="808080"/>
              </a:solidFill>
              <a:ln w="38100" cap="flat">
                <a:solidFill>
                  <a:srgbClr val="FFFFFF"/>
                </a:solidFill>
                <a:prstDash val="solid"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>
                  <a:defRPr>
                    <a:solidFill>
                      <a:srgbClr val="404040"/>
                    </a:solidFill>
                  </a:defRPr>
                </a:pPr>
                <a:endParaRPr/>
              </a:p>
            </p:txBody>
          </p:sp>
          <p:sp>
            <p:nvSpPr>
              <p:cNvPr id="852" name="Shape 852"/>
              <p:cNvSpPr/>
              <p:nvPr/>
            </p:nvSpPr>
            <p:spPr>
              <a:xfrm>
                <a:off x="0" y="-1"/>
                <a:ext cx="901700" cy="180977"/>
              </a:xfrm>
              <a:prstGeom prst="rect">
                <a:avLst/>
              </a:prstGeom>
              <a:solidFill>
                <a:srgbClr val="808080"/>
              </a:solidFill>
              <a:ln w="38100" cap="flat">
                <a:solidFill>
                  <a:srgbClr val="FFFFFF"/>
                </a:solidFill>
                <a:prstDash val="solid"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>
                  <a:defRPr>
                    <a:solidFill>
                      <a:srgbClr val="404040"/>
                    </a:solidFill>
                  </a:defRPr>
                </a:pPr>
                <a:endParaRPr/>
              </a:p>
            </p:txBody>
          </p:sp>
          <p:sp>
            <p:nvSpPr>
              <p:cNvPr id="853" name="Shape 853"/>
              <p:cNvSpPr/>
              <p:nvPr/>
            </p:nvSpPr>
            <p:spPr>
              <a:xfrm>
                <a:off x="88899" y="92075"/>
                <a:ext cx="60327" cy="1"/>
              </a:xfrm>
              <a:prstGeom prst="line">
                <a:avLst/>
              </a:prstGeom>
              <a:solidFill>
                <a:srgbClr val="808080"/>
              </a:solidFill>
              <a:ln w="38100" cap="flat">
                <a:solidFill>
                  <a:srgbClr val="FFFFFF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defTabSz="457200">
                  <a:defRPr sz="1200">
                    <a:latin typeface="+mj-lt"/>
                    <a:ea typeface="+mj-ea"/>
                    <a:cs typeface="+mj-cs"/>
                    <a:sym typeface="Helvetica"/>
                  </a:defRPr>
                </a:pPr>
                <a:endParaRPr/>
              </a:p>
            </p:txBody>
          </p:sp>
          <p:sp>
            <p:nvSpPr>
              <p:cNvPr id="854" name="Shape 854"/>
              <p:cNvSpPr/>
              <p:nvPr/>
            </p:nvSpPr>
            <p:spPr>
              <a:xfrm>
                <a:off x="180973" y="92075"/>
                <a:ext cx="60327" cy="1"/>
              </a:xfrm>
              <a:prstGeom prst="line">
                <a:avLst/>
              </a:prstGeom>
              <a:solidFill>
                <a:srgbClr val="808080"/>
              </a:solidFill>
              <a:ln w="38100" cap="flat">
                <a:solidFill>
                  <a:srgbClr val="FFFFFF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defTabSz="457200">
                  <a:defRPr sz="1200">
                    <a:latin typeface="+mj-lt"/>
                    <a:ea typeface="+mj-ea"/>
                    <a:cs typeface="+mj-cs"/>
                    <a:sym typeface="Helvetica"/>
                  </a:defRPr>
                </a:pPr>
                <a:endParaRPr/>
              </a:p>
            </p:txBody>
          </p:sp>
          <p:sp>
            <p:nvSpPr>
              <p:cNvPr id="855" name="Shape 855"/>
              <p:cNvSpPr/>
              <p:nvPr/>
            </p:nvSpPr>
            <p:spPr>
              <a:xfrm>
                <a:off x="269874" y="92075"/>
                <a:ext cx="60327" cy="1"/>
              </a:xfrm>
              <a:prstGeom prst="line">
                <a:avLst/>
              </a:prstGeom>
              <a:solidFill>
                <a:srgbClr val="808080"/>
              </a:solidFill>
              <a:ln w="38100" cap="flat">
                <a:solidFill>
                  <a:srgbClr val="FFFFFF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defTabSz="457200">
                  <a:defRPr sz="1200">
                    <a:latin typeface="+mj-lt"/>
                    <a:ea typeface="+mj-ea"/>
                    <a:cs typeface="+mj-cs"/>
                    <a:sym typeface="Helvetica"/>
                  </a:defRPr>
                </a:pPr>
                <a:endParaRPr/>
              </a:p>
            </p:txBody>
          </p:sp>
          <p:sp>
            <p:nvSpPr>
              <p:cNvPr id="856" name="Shape 856"/>
              <p:cNvSpPr/>
              <p:nvPr/>
            </p:nvSpPr>
            <p:spPr>
              <a:xfrm>
                <a:off x="120649" y="301626"/>
                <a:ext cx="180977" cy="301627"/>
              </a:xfrm>
              <a:prstGeom prst="rect">
                <a:avLst/>
              </a:prstGeom>
              <a:solidFill>
                <a:srgbClr val="808080"/>
              </a:solidFill>
              <a:ln w="38100" cap="flat">
                <a:solidFill>
                  <a:srgbClr val="FFFFFF"/>
                </a:solidFill>
                <a:prstDash val="solid"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>
                  <a:defRPr>
                    <a:solidFill>
                      <a:srgbClr val="404040"/>
                    </a:solidFill>
                  </a:defRPr>
                </a:pPr>
                <a:endParaRPr/>
              </a:p>
            </p:txBody>
          </p:sp>
          <p:sp>
            <p:nvSpPr>
              <p:cNvPr id="857" name="Shape 857"/>
              <p:cNvSpPr/>
              <p:nvPr/>
            </p:nvSpPr>
            <p:spPr>
              <a:xfrm>
                <a:off x="422274" y="301626"/>
                <a:ext cx="358776" cy="301627"/>
              </a:xfrm>
              <a:prstGeom prst="rect">
                <a:avLst/>
              </a:prstGeom>
              <a:solidFill>
                <a:srgbClr val="808080"/>
              </a:solidFill>
              <a:ln w="38100" cap="flat">
                <a:solidFill>
                  <a:srgbClr val="FFFFFF"/>
                </a:solidFill>
                <a:prstDash val="solid"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>
                  <a:defRPr>
                    <a:solidFill>
                      <a:srgbClr val="404040"/>
                    </a:solidFill>
                  </a:defRPr>
                </a:pPr>
                <a:endParaRPr/>
              </a:p>
            </p:txBody>
          </p:sp>
        </p:grpSp>
      </p:grpSp>
      <p:sp>
        <p:nvSpPr>
          <p:cNvPr id="860" name="Shape 860"/>
          <p:cNvSpPr/>
          <p:nvPr/>
        </p:nvSpPr>
        <p:spPr>
          <a:xfrm>
            <a:off x="14522312" y="7715250"/>
            <a:ext cx="1" cy="1280161"/>
          </a:xfrm>
          <a:prstGeom prst="line">
            <a:avLst/>
          </a:prstGeom>
          <a:ln w="25400">
            <a:solidFill>
              <a:srgbClr val="404040"/>
            </a:solidFill>
            <a:prstDash val="sysDot"/>
            <a:miter lim="400000"/>
            <a:headEnd type="diamond"/>
            <a:tailEnd type="diamond"/>
          </a:ln>
        </p:spPr>
        <p:txBody>
          <a:bodyPr lIns="0" tIns="0" rIns="0" bIns="0"/>
          <a:lstStyle/>
          <a:p>
            <a:pPr defTabSz="457200">
              <a:defRPr sz="1200">
                <a:latin typeface="+mj-lt"/>
                <a:ea typeface="+mj-ea"/>
                <a:cs typeface="+mj-cs"/>
                <a:sym typeface="Helvetica"/>
              </a:defRPr>
            </a:pPr>
            <a:endParaRPr/>
          </a:p>
        </p:txBody>
      </p:sp>
      <p:sp>
        <p:nvSpPr>
          <p:cNvPr id="861" name="Shape 861"/>
          <p:cNvSpPr/>
          <p:nvPr/>
        </p:nvSpPr>
        <p:spPr>
          <a:xfrm>
            <a:off x="16694289" y="7715250"/>
            <a:ext cx="1" cy="1280161"/>
          </a:xfrm>
          <a:prstGeom prst="line">
            <a:avLst/>
          </a:prstGeom>
          <a:ln w="25400">
            <a:solidFill>
              <a:srgbClr val="404040"/>
            </a:solidFill>
            <a:prstDash val="sysDot"/>
            <a:miter lim="400000"/>
            <a:headEnd type="diamond"/>
            <a:tailEnd type="diamond"/>
          </a:ln>
        </p:spPr>
        <p:txBody>
          <a:bodyPr lIns="0" tIns="0" rIns="0" bIns="0"/>
          <a:lstStyle/>
          <a:p>
            <a:pPr defTabSz="457200">
              <a:defRPr sz="1200">
                <a:latin typeface="+mj-lt"/>
                <a:ea typeface="+mj-ea"/>
                <a:cs typeface="+mj-cs"/>
                <a:sym typeface="Helvetica"/>
              </a:defRPr>
            </a:pPr>
            <a:endParaRPr/>
          </a:p>
        </p:txBody>
      </p:sp>
      <p:sp>
        <p:nvSpPr>
          <p:cNvPr id="862" name="Shape 862"/>
          <p:cNvSpPr/>
          <p:nvPr/>
        </p:nvSpPr>
        <p:spPr>
          <a:xfrm>
            <a:off x="18866268" y="7715250"/>
            <a:ext cx="1" cy="1280161"/>
          </a:xfrm>
          <a:prstGeom prst="line">
            <a:avLst/>
          </a:prstGeom>
          <a:ln w="25400">
            <a:solidFill>
              <a:srgbClr val="404040"/>
            </a:solidFill>
            <a:prstDash val="sysDot"/>
            <a:miter lim="400000"/>
            <a:headEnd type="diamond"/>
            <a:tailEnd type="diamond"/>
          </a:ln>
        </p:spPr>
        <p:txBody>
          <a:bodyPr lIns="0" tIns="0" rIns="0" bIns="0"/>
          <a:lstStyle/>
          <a:p>
            <a:pPr defTabSz="457200">
              <a:defRPr sz="1200">
                <a:latin typeface="+mj-lt"/>
                <a:ea typeface="+mj-ea"/>
                <a:cs typeface="+mj-cs"/>
                <a:sym typeface="Helvetica"/>
              </a:defRPr>
            </a:pPr>
            <a:endParaRPr/>
          </a:p>
        </p:txBody>
      </p:sp>
      <p:sp>
        <p:nvSpPr>
          <p:cNvPr id="863" name="Shape 863"/>
          <p:cNvSpPr/>
          <p:nvPr/>
        </p:nvSpPr>
        <p:spPr>
          <a:xfrm>
            <a:off x="21038244" y="7715250"/>
            <a:ext cx="1" cy="1280161"/>
          </a:xfrm>
          <a:prstGeom prst="line">
            <a:avLst/>
          </a:prstGeom>
          <a:ln w="25400">
            <a:solidFill>
              <a:srgbClr val="404040"/>
            </a:solidFill>
            <a:prstDash val="sysDot"/>
            <a:miter lim="400000"/>
            <a:headEnd type="diamond"/>
            <a:tailEnd type="diamond"/>
          </a:ln>
        </p:spPr>
        <p:txBody>
          <a:bodyPr lIns="0" tIns="0" rIns="0" bIns="0"/>
          <a:lstStyle/>
          <a:p>
            <a:pPr defTabSz="457200">
              <a:defRPr sz="1200">
                <a:latin typeface="+mj-lt"/>
                <a:ea typeface="+mj-ea"/>
                <a:cs typeface="+mj-cs"/>
                <a:sym typeface="Helvetica"/>
              </a:defRPr>
            </a:pPr>
            <a:endParaRPr/>
          </a:p>
        </p:txBody>
      </p:sp>
      <p:sp>
        <p:nvSpPr>
          <p:cNvPr id="864" name="Shape 864"/>
          <p:cNvSpPr/>
          <p:nvPr/>
        </p:nvSpPr>
        <p:spPr>
          <a:xfrm>
            <a:off x="13893692" y="9354897"/>
            <a:ext cx="1257237" cy="1325881"/>
          </a:xfrm>
          <a:prstGeom prst="rect">
            <a:avLst/>
          </a:prstGeom>
          <a:ln w="12700">
            <a:miter lim="400000"/>
          </a:ln>
        </p:spPr>
        <p:txBody>
          <a:bodyPr wrap="none" tIns="91439" bIns="91439">
            <a:spAutoFit/>
          </a:bodyPr>
          <a:lstStyle/>
          <a:p>
            <a:pPr algn="ctr">
              <a:defRPr sz="3000"/>
            </a:pPr>
            <a:r>
              <a:rPr spc="562">
                <a:solidFill>
                  <a:srgbClr val="404040"/>
                </a:solidFill>
                <a:latin typeface="Adobe 黑体 Std R"/>
                <a:ea typeface="Adobe 黑体 Std R"/>
                <a:cs typeface="Adobe 黑体 Std R"/>
                <a:sym typeface="Adobe 黑体 Std R"/>
              </a:rPr>
              <a:t>添加</a:t>
            </a:r>
          </a:p>
          <a:p>
            <a:pPr algn="ctr">
              <a:defRPr sz="3000"/>
            </a:pPr>
            <a:r>
              <a:rPr spc="562">
                <a:solidFill>
                  <a:srgbClr val="404040"/>
                </a:solidFill>
                <a:latin typeface="Adobe 黑体 Std R"/>
                <a:ea typeface="Adobe 黑体 Std R"/>
                <a:cs typeface="Adobe 黑体 Std R"/>
                <a:sym typeface="Adobe 黑体 Std R"/>
              </a:rPr>
              <a:t>标题</a:t>
            </a:r>
          </a:p>
        </p:txBody>
      </p:sp>
      <p:sp>
        <p:nvSpPr>
          <p:cNvPr id="865" name="Shape 865"/>
          <p:cNvSpPr/>
          <p:nvPr/>
        </p:nvSpPr>
        <p:spPr>
          <a:xfrm>
            <a:off x="16030282" y="9354897"/>
            <a:ext cx="1328015" cy="1402081"/>
          </a:xfrm>
          <a:prstGeom prst="rect">
            <a:avLst/>
          </a:prstGeom>
          <a:ln w="12700">
            <a:miter lim="400000"/>
          </a:ln>
        </p:spPr>
        <p:txBody>
          <a:bodyPr wrap="none" tIns="91439" bIns="91439">
            <a:spAutoFit/>
          </a:bodyPr>
          <a:lstStyle/>
          <a:p>
            <a:pPr algn="ctr"/>
            <a:r>
              <a:rPr sz="3200" spc="600">
                <a:solidFill>
                  <a:srgbClr val="404040"/>
                </a:solidFill>
                <a:latin typeface="Adobe 黑体 Std R"/>
                <a:ea typeface="Adobe 黑体 Std R"/>
                <a:cs typeface="Adobe 黑体 Std R"/>
                <a:sym typeface="Adobe 黑体 Std R"/>
              </a:rPr>
              <a:t>添加</a:t>
            </a:r>
          </a:p>
          <a:p>
            <a:pPr algn="ctr"/>
            <a:r>
              <a:rPr sz="3200" spc="600">
                <a:solidFill>
                  <a:srgbClr val="404040"/>
                </a:solidFill>
                <a:latin typeface="Adobe 黑体 Std R"/>
                <a:ea typeface="Adobe 黑体 Std R"/>
                <a:cs typeface="Adobe 黑体 Std R"/>
                <a:sym typeface="Adobe 黑体 Std R"/>
              </a:rPr>
              <a:t>标题</a:t>
            </a:r>
          </a:p>
        </p:txBody>
      </p:sp>
      <p:sp>
        <p:nvSpPr>
          <p:cNvPr id="866" name="Shape 866"/>
          <p:cNvSpPr/>
          <p:nvPr/>
        </p:nvSpPr>
        <p:spPr>
          <a:xfrm>
            <a:off x="18202260" y="9354897"/>
            <a:ext cx="1328014" cy="1402081"/>
          </a:xfrm>
          <a:prstGeom prst="rect">
            <a:avLst/>
          </a:prstGeom>
          <a:ln w="12700">
            <a:miter lim="400000"/>
          </a:ln>
        </p:spPr>
        <p:txBody>
          <a:bodyPr wrap="none" tIns="91439" bIns="91439">
            <a:spAutoFit/>
          </a:bodyPr>
          <a:lstStyle/>
          <a:p>
            <a:pPr algn="ctr"/>
            <a:r>
              <a:rPr sz="3200" spc="600">
                <a:solidFill>
                  <a:srgbClr val="404040"/>
                </a:solidFill>
                <a:latin typeface="Adobe 黑体 Std R"/>
                <a:ea typeface="Adobe 黑体 Std R"/>
                <a:cs typeface="Adobe 黑体 Std R"/>
                <a:sym typeface="Adobe 黑体 Std R"/>
              </a:rPr>
              <a:t>添加</a:t>
            </a:r>
          </a:p>
          <a:p>
            <a:pPr algn="ctr"/>
            <a:r>
              <a:rPr sz="3200" spc="600">
                <a:solidFill>
                  <a:srgbClr val="404040"/>
                </a:solidFill>
                <a:latin typeface="Adobe 黑体 Std R"/>
                <a:ea typeface="Adobe 黑体 Std R"/>
                <a:cs typeface="Adobe 黑体 Std R"/>
                <a:sym typeface="Adobe 黑体 Std R"/>
              </a:rPr>
              <a:t>标题</a:t>
            </a:r>
          </a:p>
        </p:txBody>
      </p:sp>
      <p:sp>
        <p:nvSpPr>
          <p:cNvPr id="867" name="Shape 867"/>
          <p:cNvSpPr/>
          <p:nvPr/>
        </p:nvSpPr>
        <p:spPr>
          <a:xfrm>
            <a:off x="20367035" y="9354897"/>
            <a:ext cx="1328014" cy="1402081"/>
          </a:xfrm>
          <a:prstGeom prst="rect">
            <a:avLst/>
          </a:prstGeom>
          <a:ln w="12700">
            <a:miter lim="400000"/>
          </a:ln>
        </p:spPr>
        <p:txBody>
          <a:bodyPr wrap="none" tIns="91439" bIns="91439">
            <a:spAutoFit/>
          </a:bodyPr>
          <a:lstStyle/>
          <a:p>
            <a:pPr algn="ctr"/>
            <a:r>
              <a:rPr sz="3200" spc="600">
                <a:solidFill>
                  <a:srgbClr val="404040"/>
                </a:solidFill>
                <a:latin typeface="Adobe 黑体 Std R"/>
                <a:ea typeface="Adobe 黑体 Std R"/>
                <a:cs typeface="Adobe 黑体 Std R"/>
                <a:sym typeface="Adobe 黑体 Std R"/>
              </a:rPr>
              <a:t>添加</a:t>
            </a:r>
          </a:p>
          <a:p>
            <a:pPr algn="ctr"/>
            <a:r>
              <a:rPr sz="3200" spc="600">
                <a:solidFill>
                  <a:srgbClr val="404040"/>
                </a:solidFill>
                <a:latin typeface="Adobe 黑体 Std R"/>
                <a:ea typeface="Adobe 黑体 Std R"/>
                <a:cs typeface="Adobe 黑体 Std R"/>
                <a:sym typeface="Adobe 黑体 Std R"/>
              </a:rPr>
              <a:t>标题</a:t>
            </a:r>
          </a:p>
        </p:txBody>
      </p:sp>
      <p:sp>
        <p:nvSpPr>
          <p:cNvPr id="868" name="Shape 868"/>
          <p:cNvSpPr/>
          <p:nvPr/>
        </p:nvSpPr>
        <p:spPr>
          <a:xfrm>
            <a:off x="2194541" y="4274508"/>
            <a:ext cx="2532381" cy="690880"/>
          </a:xfrm>
          <a:prstGeom prst="rect">
            <a:avLst/>
          </a:prstGeom>
          <a:ln w="12700">
            <a:miter lim="400000"/>
          </a:ln>
        </p:spPr>
        <p:txBody>
          <a:bodyPr wrap="none" tIns="91439" bIns="91439">
            <a:spAutoFit/>
          </a:bodyPr>
          <a:lstStyle>
            <a:lvl1pPr algn="ctr">
              <a:defRPr sz="4000" spc="600">
                <a:solidFill>
                  <a:srgbClr val="B41700"/>
                </a:solidFill>
                <a:latin typeface="Adobe 黑体 Std R"/>
                <a:ea typeface="Adobe 黑体 Std R"/>
                <a:cs typeface="Adobe 黑体 Std R"/>
                <a:sym typeface="Adobe 黑体 Std R"/>
              </a:defRPr>
            </a:lvl1pPr>
          </a:lstStyle>
          <a:p>
            <a:pPr>
              <a:defRPr sz="3600" spc="0">
                <a:solidFill>
                  <a:srgbClr val="000000"/>
                </a:solidFill>
                <a:latin typeface="+mn-lt"/>
                <a:ea typeface="+mn-ea"/>
                <a:cs typeface="+mn-cs"/>
                <a:sym typeface="Trebuchet MS"/>
              </a:defRPr>
            </a:pPr>
            <a:r>
              <a:rPr sz="4000" spc="600">
                <a:solidFill>
                  <a:srgbClr val="B41700"/>
                </a:solidFill>
                <a:latin typeface="Adobe 黑体 Std R"/>
                <a:ea typeface="Adobe 黑体 Std R"/>
                <a:cs typeface="Adobe 黑体 Std R"/>
                <a:sym typeface="Adobe 黑体 Std R"/>
              </a:rPr>
              <a:t>添加标题</a:t>
            </a:r>
          </a:p>
        </p:txBody>
      </p:sp>
      <p:sp>
        <p:nvSpPr>
          <p:cNvPr id="869" name="Shape 869"/>
          <p:cNvSpPr/>
          <p:nvPr/>
        </p:nvSpPr>
        <p:spPr>
          <a:xfrm>
            <a:off x="2142268" y="4853673"/>
            <a:ext cx="10229633" cy="1096010"/>
          </a:xfrm>
          <a:prstGeom prst="rect">
            <a:avLst/>
          </a:prstGeom>
          <a:ln w="12700">
            <a:miter lim="400000"/>
          </a:ln>
        </p:spPr>
        <p:txBody>
          <a:bodyPr tIns="91439" bIns="91439">
            <a:spAutoFit/>
          </a:bodyPr>
          <a:lstStyle/>
          <a:p>
            <a:pPr algn="l">
              <a:lnSpc>
                <a:spcPts val="3600"/>
              </a:lnSpc>
            </a:pPr>
            <a:r>
              <a:rPr sz="2800">
                <a:solidFill>
                  <a:srgbClr val="595959"/>
                </a:solidFill>
                <a:latin typeface="Adobe 仿宋 Std R"/>
                <a:ea typeface="Adobe 仿宋 Std R"/>
                <a:cs typeface="Adobe 仿宋 Std R"/>
                <a:sym typeface="Adobe 仿宋 Std R"/>
              </a:rPr>
              <a:t>每天为培训行业从业者以及学习爱好者传播有关培训经验、培训知识、管理智慧等及时资讯！给您一个订阅的理由。</a:t>
            </a:r>
          </a:p>
        </p:txBody>
      </p:sp>
      <p:grpSp>
        <p:nvGrpSpPr>
          <p:cNvPr id="879" name="Group 879"/>
          <p:cNvGrpSpPr/>
          <p:nvPr/>
        </p:nvGrpSpPr>
        <p:grpSpPr>
          <a:xfrm>
            <a:off x="2355624" y="9284214"/>
            <a:ext cx="9836377" cy="1553210"/>
            <a:chOff x="-1" y="-36196"/>
            <a:chExt cx="9836376" cy="1553209"/>
          </a:xfrm>
        </p:grpSpPr>
        <p:sp>
          <p:nvSpPr>
            <p:cNvPr id="870" name="Shape 870"/>
            <p:cNvSpPr/>
            <p:nvPr/>
          </p:nvSpPr>
          <p:spPr>
            <a:xfrm>
              <a:off x="-1" y="-1"/>
              <a:ext cx="9836376" cy="1404553"/>
            </a:xfrm>
            <a:prstGeom prst="rect">
              <a:avLst/>
            </a:prstGeom>
            <a:solidFill>
              <a:srgbClr val="B41700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ctr">
                <a:defRPr>
                  <a:solidFill>
                    <a:srgbClr val="404040"/>
                  </a:solidFill>
                </a:defRPr>
              </a:pPr>
              <a:endParaRPr/>
            </a:p>
          </p:txBody>
        </p:sp>
        <p:sp>
          <p:nvSpPr>
            <p:cNvPr id="871" name="Shape 871"/>
            <p:cNvSpPr/>
            <p:nvPr/>
          </p:nvSpPr>
          <p:spPr>
            <a:xfrm flipH="1">
              <a:off x="1608625" y="19370"/>
              <a:ext cx="1" cy="1365813"/>
            </a:xfrm>
            <a:prstGeom prst="line">
              <a:avLst/>
            </a:prstGeom>
            <a:solidFill>
              <a:srgbClr val="1065A6"/>
            </a:solidFill>
            <a:ln w="25400" cap="flat">
              <a:solidFill>
                <a:srgbClr val="FFFFFF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defTabSz="457200">
                <a:defRPr sz="1200">
                  <a:latin typeface="+mj-lt"/>
                  <a:ea typeface="+mj-ea"/>
                  <a:cs typeface="+mj-cs"/>
                  <a:sym typeface="Helvetica"/>
                </a:defRPr>
              </a:pPr>
              <a:endParaRPr/>
            </a:p>
          </p:txBody>
        </p:sp>
        <p:grpSp>
          <p:nvGrpSpPr>
            <p:cNvPr id="877" name="Group 877"/>
            <p:cNvGrpSpPr/>
            <p:nvPr/>
          </p:nvGrpSpPr>
          <p:grpSpPr>
            <a:xfrm>
              <a:off x="508949" y="257831"/>
              <a:ext cx="566838" cy="917520"/>
              <a:chOff x="0" y="0"/>
              <a:chExt cx="566837" cy="917518"/>
            </a:xfrm>
          </p:grpSpPr>
          <p:sp>
            <p:nvSpPr>
              <p:cNvPr id="872" name="Shape 872"/>
              <p:cNvSpPr/>
              <p:nvPr/>
            </p:nvSpPr>
            <p:spPr>
              <a:xfrm>
                <a:off x="0" y="-1"/>
                <a:ext cx="566838" cy="61272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575" h="20636" extrusionOk="0">
                    <a:moveTo>
                      <a:pt x="14108" y="20636"/>
                    </a:moveTo>
                    <a:cubicBezTo>
                      <a:pt x="16538" y="15750"/>
                      <a:pt x="16538" y="15750"/>
                      <a:pt x="16538" y="15750"/>
                    </a:cubicBezTo>
                    <a:cubicBezTo>
                      <a:pt x="20588" y="12150"/>
                      <a:pt x="20588" y="6493"/>
                      <a:pt x="16538" y="2893"/>
                    </a:cubicBezTo>
                    <a:cubicBezTo>
                      <a:pt x="12758" y="-964"/>
                      <a:pt x="6818" y="-964"/>
                      <a:pt x="3038" y="2893"/>
                    </a:cubicBezTo>
                    <a:cubicBezTo>
                      <a:pt x="-1012" y="6493"/>
                      <a:pt x="-1012" y="12150"/>
                      <a:pt x="3038" y="15750"/>
                    </a:cubicBezTo>
                    <a:cubicBezTo>
                      <a:pt x="5468" y="20636"/>
                      <a:pt x="5468" y="20636"/>
                      <a:pt x="5468" y="20636"/>
                    </a:cubicBezTo>
                  </a:path>
                </a:pathLst>
              </a:custGeom>
              <a:noFill/>
              <a:ln w="38100" cap="flat">
                <a:solidFill>
                  <a:srgbClr val="FFFFFF"/>
                </a:solidFill>
                <a:prstDash val="solid"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>
                  <a:defRPr>
                    <a:solidFill>
                      <a:srgbClr val="404040"/>
                    </a:solidFill>
                  </a:defRPr>
                </a:pPr>
                <a:endParaRPr/>
              </a:p>
            </p:txBody>
          </p:sp>
          <p:sp>
            <p:nvSpPr>
              <p:cNvPr id="873" name="Shape 873"/>
              <p:cNvSpPr/>
              <p:nvPr/>
            </p:nvSpPr>
            <p:spPr>
              <a:xfrm flipV="1">
                <a:off x="158006" y="673042"/>
                <a:ext cx="250827" cy="31751"/>
              </a:xfrm>
              <a:prstGeom prst="line">
                <a:avLst/>
              </a:prstGeom>
              <a:solidFill>
                <a:srgbClr val="1065A6"/>
              </a:solidFill>
              <a:ln w="38100" cap="flat">
                <a:solidFill>
                  <a:srgbClr val="FFFFFF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defTabSz="457200">
                  <a:defRPr sz="1200">
                    <a:latin typeface="+mj-lt"/>
                    <a:ea typeface="+mj-ea"/>
                    <a:cs typeface="+mj-cs"/>
                    <a:sym typeface="Helvetica"/>
                  </a:defRPr>
                </a:pPr>
                <a:endParaRPr/>
              </a:p>
            </p:txBody>
          </p:sp>
          <p:sp>
            <p:nvSpPr>
              <p:cNvPr id="874" name="Shape 874"/>
              <p:cNvSpPr/>
              <p:nvPr/>
            </p:nvSpPr>
            <p:spPr>
              <a:xfrm flipV="1">
                <a:off x="158006" y="765118"/>
                <a:ext cx="250827" cy="31751"/>
              </a:xfrm>
              <a:prstGeom prst="line">
                <a:avLst/>
              </a:prstGeom>
              <a:solidFill>
                <a:srgbClr val="1065A6"/>
              </a:solidFill>
              <a:ln w="38100" cap="flat">
                <a:solidFill>
                  <a:srgbClr val="FFFFFF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defTabSz="457200">
                  <a:defRPr sz="1200">
                    <a:latin typeface="+mj-lt"/>
                    <a:ea typeface="+mj-ea"/>
                    <a:cs typeface="+mj-cs"/>
                    <a:sym typeface="Helvetica"/>
                  </a:defRPr>
                </a:pPr>
                <a:endParaRPr/>
              </a:p>
            </p:txBody>
          </p:sp>
          <p:sp>
            <p:nvSpPr>
              <p:cNvPr id="875" name="Shape 875"/>
              <p:cNvSpPr/>
              <p:nvPr/>
            </p:nvSpPr>
            <p:spPr>
              <a:xfrm>
                <a:off x="221506" y="857192"/>
                <a:ext cx="123827" cy="6032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cubicBezTo>
                      <a:pt x="21600" y="10800"/>
                      <a:pt x="16200" y="21600"/>
                      <a:pt x="10800" y="21600"/>
                    </a:cubicBezTo>
                    <a:cubicBezTo>
                      <a:pt x="4050" y="21600"/>
                      <a:pt x="0" y="10800"/>
                      <a:pt x="0" y="0"/>
                    </a:cubicBezTo>
                  </a:path>
                </a:pathLst>
              </a:custGeom>
              <a:noFill/>
              <a:ln w="38100" cap="flat">
                <a:solidFill>
                  <a:srgbClr val="FFFFFF"/>
                </a:solidFill>
                <a:prstDash val="solid"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>
                  <a:defRPr>
                    <a:solidFill>
                      <a:srgbClr val="404040"/>
                    </a:solidFill>
                  </a:defRPr>
                </a:pPr>
                <a:endParaRPr/>
              </a:p>
            </p:txBody>
          </p:sp>
          <p:sp>
            <p:nvSpPr>
              <p:cNvPr id="876" name="Shape 876"/>
              <p:cNvSpPr/>
              <p:nvPr/>
            </p:nvSpPr>
            <p:spPr>
              <a:xfrm>
                <a:off x="129432" y="123768"/>
                <a:ext cx="155577" cy="15240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cubicBezTo>
                      <a:pt x="0" y="9720"/>
                      <a:pt x="9720" y="0"/>
                      <a:pt x="21600" y="0"/>
                    </a:cubicBezTo>
                  </a:path>
                </a:pathLst>
              </a:custGeom>
              <a:noFill/>
              <a:ln w="38100" cap="flat">
                <a:solidFill>
                  <a:srgbClr val="FFFFFF"/>
                </a:solidFill>
                <a:prstDash val="solid"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>
                  <a:defRPr>
                    <a:solidFill>
                      <a:srgbClr val="404040"/>
                    </a:solidFill>
                  </a:defRPr>
                </a:pPr>
                <a:endParaRPr/>
              </a:p>
            </p:txBody>
          </p:sp>
        </p:grpSp>
        <p:sp>
          <p:nvSpPr>
            <p:cNvPr id="878" name="Shape 878"/>
            <p:cNvSpPr/>
            <p:nvPr/>
          </p:nvSpPr>
          <p:spPr>
            <a:xfrm>
              <a:off x="1922144" y="-36196"/>
              <a:ext cx="7813039" cy="155320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spAutoFit/>
            </a:bodyPr>
            <a:lstStyle/>
            <a:p>
              <a:pPr algn="l">
                <a:lnSpc>
                  <a:spcPts val="3600"/>
                </a:lnSpc>
              </a:pPr>
              <a:r>
                <a:rPr sz="2800">
                  <a:solidFill>
                    <a:schemeClr val="bg1"/>
                  </a:solidFill>
                  <a:latin typeface="Adobe 仿宋 Std R"/>
                  <a:ea typeface="Adobe 仿宋 Std R"/>
                  <a:cs typeface="Adobe 仿宋 Std R"/>
                  <a:sym typeface="Adobe 仿宋 Std R"/>
                </a:rPr>
                <a:t>每天为培训行业从业者以及学习爱好者传播有关培训经验、培训知识、管理智慧等及时资讯！给您一个订阅的理由。</a:t>
              </a:r>
            </a:p>
          </p:txBody>
        </p:sp>
      </p:grpSp>
      <p:sp>
        <p:nvSpPr>
          <p:cNvPr id="880" name="Shape 880"/>
          <p:cNvSpPr/>
          <p:nvPr/>
        </p:nvSpPr>
        <p:spPr>
          <a:xfrm>
            <a:off x="2142265" y="7411549"/>
            <a:ext cx="10049735" cy="1096010"/>
          </a:xfrm>
          <a:prstGeom prst="rect">
            <a:avLst/>
          </a:prstGeom>
          <a:ln w="12700">
            <a:miter lim="400000"/>
          </a:ln>
        </p:spPr>
        <p:txBody>
          <a:bodyPr tIns="91439" bIns="91439">
            <a:spAutoFit/>
          </a:bodyPr>
          <a:lstStyle/>
          <a:p>
            <a:pPr algn="l">
              <a:lnSpc>
                <a:spcPts val="3600"/>
              </a:lnSpc>
            </a:pPr>
            <a:r>
              <a:rPr sz="2800">
                <a:solidFill>
                  <a:srgbClr val="595959"/>
                </a:solidFill>
                <a:latin typeface="Adobe 仿宋 Std R"/>
                <a:ea typeface="Adobe 仿宋 Std R"/>
                <a:cs typeface="Adobe 仿宋 Std R"/>
                <a:sym typeface="Adobe 仿宋 Std R"/>
              </a:rPr>
              <a:t>每天为培训行业从业者以及学习爱好者传播有关培训经验、培训知识、管理智慧等及时资讯！给您一个订阅的理由。</a:t>
            </a:r>
          </a:p>
        </p:txBody>
      </p:sp>
      <p:grpSp>
        <p:nvGrpSpPr>
          <p:cNvPr id="886" name="Group 886"/>
          <p:cNvGrpSpPr/>
          <p:nvPr/>
        </p:nvGrpSpPr>
        <p:grpSpPr>
          <a:xfrm>
            <a:off x="19790661" y="4963586"/>
            <a:ext cx="2495165" cy="2495165"/>
            <a:chOff x="0" y="0"/>
            <a:chExt cx="2495163" cy="2495163"/>
          </a:xfrm>
        </p:grpSpPr>
        <p:sp>
          <p:nvSpPr>
            <p:cNvPr id="881" name="Shape 881"/>
            <p:cNvSpPr/>
            <p:nvPr/>
          </p:nvSpPr>
          <p:spPr>
            <a:xfrm>
              <a:off x="0" y="0"/>
              <a:ext cx="2495164" cy="2495164"/>
            </a:xfrm>
            <a:prstGeom prst="ellipse">
              <a:avLst/>
            </a:prstGeom>
            <a:solidFill>
              <a:srgbClr val="B41700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ctr">
                <a:defRPr>
                  <a:solidFill>
                    <a:srgbClr val="404040"/>
                  </a:solidFill>
                </a:defRPr>
              </a:pPr>
              <a:endParaRPr/>
            </a:p>
          </p:txBody>
        </p:sp>
        <p:grpSp>
          <p:nvGrpSpPr>
            <p:cNvPr id="885" name="Group 885"/>
            <p:cNvGrpSpPr/>
            <p:nvPr/>
          </p:nvGrpSpPr>
          <p:grpSpPr>
            <a:xfrm>
              <a:off x="945956" y="826765"/>
              <a:ext cx="603252" cy="871667"/>
              <a:chOff x="0" y="0"/>
              <a:chExt cx="603250" cy="871666"/>
            </a:xfrm>
          </p:grpSpPr>
          <p:sp>
            <p:nvSpPr>
              <p:cNvPr id="882" name="Shape 882"/>
              <p:cNvSpPr/>
              <p:nvPr/>
            </p:nvSpPr>
            <p:spPr>
              <a:xfrm>
                <a:off x="-1" y="0"/>
                <a:ext cx="603252" cy="52559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36" h="20432" extrusionOk="0">
                    <a:moveTo>
                      <a:pt x="2945" y="20432"/>
                    </a:moveTo>
                    <a:cubicBezTo>
                      <a:pt x="-982" y="15762"/>
                      <a:pt x="-982" y="8173"/>
                      <a:pt x="2945" y="3502"/>
                    </a:cubicBezTo>
                    <a:cubicBezTo>
                      <a:pt x="6627" y="-1168"/>
                      <a:pt x="13009" y="-1168"/>
                      <a:pt x="16691" y="3502"/>
                    </a:cubicBezTo>
                    <a:cubicBezTo>
                      <a:pt x="20618" y="8173"/>
                      <a:pt x="20618" y="15762"/>
                      <a:pt x="16691" y="20432"/>
                    </a:cubicBezTo>
                  </a:path>
                </a:pathLst>
              </a:custGeom>
              <a:solidFill>
                <a:srgbClr val="B41700"/>
              </a:solidFill>
              <a:ln w="38100" cap="flat">
                <a:solidFill>
                  <a:srgbClr val="FFFFFF"/>
                </a:solidFill>
                <a:prstDash val="solid"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>
                  <a:defRPr>
                    <a:solidFill>
                      <a:srgbClr val="404040"/>
                    </a:solidFill>
                  </a:defRPr>
                </a:pPr>
                <a:endParaRPr/>
              </a:p>
            </p:txBody>
          </p:sp>
          <p:sp>
            <p:nvSpPr>
              <p:cNvPr id="883" name="Shape 883"/>
              <p:cNvSpPr/>
              <p:nvPr/>
            </p:nvSpPr>
            <p:spPr>
              <a:xfrm>
                <a:off x="150811" y="630366"/>
                <a:ext cx="301627" cy="24130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lnTo>
                      <a:pt x="10686" y="2160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B41700"/>
              </a:solidFill>
              <a:ln w="38100" cap="flat">
                <a:solidFill>
                  <a:srgbClr val="FFFFFF"/>
                </a:solidFill>
                <a:prstDash val="solid"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>
                  <a:defRPr>
                    <a:solidFill>
                      <a:srgbClr val="404040"/>
                    </a:solidFill>
                  </a:defRPr>
                </a:pPr>
                <a:endParaRPr/>
              </a:p>
            </p:txBody>
          </p:sp>
          <p:sp>
            <p:nvSpPr>
              <p:cNvPr id="884" name="Shape 884"/>
              <p:cNvSpPr/>
              <p:nvPr/>
            </p:nvSpPr>
            <p:spPr>
              <a:xfrm>
                <a:off x="150811" y="150942"/>
                <a:ext cx="301629" cy="301629"/>
              </a:xfrm>
              <a:prstGeom prst="ellipse">
                <a:avLst/>
              </a:prstGeom>
              <a:solidFill>
                <a:srgbClr val="B41700"/>
              </a:solidFill>
              <a:ln w="38100" cap="flat">
                <a:solidFill>
                  <a:srgbClr val="FFFFFF"/>
                </a:solidFill>
                <a:prstDash val="solid"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>
                  <a:defRPr>
                    <a:solidFill>
                      <a:srgbClr val="404040"/>
                    </a:solidFill>
                  </a:defRPr>
                </a:pPr>
                <a:endParaRPr/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dur="indefinite" fill="hold"/>
                                        <p:tgtEl>
                                          <p:spTgt spid="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8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grpId="2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dur="indefinite" fill="hold"/>
                                        <p:tgtEl>
                                          <p:spTgt spid="8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250"/>
                                        <p:tgtEl>
                                          <p:spTgt spid="8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9" presetClass="entr" presetSubtype="0" fill="hold" grpId="3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dur="indefinite" fill="hold"/>
                                        <p:tgtEl>
                                          <p:spTgt spid="8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8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22" presetClass="entr" presetSubtype="8" fill="hold" grpId="4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8" dur="indefinite" fill="hold"/>
                                        <p:tgtEl>
                                          <p:spTgt spid="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8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750"/>
                            </p:stCondLst>
                            <p:childTnLst>
                              <p:par>
                                <p:cTn id="21" presetID="22" presetClass="entr" presetSubtype="1" fill="hold" grpId="5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2" dur="indefinite" fill="hold"/>
                                        <p:tgtEl>
                                          <p:spTgt spid="8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250"/>
                                        <p:tgtEl>
                                          <p:spTgt spid="8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9" presetClass="entr" presetSubtype="0" fill="hold" grpId="6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6" dur="indefinite" fill="hold"/>
                                        <p:tgtEl>
                                          <p:spTgt spid="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8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22" presetClass="entr" presetSubtype="8" fill="hold" grpId="7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0" dur="indefinite" fill="hold"/>
                                        <p:tgtEl>
                                          <p:spTgt spid="8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8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22" presetClass="entr" presetSubtype="1" fill="hold" grpId="8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4" dur="indefinite" fill="hold"/>
                                        <p:tgtEl>
                                          <p:spTgt spid="8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250"/>
                                        <p:tgtEl>
                                          <p:spTgt spid="8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750"/>
                            </p:stCondLst>
                            <p:childTnLst>
                              <p:par>
                                <p:cTn id="37" presetID="9" presetClass="entr" presetSubtype="0" fill="hold" grpId="9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8" dur="indefinite" fill="hold"/>
                                        <p:tgtEl>
                                          <p:spTgt spid="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250"/>
                            </p:stCondLst>
                            <p:childTnLst>
                              <p:par>
                                <p:cTn id="41" presetID="22" presetClass="entr" presetSubtype="8" fill="hold" grpId="1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2" dur="indefinite" fill="hold"/>
                                        <p:tgtEl>
                                          <p:spTgt spid="8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1000"/>
                                        <p:tgtEl>
                                          <p:spTgt spid="8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250"/>
                            </p:stCondLst>
                            <p:childTnLst>
                              <p:par>
                                <p:cTn id="45" presetID="22" presetClass="entr" presetSubtype="1" fill="hold" grpId="11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6" dur="indefinite" fill="hold"/>
                                        <p:tgtEl>
                                          <p:spTgt spid="8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250"/>
                                        <p:tgtEl>
                                          <p:spTgt spid="8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500"/>
                            </p:stCondLst>
                            <p:childTnLst>
                              <p:par>
                                <p:cTn id="49" presetID="9" presetClass="entr" presetSubtype="0" fill="hold" grpId="12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0" dur="indefinite" fill="hold"/>
                                        <p:tgtEl>
                                          <p:spTgt spid="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8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7000"/>
                            </p:stCondLst>
                            <p:childTnLst>
                              <p:par>
                                <p:cTn id="53" presetID="9" presetClass="entr" presetSubtype="0" fill="hold" grpId="13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4" dur="indefinite" fill="hold"/>
                                        <p:tgtEl>
                                          <p:spTgt spid="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1" fill="hold" grpId="14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9" dur="indefinite" fill="hold"/>
                                        <p:tgtEl>
                                          <p:spTgt spid="8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750"/>
                                        <p:tgtEl>
                                          <p:spTgt spid="8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1" fill="hold" grpId="15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4" dur="indefinite" fill="hold"/>
                                        <p:tgtEl>
                                          <p:spTgt spid="8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750"/>
                                        <p:tgtEl>
                                          <p:spTgt spid="8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50"/>
                            </p:stCondLst>
                            <p:childTnLst>
                              <p:par>
                                <p:cTn id="67" presetID="2" presetClass="entr" presetSubtype="8" fill="hold" grpId="16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8" dur="indefinite" fill="hold"/>
                                        <p:tgtEl>
                                          <p:spTgt spid="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8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8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3" grpId="1" animBg="1" advAuto="0"/>
      <p:bldP spid="849" grpId="4" animBg="1" advAuto="0"/>
      <p:bldP spid="859" grpId="7" animBg="1" advAuto="0"/>
      <p:bldP spid="860" grpId="2" animBg="1" advAuto="0"/>
      <p:bldP spid="861" grpId="5" animBg="1" advAuto="0"/>
      <p:bldP spid="862" grpId="8" animBg="1" advAuto="0"/>
      <p:bldP spid="863" grpId="11" animBg="1" advAuto="0"/>
      <p:bldP spid="864" grpId="3" animBg="1" advAuto="0"/>
      <p:bldP spid="865" grpId="6" animBg="1" advAuto="0"/>
      <p:bldP spid="866" grpId="9" animBg="1" advAuto="0"/>
      <p:bldP spid="867" grpId="12" animBg="1" advAuto="0"/>
      <p:bldP spid="868" grpId="13" animBg="1" advAuto="0"/>
      <p:bldP spid="869" grpId="14" build="p" bldLvl="5" animBg="1" advAuto="0"/>
      <p:bldP spid="879" grpId="16" bldLvl="0" animBg="1" advAuto="0"/>
      <p:bldP spid="880" grpId="15" build="p" bldLvl="5" animBg="1" advAuto="0"/>
      <p:bldP spid="886" grpId="10" animBg="1" advAuto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8" name="Shape 888"/>
          <p:cNvSpPr/>
          <p:nvPr/>
        </p:nvSpPr>
        <p:spPr>
          <a:xfrm rot="10800000" flipH="1">
            <a:off x="1066800" y="800100"/>
            <a:ext cx="1066800" cy="919656"/>
          </a:xfrm>
          <a:prstGeom prst="triangle">
            <a:avLst/>
          </a:prstGeom>
          <a:solidFill>
            <a:srgbClr val="B41700"/>
          </a:solidFill>
          <a:ln w="12700">
            <a:miter lim="400000"/>
          </a:ln>
        </p:spPr>
        <p:txBody>
          <a:bodyPr tIns="91439" bIns="9143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889" name="Shape 889"/>
          <p:cNvSpPr/>
          <p:nvPr/>
        </p:nvSpPr>
        <p:spPr>
          <a:xfrm>
            <a:off x="1866900" y="796425"/>
            <a:ext cx="4914900" cy="792480"/>
          </a:xfrm>
          <a:prstGeom prst="rect">
            <a:avLst/>
          </a:prstGeom>
          <a:ln w="12700">
            <a:miter lim="400000"/>
          </a:ln>
        </p:spPr>
        <p:txBody>
          <a:bodyPr tIns="91439" bIns="91439">
            <a:spAutoFit/>
          </a:bodyPr>
          <a:lstStyle>
            <a:lvl1pPr algn="ctr">
              <a:defRPr sz="4800" spc="600">
                <a:solidFill>
                  <a:srgbClr val="B41700"/>
                </a:solidFill>
                <a:latin typeface="Adobe 黑体 Std R"/>
                <a:ea typeface="Adobe 黑体 Std R"/>
                <a:cs typeface="Adobe 黑体 Std R"/>
                <a:sym typeface="Adobe 黑体 Std R"/>
              </a:defRPr>
            </a:lvl1pPr>
          </a:lstStyle>
          <a:p>
            <a:pPr>
              <a:defRPr sz="3600" spc="0">
                <a:solidFill>
                  <a:srgbClr val="000000"/>
                </a:solidFill>
                <a:latin typeface="+mn-lt"/>
                <a:ea typeface="+mn-ea"/>
                <a:cs typeface="+mn-cs"/>
                <a:sym typeface="Trebuchet MS"/>
              </a:defRPr>
            </a:pPr>
            <a:r>
              <a:rPr sz="4800" spc="600">
                <a:solidFill>
                  <a:srgbClr val="B41700"/>
                </a:solidFill>
                <a:latin typeface="Adobe 黑体 Std R"/>
                <a:ea typeface="Adobe 黑体 Std R"/>
                <a:cs typeface="Adobe 黑体 Std R"/>
                <a:sym typeface="Adobe 黑体 Std R"/>
              </a:rPr>
              <a:t>添加标题文字</a:t>
            </a:r>
          </a:p>
        </p:txBody>
      </p:sp>
      <p:grpSp>
        <p:nvGrpSpPr>
          <p:cNvPr id="896" name="Group 896"/>
          <p:cNvGrpSpPr/>
          <p:nvPr/>
        </p:nvGrpSpPr>
        <p:grpSpPr>
          <a:xfrm>
            <a:off x="-2315000" y="1483477"/>
            <a:ext cx="10849392" cy="11657625"/>
            <a:chOff x="0" y="0"/>
            <a:chExt cx="10849391" cy="11657624"/>
          </a:xfrm>
        </p:grpSpPr>
        <p:grpSp>
          <p:nvGrpSpPr>
            <p:cNvPr id="894" name="Group 894"/>
            <p:cNvGrpSpPr/>
            <p:nvPr/>
          </p:nvGrpSpPr>
          <p:grpSpPr>
            <a:xfrm>
              <a:off x="3629482" y="1624947"/>
              <a:ext cx="7219910" cy="9156284"/>
              <a:chOff x="0" y="0"/>
              <a:chExt cx="7219908" cy="9156282"/>
            </a:xfrm>
          </p:grpSpPr>
          <p:pic>
            <p:nvPicPr>
              <p:cNvPr id="890" name="image19.png"/>
              <p:cNvPicPr>
                <a:picLocks noChangeAspect="1"/>
              </p:cNvPicPr>
              <p:nvPr/>
            </p:nvPicPr>
            <p:blipFill>
              <a:blip r:embed="rId2"/>
              <a:srcRect l="5752"/>
              <a:stretch>
                <a:fillRect/>
              </a:stretch>
            </p:blipFill>
            <p:spPr>
              <a:xfrm>
                <a:off x="562697" y="754951"/>
                <a:ext cx="6094515" cy="7646379"/>
              </a:xfrm>
              <a:prstGeom prst="rect">
                <a:avLst/>
              </a:prstGeom>
              <a:ln w="12700" cap="flat">
                <a:noFill/>
                <a:miter lim="400000"/>
                <a:headEnd/>
                <a:tailEnd/>
              </a:ln>
              <a:effectLst/>
            </p:spPr>
          </p:pic>
          <p:grpSp>
            <p:nvGrpSpPr>
              <p:cNvPr id="893" name="Group 893"/>
              <p:cNvGrpSpPr/>
              <p:nvPr/>
            </p:nvGrpSpPr>
            <p:grpSpPr>
              <a:xfrm>
                <a:off x="-1" y="-1"/>
                <a:ext cx="7219910" cy="9156284"/>
                <a:chOff x="0" y="0"/>
                <a:chExt cx="7219908" cy="9156282"/>
              </a:xfrm>
            </p:grpSpPr>
            <p:sp>
              <p:nvSpPr>
                <p:cNvPr id="891" name="Shape 891"/>
                <p:cNvSpPr/>
                <p:nvPr/>
              </p:nvSpPr>
              <p:spPr>
                <a:xfrm>
                  <a:off x="-1" y="-1"/>
                  <a:ext cx="7219910" cy="915628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201" y="0"/>
                      </a:moveTo>
                      <a:cubicBezTo>
                        <a:pt x="20399" y="0"/>
                        <a:pt x="20399" y="0"/>
                        <a:pt x="20399" y="0"/>
                      </a:cubicBezTo>
                      <a:cubicBezTo>
                        <a:pt x="21061" y="0"/>
                        <a:pt x="21600" y="425"/>
                        <a:pt x="21600" y="947"/>
                      </a:cubicBezTo>
                      <a:lnTo>
                        <a:pt x="21600" y="20673"/>
                      </a:lnTo>
                      <a:cubicBezTo>
                        <a:pt x="21600" y="21175"/>
                        <a:pt x="21061" y="21600"/>
                        <a:pt x="20399" y="21600"/>
                      </a:cubicBezTo>
                      <a:cubicBezTo>
                        <a:pt x="1201" y="21600"/>
                        <a:pt x="1201" y="21600"/>
                        <a:pt x="1201" y="21600"/>
                      </a:cubicBezTo>
                      <a:cubicBezTo>
                        <a:pt x="539" y="21600"/>
                        <a:pt x="0" y="21175"/>
                        <a:pt x="0" y="20673"/>
                      </a:cubicBezTo>
                      <a:cubicBezTo>
                        <a:pt x="0" y="947"/>
                        <a:pt x="0" y="947"/>
                        <a:pt x="0" y="947"/>
                      </a:cubicBezTo>
                      <a:cubicBezTo>
                        <a:pt x="0" y="425"/>
                        <a:pt x="539" y="0"/>
                        <a:pt x="1201" y="0"/>
                      </a:cubicBezTo>
                      <a:close/>
                      <a:moveTo>
                        <a:pt x="2379" y="1815"/>
                      </a:moveTo>
                      <a:lnTo>
                        <a:pt x="2379" y="19785"/>
                      </a:lnTo>
                      <a:lnTo>
                        <a:pt x="19221" y="19785"/>
                      </a:lnTo>
                      <a:lnTo>
                        <a:pt x="19221" y="1815"/>
                      </a:lnTo>
                      <a:lnTo>
                        <a:pt x="2379" y="1815"/>
                      </a:lnTo>
                      <a:close/>
                    </a:path>
                  </a:pathLst>
                </a:custGeom>
                <a:solidFill>
                  <a:srgbClr val="0D0D0D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endParaRPr/>
                </a:p>
              </p:txBody>
            </p:sp>
            <p:sp>
              <p:nvSpPr>
                <p:cNvPr id="892" name="Shape 892"/>
                <p:cNvSpPr/>
                <p:nvPr/>
              </p:nvSpPr>
              <p:spPr>
                <a:xfrm>
                  <a:off x="3455835" y="217150"/>
                  <a:ext cx="313653" cy="313653"/>
                </a:xfrm>
                <a:prstGeom prst="ellipse">
                  <a:avLst/>
                </a:prstGeom>
                <a:solidFill>
                  <a:srgbClr val="EFEFE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ctr">
                  <a:noAutofit/>
                </a:bodyPr>
                <a:lstStyle/>
                <a:p>
                  <a:pPr algn="ctr">
                    <a:defRPr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</p:grpSp>
        </p:grpSp>
        <p:sp>
          <p:nvSpPr>
            <p:cNvPr id="895" name="Shape 895"/>
            <p:cNvSpPr/>
            <p:nvPr/>
          </p:nvSpPr>
          <p:spPr>
            <a:xfrm rot="1429746">
              <a:off x="2057812" y="322006"/>
              <a:ext cx="3917905" cy="1101361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43" h="21600" extrusionOk="0">
                  <a:moveTo>
                    <a:pt x="1547" y="3147"/>
                  </a:moveTo>
                  <a:lnTo>
                    <a:pt x="21243" y="0"/>
                  </a:lnTo>
                  <a:lnTo>
                    <a:pt x="21243" y="21600"/>
                  </a:lnTo>
                  <a:lnTo>
                    <a:pt x="222" y="4384"/>
                  </a:lnTo>
                  <a:cubicBezTo>
                    <a:pt x="-357" y="3910"/>
                    <a:pt x="236" y="3356"/>
                    <a:pt x="1547" y="3147"/>
                  </a:cubicBezTo>
                  <a:close/>
                </a:path>
              </a:pathLst>
            </a:custGeom>
            <a:solidFill>
              <a:srgbClr val="FFFFFF">
                <a:alpha val="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</p:grpSp>
      <p:sp>
        <p:nvSpPr>
          <p:cNvPr id="897" name="Shape 897"/>
          <p:cNvSpPr/>
          <p:nvPr/>
        </p:nvSpPr>
        <p:spPr>
          <a:xfrm>
            <a:off x="9281549" y="2982135"/>
            <a:ext cx="3040381" cy="901701"/>
          </a:xfrm>
          <a:prstGeom prst="rect">
            <a:avLst/>
          </a:prstGeom>
          <a:ln w="12700">
            <a:miter lim="400000"/>
          </a:ln>
        </p:spPr>
        <p:txBody>
          <a:bodyPr wrap="none" tIns="91439" bIns="91439">
            <a:spAutoFit/>
          </a:bodyPr>
          <a:lstStyle>
            <a:lvl1pPr algn="ctr">
              <a:defRPr sz="5600" b="1">
                <a:solidFill>
                  <a:srgbClr val="B41700"/>
                </a:solidFill>
                <a:latin typeface="+mj-lt"/>
                <a:ea typeface="+mj-ea"/>
                <a:cs typeface="+mj-cs"/>
                <a:sym typeface="Helvetica"/>
              </a:defRPr>
            </a:lvl1pPr>
          </a:lstStyle>
          <a:p>
            <a:pPr>
              <a:defRPr sz="3600" b="0">
                <a:solidFill>
                  <a:srgbClr val="000000"/>
                </a:solidFill>
                <a:latin typeface="+mn-lt"/>
                <a:ea typeface="+mn-ea"/>
                <a:cs typeface="+mn-cs"/>
                <a:sym typeface="Trebuchet MS"/>
              </a:defRPr>
            </a:pPr>
            <a:r>
              <a:rPr sz="5600" b="1">
                <a:solidFill>
                  <a:srgbClr val="B41700"/>
                </a:solidFill>
                <a:latin typeface="+mj-lt"/>
                <a:ea typeface="+mj-ea"/>
                <a:cs typeface="+mj-cs"/>
                <a:sym typeface="Helvetica"/>
              </a:rPr>
              <a:t>添加标题</a:t>
            </a:r>
          </a:p>
        </p:txBody>
      </p:sp>
      <p:sp>
        <p:nvSpPr>
          <p:cNvPr id="898" name="Shape 898"/>
          <p:cNvSpPr/>
          <p:nvPr/>
        </p:nvSpPr>
        <p:spPr>
          <a:xfrm>
            <a:off x="9097088" y="3984099"/>
            <a:ext cx="13734327" cy="1141730"/>
          </a:xfrm>
          <a:prstGeom prst="rect">
            <a:avLst/>
          </a:prstGeom>
          <a:ln w="12700">
            <a:miter lim="400000"/>
          </a:ln>
        </p:spPr>
        <p:txBody>
          <a:bodyPr tIns="91439" bIns="91439">
            <a:spAutoFit/>
          </a:bodyPr>
          <a:lstStyle/>
          <a:p>
            <a:pPr algn="l">
              <a:lnSpc>
                <a:spcPts val="3600"/>
              </a:lnSpc>
            </a:pPr>
            <a:r>
              <a:rPr sz="3200">
                <a:solidFill>
                  <a:srgbClr val="595959"/>
                </a:solidFill>
                <a:latin typeface="Adobe 仿宋 Std R"/>
                <a:ea typeface="Adobe 仿宋 Std R"/>
                <a:cs typeface="Adobe 仿宋 Std R"/>
                <a:sym typeface="Adobe 仿宋 Std R"/>
              </a:rPr>
              <a:t>每天为培训行业从业者以及学习爱好者传播有关培训经验、培训知识、管理智慧等及时资讯！给您一个订阅的理由。</a:t>
            </a:r>
            <a:endParaRPr sz="3200">
              <a:solidFill>
                <a:srgbClr val="808080"/>
              </a:solidFill>
            </a:endParaRPr>
          </a:p>
        </p:txBody>
      </p:sp>
      <p:graphicFrame>
        <p:nvGraphicFramePr>
          <p:cNvPr id="899" name="Table 899"/>
          <p:cNvGraphicFramePr/>
          <p:nvPr/>
        </p:nvGraphicFramePr>
        <p:xfrm>
          <a:off x="9433742" y="6255734"/>
          <a:ext cx="13584991" cy="5584215"/>
        </p:xfrm>
        <a:graphic>
          <a:graphicData uri="http://schemas.openxmlformats.org/drawingml/2006/table">
            <a:tbl>
              <a:tblPr firstRow="1" bandRow="1">
                <a:tableStyleId>{8F44A2F1-9E1F-4B54-A3A2-5F16C0AD49E2}</a:tableStyleId>
              </a:tblPr>
              <a:tblGrid>
                <a:gridCol w="1940713"/>
                <a:gridCol w="1940713"/>
                <a:gridCol w="1940713"/>
                <a:gridCol w="1940713"/>
                <a:gridCol w="1940713"/>
                <a:gridCol w="1940713"/>
                <a:gridCol w="1940713"/>
              </a:tblGrid>
              <a:tr h="797745">
                <a:tc>
                  <a:txBody>
                    <a:bodyPr/>
                    <a:lstStyle/>
                    <a:p>
                      <a:pPr algn="ctr">
                        <a:defRPr sz="3600" i="0"/>
                      </a:pPr>
                      <a:r>
                        <a:rPr sz="2800" b="0">
                          <a:latin typeface="Adobe 黑体 Std R"/>
                          <a:ea typeface="Adobe 黑体 Std R"/>
                          <a:cs typeface="Adobe 黑体 Std R"/>
                          <a:sym typeface="Adobe 黑体 Std R"/>
                        </a:rPr>
                        <a:t>添加文字</a:t>
                      </a:r>
                    </a:p>
                  </a:txBody>
                  <a:tcPr marL="45720" marR="45720" horzOverflow="overflow">
                    <a:solidFill>
                      <a:srgbClr val="B417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3600" i="0"/>
                      </a:pPr>
                      <a:r>
                        <a:rPr sz="2800"/>
                        <a:t>2009</a:t>
                      </a:r>
                    </a:p>
                  </a:txBody>
                  <a:tcPr marL="45720" marR="45720" horzOverflow="overflow">
                    <a:solidFill>
                      <a:srgbClr val="B417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3600" i="0"/>
                      </a:pPr>
                      <a:r>
                        <a:rPr sz="2800"/>
                        <a:t>2010</a:t>
                      </a:r>
                    </a:p>
                  </a:txBody>
                  <a:tcPr marL="45720" marR="45720" horzOverflow="overflow">
                    <a:solidFill>
                      <a:srgbClr val="B417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3600" i="0"/>
                      </a:pPr>
                      <a:r>
                        <a:rPr sz="2800"/>
                        <a:t>2011</a:t>
                      </a:r>
                    </a:p>
                  </a:txBody>
                  <a:tcPr marL="45720" marR="45720" horzOverflow="overflow">
                    <a:solidFill>
                      <a:srgbClr val="B417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3600" i="0"/>
                      </a:pPr>
                      <a:r>
                        <a:rPr sz="2800"/>
                        <a:t>2012</a:t>
                      </a:r>
                    </a:p>
                  </a:txBody>
                  <a:tcPr marL="45720" marR="45720" horzOverflow="overflow">
                    <a:solidFill>
                      <a:srgbClr val="B417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3600" i="0"/>
                      </a:pPr>
                      <a:r>
                        <a:rPr sz="2800"/>
                        <a:t>2013</a:t>
                      </a:r>
                    </a:p>
                  </a:txBody>
                  <a:tcPr marL="45720" marR="45720" horzOverflow="overflow">
                    <a:solidFill>
                      <a:srgbClr val="B417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3600" i="0"/>
                      </a:pPr>
                      <a:r>
                        <a:rPr sz="2800"/>
                        <a:t>2014</a:t>
                      </a:r>
                    </a:p>
                  </a:txBody>
                  <a:tcPr marL="45720" marR="45720" horzOverflow="overflow">
                    <a:solidFill>
                      <a:srgbClr val="B41700"/>
                    </a:solidFill>
                  </a:tcPr>
                </a:tc>
              </a:tr>
              <a:tr h="797745">
                <a:tc>
                  <a:txBody>
                    <a:bodyPr/>
                    <a:lstStyle/>
                    <a:p>
                      <a:pPr algn="ctr">
                        <a:defRPr sz="3600"/>
                      </a:pPr>
                      <a:r>
                        <a:rPr sz="4000">
                          <a:solidFill>
                            <a:srgbClr val="FFFFFF"/>
                          </a:solidFill>
                        </a:rPr>
                        <a:t>A</a:t>
                      </a:r>
                    </a:p>
                  </a:txBody>
                  <a:tcPr marL="45720" marR="45720" horzOverflow="overflow"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3600"/>
                      </a:pPr>
                      <a:r>
                        <a:rPr sz="2400" b="0" i="0">
                          <a:solidFill>
                            <a:srgbClr val="FFFFFF"/>
                          </a:solidFill>
                          <a:latin typeface="Adobe 黑体 Std R"/>
                          <a:ea typeface="Adobe 黑体 Std R"/>
                          <a:cs typeface="Adobe 黑体 Std R"/>
                          <a:sym typeface="Adobe 黑体 Std R"/>
                        </a:rPr>
                        <a:t>添加文字</a:t>
                      </a:r>
                    </a:p>
                  </a:txBody>
                  <a:tcPr marL="45720" marR="45720" horzOverflow="overflow"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3600"/>
                      </a:pPr>
                      <a:r>
                        <a:rPr sz="2400" b="0" i="0">
                          <a:solidFill>
                            <a:srgbClr val="FFFFFF"/>
                          </a:solidFill>
                          <a:latin typeface="Adobe 黑体 Std R"/>
                          <a:ea typeface="Adobe 黑体 Std R"/>
                          <a:cs typeface="Adobe 黑体 Std R"/>
                          <a:sym typeface="Adobe 黑体 Std R"/>
                        </a:rPr>
                        <a:t>添加文字</a:t>
                      </a:r>
                    </a:p>
                  </a:txBody>
                  <a:tcPr marL="45720" marR="45720" horzOverflow="overflow"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3600"/>
                      </a:pPr>
                      <a:r>
                        <a:rPr sz="2400" b="0" i="0">
                          <a:solidFill>
                            <a:srgbClr val="FFFFFF"/>
                          </a:solidFill>
                          <a:latin typeface="Adobe 黑体 Std R"/>
                          <a:ea typeface="Adobe 黑体 Std R"/>
                          <a:cs typeface="Adobe 黑体 Std R"/>
                          <a:sym typeface="Adobe 黑体 Std R"/>
                        </a:rPr>
                        <a:t>添加文字</a:t>
                      </a:r>
                    </a:p>
                  </a:txBody>
                  <a:tcPr marL="45720" marR="45720" horzOverflow="overflow"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3600"/>
                      </a:pPr>
                      <a:r>
                        <a:rPr sz="2400" b="0" i="0">
                          <a:solidFill>
                            <a:srgbClr val="FFFFFF"/>
                          </a:solidFill>
                          <a:latin typeface="Adobe 黑体 Std R"/>
                          <a:ea typeface="Adobe 黑体 Std R"/>
                          <a:cs typeface="Adobe 黑体 Std R"/>
                          <a:sym typeface="Adobe 黑体 Std R"/>
                        </a:rPr>
                        <a:t>添加文字</a:t>
                      </a:r>
                    </a:p>
                  </a:txBody>
                  <a:tcPr marL="45720" marR="45720" horzOverflow="overflow"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3600"/>
                      </a:pPr>
                      <a:r>
                        <a:rPr sz="2400" b="0" i="0">
                          <a:solidFill>
                            <a:srgbClr val="FFFFFF"/>
                          </a:solidFill>
                          <a:latin typeface="Adobe 黑体 Std R"/>
                          <a:ea typeface="Adobe 黑体 Std R"/>
                          <a:cs typeface="Adobe 黑体 Std R"/>
                          <a:sym typeface="Adobe 黑体 Std R"/>
                        </a:rPr>
                        <a:t>添加文字</a:t>
                      </a:r>
                    </a:p>
                  </a:txBody>
                  <a:tcPr marL="45720" marR="45720" horzOverflow="overflow"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3600"/>
                      </a:pPr>
                      <a:r>
                        <a:rPr sz="2400" b="0" i="0">
                          <a:solidFill>
                            <a:srgbClr val="FFFFFF"/>
                          </a:solidFill>
                          <a:latin typeface="Adobe 黑体 Std R"/>
                          <a:ea typeface="Adobe 黑体 Std R"/>
                          <a:cs typeface="Adobe 黑体 Std R"/>
                          <a:sym typeface="Adobe 黑体 Std R"/>
                        </a:rPr>
                        <a:t>添加文字</a:t>
                      </a:r>
                    </a:p>
                  </a:txBody>
                  <a:tcPr marL="45720" marR="45720" horzOverflow="overflow">
                    <a:solidFill>
                      <a:srgbClr val="A6A6A6"/>
                    </a:solidFill>
                  </a:tcPr>
                </a:tc>
              </a:tr>
              <a:tr h="797745">
                <a:tc>
                  <a:txBody>
                    <a:bodyPr/>
                    <a:lstStyle/>
                    <a:p>
                      <a:pPr algn="ctr">
                        <a:defRPr sz="3600"/>
                      </a:pPr>
                      <a:r>
                        <a:rPr sz="4000">
                          <a:solidFill>
                            <a:srgbClr val="FFFFFF"/>
                          </a:solidFill>
                        </a:rPr>
                        <a:t>B</a:t>
                      </a:r>
                    </a:p>
                  </a:txBody>
                  <a:tcPr marL="45720" marR="45720" horzOverflow="overflow"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3600"/>
                      </a:pPr>
                      <a:r>
                        <a:rPr sz="2400" b="0" i="0">
                          <a:solidFill>
                            <a:srgbClr val="FFFFFF"/>
                          </a:solidFill>
                          <a:latin typeface="Adobe 黑体 Std R"/>
                          <a:ea typeface="Adobe 黑体 Std R"/>
                          <a:cs typeface="Adobe 黑体 Std R"/>
                          <a:sym typeface="Adobe 黑体 Std R"/>
                        </a:rPr>
                        <a:t>添加文字</a:t>
                      </a:r>
                    </a:p>
                  </a:txBody>
                  <a:tcPr marL="45720" marR="45720" horzOverflow="overflow"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3600"/>
                      </a:pPr>
                      <a:r>
                        <a:rPr sz="2400" b="0" i="0">
                          <a:solidFill>
                            <a:srgbClr val="FFFFFF"/>
                          </a:solidFill>
                          <a:latin typeface="Adobe 黑体 Std R"/>
                          <a:ea typeface="Adobe 黑体 Std R"/>
                          <a:cs typeface="Adobe 黑体 Std R"/>
                          <a:sym typeface="Adobe 黑体 Std R"/>
                        </a:rPr>
                        <a:t>添加文字</a:t>
                      </a:r>
                    </a:p>
                  </a:txBody>
                  <a:tcPr marL="45720" marR="45720" horzOverflow="overflow"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3600"/>
                      </a:pPr>
                      <a:r>
                        <a:rPr sz="2400" b="0" i="0">
                          <a:solidFill>
                            <a:srgbClr val="FFFFFF"/>
                          </a:solidFill>
                          <a:latin typeface="Adobe 黑体 Std R"/>
                          <a:ea typeface="Adobe 黑体 Std R"/>
                          <a:cs typeface="Adobe 黑体 Std R"/>
                          <a:sym typeface="Adobe 黑体 Std R"/>
                        </a:rPr>
                        <a:t>添加文字</a:t>
                      </a:r>
                    </a:p>
                  </a:txBody>
                  <a:tcPr marL="45720" marR="45720" horzOverflow="overflow"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3600"/>
                      </a:pPr>
                      <a:r>
                        <a:rPr sz="2400" b="0" i="0">
                          <a:solidFill>
                            <a:srgbClr val="FFFFFF"/>
                          </a:solidFill>
                          <a:latin typeface="Adobe 黑体 Std R"/>
                          <a:ea typeface="Adobe 黑体 Std R"/>
                          <a:cs typeface="Adobe 黑体 Std R"/>
                          <a:sym typeface="Adobe 黑体 Std R"/>
                        </a:rPr>
                        <a:t>添加文字</a:t>
                      </a:r>
                    </a:p>
                  </a:txBody>
                  <a:tcPr marL="45720" marR="45720" horzOverflow="overflow"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3600"/>
                      </a:pPr>
                      <a:r>
                        <a:rPr sz="2400" b="0" i="0">
                          <a:solidFill>
                            <a:srgbClr val="FFFFFF"/>
                          </a:solidFill>
                          <a:latin typeface="Adobe 黑体 Std R"/>
                          <a:ea typeface="Adobe 黑体 Std R"/>
                          <a:cs typeface="Adobe 黑体 Std R"/>
                          <a:sym typeface="Adobe 黑体 Std R"/>
                        </a:rPr>
                        <a:t>添加文字</a:t>
                      </a:r>
                    </a:p>
                  </a:txBody>
                  <a:tcPr marL="45720" marR="45720" horzOverflow="overflow"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3600"/>
                      </a:pPr>
                      <a:r>
                        <a:rPr sz="2400" b="0" i="0">
                          <a:solidFill>
                            <a:srgbClr val="FFFFFF"/>
                          </a:solidFill>
                          <a:latin typeface="Adobe 黑体 Std R"/>
                          <a:ea typeface="Adobe 黑体 Std R"/>
                          <a:cs typeface="Adobe 黑体 Std R"/>
                          <a:sym typeface="Adobe 黑体 Std R"/>
                        </a:rPr>
                        <a:t>添加文字</a:t>
                      </a:r>
                    </a:p>
                  </a:txBody>
                  <a:tcPr marL="45720" marR="45720" horzOverflow="overflow">
                    <a:solidFill>
                      <a:srgbClr val="A6A6A6"/>
                    </a:solidFill>
                  </a:tcPr>
                </a:tc>
              </a:tr>
              <a:tr h="797745">
                <a:tc>
                  <a:txBody>
                    <a:bodyPr/>
                    <a:lstStyle/>
                    <a:p>
                      <a:pPr algn="ctr">
                        <a:defRPr sz="3600"/>
                      </a:pPr>
                      <a:r>
                        <a:rPr sz="4000">
                          <a:solidFill>
                            <a:srgbClr val="FFFFFF"/>
                          </a:solidFill>
                        </a:rPr>
                        <a:t>C</a:t>
                      </a:r>
                    </a:p>
                  </a:txBody>
                  <a:tcPr marL="45720" marR="45720" horzOverflow="overflow"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3600"/>
                      </a:pPr>
                      <a:r>
                        <a:rPr sz="2400" b="0" i="0">
                          <a:solidFill>
                            <a:srgbClr val="FFFFFF"/>
                          </a:solidFill>
                          <a:latin typeface="Adobe 黑体 Std R"/>
                          <a:ea typeface="Adobe 黑体 Std R"/>
                          <a:cs typeface="Adobe 黑体 Std R"/>
                          <a:sym typeface="Adobe 黑体 Std R"/>
                        </a:rPr>
                        <a:t>添加文字</a:t>
                      </a:r>
                    </a:p>
                  </a:txBody>
                  <a:tcPr marL="45720" marR="45720" horzOverflow="overflow"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3600"/>
                      </a:pPr>
                      <a:r>
                        <a:rPr sz="2400" b="0" i="0">
                          <a:solidFill>
                            <a:srgbClr val="FFFFFF"/>
                          </a:solidFill>
                          <a:latin typeface="Adobe 黑体 Std R"/>
                          <a:ea typeface="Adobe 黑体 Std R"/>
                          <a:cs typeface="Adobe 黑体 Std R"/>
                          <a:sym typeface="Adobe 黑体 Std R"/>
                        </a:rPr>
                        <a:t>添加文字</a:t>
                      </a:r>
                    </a:p>
                  </a:txBody>
                  <a:tcPr marL="45720" marR="45720" horzOverflow="overflow"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3600"/>
                      </a:pPr>
                      <a:r>
                        <a:rPr sz="2400" b="0" i="0">
                          <a:solidFill>
                            <a:srgbClr val="FFFFFF"/>
                          </a:solidFill>
                          <a:latin typeface="Adobe 黑体 Std R"/>
                          <a:ea typeface="Adobe 黑体 Std R"/>
                          <a:cs typeface="Adobe 黑体 Std R"/>
                          <a:sym typeface="Adobe 黑体 Std R"/>
                        </a:rPr>
                        <a:t>添加文字</a:t>
                      </a:r>
                    </a:p>
                  </a:txBody>
                  <a:tcPr marL="45720" marR="45720" horzOverflow="overflow"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3600"/>
                      </a:pPr>
                      <a:r>
                        <a:rPr sz="2400" b="0" i="0">
                          <a:solidFill>
                            <a:srgbClr val="FFFFFF"/>
                          </a:solidFill>
                          <a:latin typeface="Adobe 黑体 Std R"/>
                          <a:ea typeface="Adobe 黑体 Std R"/>
                          <a:cs typeface="Adobe 黑体 Std R"/>
                          <a:sym typeface="Adobe 黑体 Std R"/>
                        </a:rPr>
                        <a:t>添加文字</a:t>
                      </a:r>
                    </a:p>
                  </a:txBody>
                  <a:tcPr marL="45720" marR="45720" horzOverflow="overflow"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3600"/>
                      </a:pPr>
                      <a:r>
                        <a:rPr sz="2400" b="0" i="0">
                          <a:solidFill>
                            <a:srgbClr val="FFFFFF"/>
                          </a:solidFill>
                          <a:latin typeface="Adobe 黑体 Std R"/>
                          <a:ea typeface="Adobe 黑体 Std R"/>
                          <a:cs typeface="Adobe 黑体 Std R"/>
                          <a:sym typeface="Adobe 黑体 Std R"/>
                        </a:rPr>
                        <a:t>添加文字</a:t>
                      </a:r>
                    </a:p>
                  </a:txBody>
                  <a:tcPr marL="45720" marR="45720" horzOverflow="overflow"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3600"/>
                      </a:pPr>
                      <a:r>
                        <a:rPr sz="2400" b="0" i="0">
                          <a:solidFill>
                            <a:srgbClr val="FFFFFF"/>
                          </a:solidFill>
                          <a:latin typeface="Adobe 黑体 Std R"/>
                          <a:ea typeface="Adobe 黑体 Std R"/>
                          <a:cs typeface="Adobe 黑体 Std R"/>
                          <a:sym typeface="Adobe 黑体 Std R"/>
                        </a:rPr>
                        <a:t>添加文字</a:t>
                      </a:r>
                    </a:p>
                  </a:txBody>
                  <a:tcPr marL="45720" marR="45720" horzOverflow="overflow">
                    <a:solidFill>
                      <a:srgbClr val="A6A6A6"/>
                    </a:solidFill>
                  </a:tcPr>
                </a:tc>
              </a:tr>
              <a:tr h="797745">
                <a:tc>
                  <a:txBody>
                    <a:bodyPr/>
                    <a:lstStyle/>
                    <a:p>
                      <a:pPr algn="ctr">
                        <a:defRPr sz="3600"/>
                      </a:pPr>
                      <a:r>
                        <a:rPr sz="4000">
                          <a:solidFill>
                            <a:srgbClr val="FFFFFF"/>
                          </a:solidFill>
                        </a:rPr>
                        <a:t>D</a:t>
                      </a:r>
                    </a:p>
                  </a:txBody>
                  <a:tcPr marL="45720" marR="45720" horzOverflow="overflow"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3600"/>
                      </a:pPr>
                      <a:r>
                        <a:rPr sz="2400" b="0" i="0">
                          <a:solidFill>
                            <a:srgbClr val="FFFFFF"/>
                          </a:solidFill>
                          <a:latin typeface="Adobe 黑体 Std R"/>
                          <a:ea typeface="Adobe 黑体 Std R"/>
                          <a:cs typeface="Adobe 黑体 Std R"/>
                          <a:sym typeface="Adobe 黑体 Std R"/>
                        </a:rPr>
                        <a:t>添加文字</a:t>
                      </a:r>
                    </a:p>
                  </a:txBody>
                  <a:tcPr marL="45720" marR="45720" horzOverflow="overflow"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3600"/>
                      </a:pPr>
                      <a:r>
                        <a:rPr sz="2400" b="0" i="0">
                          <a:solidFill>
                            <a:srgbClr val="FFFFFF"/>
                          </a:solidFill>
                          <a:latin typeface="Adobe 黑体 Std R"/>
                          <a:ea typeface="Adobe 黑体 Std R"/>
                          <a:cs typeface="Adobe 黑体 Std R"/>
                          <a:sym typeface="Adobe 黑体 Std R"/>
                        </a:rPr>
                        <a:t>添加文字</a:t>
                      </a:r>
                    </a:p>
                  </a:txBody>
                  <a:tcPr marL="45720" marR="45720" horzOverflow="overflow"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3600"/>
                      </a:pPr>
                      <a:r>
                        <a:rPr sz="2400" b="0" i="0">
                          <a:solidFill>
                            <a:srgbClr val="FFFFFF"/>
                          </a:solidFill>
                          <a:latin typeface="Adobe 黑体 Std R"/>
                          <a:ea typeface="Adobe 黑体 Std R"/>
                          <a:cs typeface="Adobe 黑体 Std R"/>
                          <a:sym typeface="Adobe 黑体 Std R"/>
                        </a:rPr>
                        <a:t>添加文字</a:t>
                      </a:r>
                    </a:p>
                  </a:txBody>
                  <a:tcPr marL="45720" marR="45720" horzOverflow="overflow"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3600"/>
                      </a:pPr>
                      <a:r>
                        <a:rPr sz="2400" b="0" i="0">
                          <a:solidFill>
                            <a:srgbClr val="FFFFFF"/>
                          </a:solidFill>
                          <a:latin typeface="Adobe 黑体 Std R"/>
                          <a:ea typeface="Adobe 黑体 Std R"/>
                          <a:cs typeface="Adobe 黑体 Std R"/>
                          <a:sym typeface="Adobe 黑体 Std R"/>
                        </a:rPr>
                        <a:t>添加文字</a:t>
                      </a:r>
                    </a:p>
                  </a:txBody>
                  <a:tcPr marL="45720" marR="45720" horzOverflow="overflow"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3600"/>
                      </a:pPr>
                      <a:r>
                        <a:rPr sz="2400" b="0" i="0">
                          <a:solidFill>
                            <a:srgbClr val="FFFFFF"/>
                          </a:solidFill>
                          <a:latin typeface="Adobe 黑体 Std R"/>
                          <a:ea typeface="Adobe 黑体 Std R"/>
                          <a:cs typeface="Adobe 黑体 Std R"/>
                          <a:sym typeface="Adobe 黑体 Std R"/>
                        </a:rPr>
                        <a:t>添加文字</a:t>
                      </a:r>
                    </a:p>
                  </a:txBody>
                  <a:tcPr marL="45720" marR="45720" horzOverflow="overflow"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3600"/>
                      </a:pPr>
                      <a:r>
                        <a:rPr sz="2400" b="0" i="0">
                          <a:solidFill>
                            <a:srgbClr val="FFFFFF"/>
                          </a:solidFill>
                          <a:latin typeface="Adobe 黑体 Std R"/>
                          <a:ea typeface="Adobe 黑体 Std R"/>
                          <a:cs typeface="Adobe 黑体 Std R"/>
                          <a:sym typeface="Adobe 黑体 Std R"/>
                        </a:rPr>
                        <a:t>添加文字</a:t>
                      </a:r>
                    </a:p>
                  </a:txBody>
                  <a:tcPr marL="45720" marR="45720" horzOverflow="overflow">
                    <a:solidFill>
                      <a:srgbClr val="A6A6A6"/>
                    </a:solidFill>
                  </a:tcPr>
                </a:tc>
              </a:tr>
              <a:tr h="797745">
                <a:tc>
                  <a:txBody>
                    <a:bodyPr/>
                    <a:lstStyle/>
                    <a:p>
                      <a:pPr algn="ctr">
                        <a:defRPr sz="3600"/>
                      </a:pPr>
                      <a:r>
                        <a:rPr sz="4000">
                          <a:solidFill>
                            <a:srgbClr val="FFFFFF"/>
                          </a:solidFill>
                        </a:rPr>
                        <a:t>E</a:t>
                      </a:r>
                    </a:p>
                  </a:txBody>
                  <a:tcPr marL="45720" marR="45720" horzOverflow="overflow"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3600"/>
                      </a:pPr>
                      <a:r>
                        <a:rPr sz="2400" b="0" i="0">
                          <a:solidFill>
                            <a:srgbClr val="FFFFFF"/>
                          </a:solidFill>
                          <a:latin typeface="Adobe 黑体 Std R"/>
                          <a:ea typeface="Adobe 黑体 Std R"/>
                          <a:cs typeface="Adobe 黑体 Std R"/>
                          <a:sym typeface="Adobe 黑体 Std R"/>
                        </a:rPr>
                        <a:t>添加文字</a:t>
                      </a:r>
                    </a:p>
                  </a:txBody>
                  <a:tcPr marL="45720" marR="45720" horzOverflow="overflow"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3600"/>
                      </a:pPr>
                      <a:r>
                        <a:rPr sz="2400" b="0" i="0">
                          <a:solidFill>
                            <a:srgbClr val="FFFFFF"/>
                          </a:solidFill>
                          <a:latin typeface="Adobe 黑体 Std R"/>
                          <a:ea typeface="Adobe 黑体 Std R"/>
                          <a:cs typeface="Adobe 黑体 Std R"/>
                          <a:sym typeface="Adobe 黑体 Std R"/>
                        </a:rPr>
                        <a:t>添加文字</a:t>
                      </a:r>
                    </a:p>
                  </a:txBody>
                  <a:tcPr marL="45720" marR="45720" horzOverflow="overflow"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3600"/>
                      </a:pPr>
                      <a:r>
                        <a:rPr sz="2400" b="0" i="0">
                          <a:solidFill>
                            <a:srgbClr val="FFFFFF"/>
                          </a:solidFill>
                          <a:latin typeface="Adobe 黑体 Std R"/>
                          <a:ea typeface="Adobe 黑体 Std R"/>
                          <a:cs typeface="Adobe 黑体 Std R"/>
                          <a:sym typeface="Adobe 黑体 Std R"/>
                        </a:rPr>
                        <a:t>添加文字</a:t>
                      </a:r>
                    </a:p>
                  </a:txBody>
                  <a:tcPr marL="45720" marR="45720" horzOverflow="overflow"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3600"/>
                      </a:pPr>
                      <a:r>
                        <a:rPr sz="2400" b="0" i="0">
                          <a:solidFill>
                            <a:srgbClr val="FFFFFF"/>
                          </a:solidFill>
                          <a:latin typeface="Adobe 黑体 Std R"/>
                          <a:ea typeface="Adobe 黑体 Std R"/>
                          <a:cs typeface="Adobe 黑体 Std R"/>
                          <a:sym typeface="Adobe 黑体 Std R"/>
                        </a:rPr>
                        <a:t>添加文字</a:t>
                      </a:r>
                    </a:p>
                  </a:txBody>
                  <a:tcPr marL="45720" marR="45720" horzOverflow="overflow"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3600"/>
                      </a:pPr>
                      <a:r>
                        <a:rPr sz="2400" b="0" i="0">
                          <a:solidFill>
                            <a:srgbClr val="FFFFFF"/>
                          </a:solidFill>
                          <a:latin typeface="Adobe 黑体 Std R"/>
                          <a:ea typeface="Adobe 黑体 Std R"/>
                          <a:cs typeface="Adobe 黑体 Std R"/>
                          <a:sym typeface="Adobe 黑体 Std R"/>
                        </a:rPr>
                        <a:t>添加文字</a:t>
                      </a:r>
                    </a:p>
                  </a:txBody>
                  <a:tcPr marL="45720" marR="45720" horzOverflow="overflow"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3600"/>
                      </a:pPr>
                      <a:r>
                        <a:rPr sz="2400" b="0" i="0">
                          <a:solidFill>
                            <a:srgbClr val="FFFFFF"/>
                          </a:solidFill>
                          <a:latin typeface="Adobe 黑体 Std R"/>
                          <a:ea typeface="Adobe 黑体 Std R"/>
                          <a:cs typeface="Adobe 黑体 Std R"/>
                          <a:sym typeface="Adobe 黑体 Std R"/>
                        </a:rPr>
                        <a:t>添加文字</a:t>
                      </a:r>
                    </a:p>
                  </a:txBody>
                  <a:tcPr marL="45720" marR="45720" horzOverflow="overflow">
                    <a:solidFill>
                      <a:srgbClr val="A6A6A6"/>
                    </a:solidFill>
                  </a:tcPr>
                </a:tc>
              </a:tr>
              <a:tr h="797745">
                <a:tc>
                  <a:txBody>
                    <a:bodyPr/>
                    <a:lstStyle/>
                    <a:p>
                      <a:pPr algn="ctr">
                        <a:defRPr sz="3600"/>
                      </a:pPr>
                      <a:r>
                        <a:rPr sz="4000">
                          <a:solidFill>
                            <a:srgbClr val="FFFFFF"/>
                          </a:solidFill>
                        </a:rPr>
                        <a:t>F</a:t>
                      </a:r>
                    </a:p>
                  </a:txBody>
                  <a:tcPr marL="45720" marR="45720" horzOverflow="overflow"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3600"/>
                      </a:pPr>
                      <a:r>
                        <a:rPr sz="2400" b="0" i="0">
                          <a:solidFill>
                            <a:srgbClr val="FFFFFF"/>
                          </a:solidFill>
                          <a:latin typeface="Adobe 黑体 Std R"/>
                          <a:ea typeface="Adobe 黑体 Std R"/>
                          <a:cs typeface="Adobe 黑体 Std R"/>
                          <a:sym typeface="Adobe 黑体 Std R"/>
                        </a:rPr>
                        <a:t>添加文字</a:t>
                      </a:r>
                    </a:p>
                  </a:txBody>
                  <a:tcPr marL="45720" marR="45720" horzOverflow="overflow"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3600"/>
                      </a:pPr>
                      <a:r>
                        <a:rPr sz="2400" b="0" i="0">
                          <a:solidFill>
                            <a:srgbClr val="FFFFFF"/>
                          </a:solidFill>
                          <a:latin typeface="Adobe 黑体 Std R"/>
                          <a:ea typeface="Adobe 黑体 Std R"/>
                          <a:cs typeface="Adobe 黑体 Std R"/>
                          <a:sym typeface="Adobe 黑体 Std R"/>
                        </a:rPr>
                        <a:t>添加文字</a:t>
                      </a:r>
                    </a:p>
                  </a:txBody>
                  <a:tcPr marL="45720" marR="45720" horzOverflow="overflow"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3600"/>
                      </a:pPr>
                      <a:r>
                        <a:rPr sz="2400" b="0" i="0">
                          <a:solidFill>
                            <a:srgbClr val="FFFFFF"/>
                          </a:solidFill>
                          <a:latin typeface="Adobe 黑体 Std R"/>
                          <a:ea typeface="Adobe 黑体 Std R"/>
                          <a:cs typeface="Adobe 黑体 Std R"/>
                          <a:sym typeface="Adobe 黑体 Std R"/>
                        </a:rPr>
                        <a:t>添加文字</a:t>
                      </a:r>
                    </a:p>
                  </a:txBody>
                  <a:tcPr marL="45720" marR="45720" horzOverflow="overflow"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3600"/>
                      </a:pPr>
                      <a:r>
                        <a:rPr sz="2400" b="0" i="0">
                          <a:solidFill>
                            <a:srgbClr val="FFFFFF"/>
                          </a:solidFill>
                          <a:latin typeface="Adobe 黑体 Std R"/>
                          <a:ea typeface="Adobe 黑体 Std R"/>
                          <a:cs typeface="Adobe 黑体 Std R"/>
                          <a:sym typeface="Adobe 黑体 Std R"/>
                        </a:rPr>
                        <a:t>添加文字</a:t>
                      </a:r>
                    </a:p>
                  </a:txBody>
                  <a:tcPr marL="45720" marR="45720" horzOverflow="overflow"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3600"/>
                      </a:pPr>
                      <a:r>
                        <a:rPr sz="2400" b="0" i="0">
                          <a:solidFill>
                            <a:srgbClr val="FFFFFF"/>
                          </a:solidFill>
                          <a:latin typeface="Adobe 黑体 Std R"/>
                          <a:ea typeface="Adobe 黑体 Std R"/>
                          <a:cs typeface="Adobe 黑体 Std R"/>
                          <a:sym typeface="Adobe 黑体 Std R"/>
                        </a:rPr>
                        <a:t>添加文字</a:t>
                      </a:r>
                    </a:p>
                  </a:txBody>
                  <a:tcPr marL="45720" marR="45720" horzOverflow="overflow"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3600"/>
                      </a:pPr>
                      <a:r>
                        <a:rPr sz="2400" b="0" i="0">
                          <a:solidFill>
                            <a:srgbClr val="FFFFFF"/>
                          </a:solidFill>
                          <a:latin typeface="Adobe 黑体 Std R"/>
                          <a:ea typeface="Adobe 黑体 Std R"/>
                          <a:cs typeface="Adobe 黑体 Std R"/>
                          <a:sym typeface="Adobe 黑体 Std R"/>
                        </a:rPr>
                        <a:t>添加文字</a:t>
                      </a:r>
                    </a:p>
                  </a:txBody>
                  <a:tcPr marL="45720" marR="45720" horzOverflow="overflow">
                    <a:solidFill>
                      <a:srgbClr val="A6A6A6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1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dur="indefinite" fill="hold"/>
                                        <p:tgtEl>
                                          <p:spTgt spid="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9" presetClass="entr" presetSubtype="0" fill="hold" grpId="2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dur="indefinite" fill="hold"/>
                                        <p:tgtEl>
                                          <p:spTgt spid="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8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1" fill="hold" grpId="3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5" dur="indefinite" fill="hold"/>
                                        <p:tgtEl>
                                          <p:spTgt spid="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650"/>
                                        <p:tgtEl>
                                          <p:spTgt spid="8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649"/>
                            </p:stCondLst>
                            <p:childTnLst>
                              <p:par>
                                <p:cTn id="18" presetID="9" presetClass="entr" presetSubtype="0" fill="hold" grpId="4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9" dur="indefinite" fill="hold"/>
                                        <p:tgtEl>
                                          <p:spTgt spid="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8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6" grpId="1" animBg="1" advAuto="0"/>
      <p:bldP spid="897" grpId="2" animBg="1" advAuto="0"/>
      <p:bldP spid="898" grpId="3" animBg="1" advAuto="0"/>
      <p:bldP spid="899" grpId="4" animBg="1" advAuto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18" name="Group 918"/>
          <p:cNvGrpSpPr/>
          <p:nvPr/>
        </p:nvGrpSpPr>
        <p:grpSpPr>
          <a:xfrm>
            <a:off x="1002989" y="906494"/>
            <a:ext cx="2828512" cy="787535"/>
            <a:chOff x="0" y="0"/>
            <a:chExt cx="2828510" cy="787534"/>
          </a:xfrm>
        </p:grpSpPr>
        <p:sp>
          <p:nvSpPr>
            <p:cNvPr id="901" name="Shape 901"/>
            <p:cNvSpPr/>
            <p:nvPr/>
          </p:nvSpPr>
          <p:spPr>
            <a:xfrm>
              <a:off x="1340941" y="588878"/>
              <a:ext cx="198659" cy="1939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15600" y="0"/>
                    <a:pt x="15600" y="0"/>
                    <a:pt x="15600" y="0"/>
                  </a:cubicBezTo>
                  <a:cubicBezTo>
                    <a:pt x="16400" y="0"/>
                    <a:pt x="17200" y="0"/>
                    <a:pt x="18000" y="408"/>
                  </a:cubicBezTo>
                  <a:cubicBezTo>
                    <a:pt x="18800" y="815"/>
                    <a:pt x="19200" y="1223"/>
                    <a:pt x="20000" y="1630"/>
                  </a:cubicBezTo>
                  <a:cubicBezTo>
                    <a:pt x="20400" y="2038"/>
                    <a:pt x="20800" y="2853"/>
                    <a:pt x="21200" y="3668"/>
                  </a:cubicBezTo>
                  <a:cubicBezTo>
                    <a:pt x="21600" y="4483"/>
                    <a:pt x="21600" y="5298"/>
                    <a:pt x="21600" y="6113"/>
                  </a:cubicBezTo>
                  <a:cubicBezTo>
                    <a:pt x="21600" y="6928"/>
                    <a:pt x="21600" y="7743"/>
                    <a:pt x="21200" y="8558"/>
                  </a:cubicBezTo>
                  <a:cubicBezTo>
                    <a:pt x="20800" y="8966"/>
                    <a:pt x="20400" y="9781"/>
                    <a:pt x="20000" y="10189"/>
                  </a:cubicBezTo>
                  <a:cubicBezTo>
                    <a:pt x="19200" y="11004"/>
                    <a:pt x="18800" y="11411"/>
                    <a:pt x="18000" y="11819"/>
                  </a:cubicBezTo>
                  <a:cubicBezTo>
                    <a:pt x="17200" y="11819"/>
                    <a:pt x="16400" y="12226"/>
                    <a:pt x="15600" y="12226"/>
                  </a:cubicBezTo>
                  <a:cubicBezTo>
                    <a:pt x="800" y="12226"/>
                    <a:pt x="800" y="12226"/>
                    <a:pt x="800" y="12226"/>
                  </a:cubicBezTo>
                  <a:cubicBezTo>
                    <a:pt x="800" y="21600"/>
                    <a:pt x="800" y="21600"/>
                    <a:pt x="800" y="21600"/>
                  </a:cubicBezTo>
                  <a:cubicBezTo>
                    <a:pt x="0" y="21600"/>
                    <a:pt x="0" y="21600"/>
                    <a:pt x="0" y="21600"/>
                  </a:cubicBezTo>
                  <a:cubicBezTo>
                    <a:pt x="0" y="0"/>
                    <a:pt x="0" y="0"/>
                    <a:pt x="0" y="0"/>
                  </a:cubicBezTo>
                  <a:close/>
                  <a:moveTo>
                    <a:pt x="15600" y="11411"/>
                  </a:moveTo>
                  <a:cubicBezTo>
                    <a:pt x="16400" y="11411"/>
                    <a:pt x="16800" y="11004"/>
                    <a:pt x="17600" y="11004"/>
                  </a:cubicBezTo>
                  <a:cubicBezTo>
                    <a:pt x="18400" y="10596"/>
                    <a:pt x="18800" y="10189"/>
                    <a:pt x="19200" y="9781"/>
                  </a:cubicBezTo>
                  <a:cubicBezTo>
                    <a:pt x="19600" y="9374"/>
                    <a:pt x="20000" y="8558"/>
                    <a:pt x="20400" y="8151"/>
                  </a:cubicBezTo>
                  <a:cubicBezTo>
                    <a:pt x="20800" y="7336"/>
                    <a:pt x="20800" y="6521"/>
                    <a:pt x="20800" y="6113"/>
                  </a:cubicBezTo>
                  <a:cubicBezTo>
                    <a:pt x="20800" y="5298"/>
                    <a:pt x="20800" y="4483"/>
                    <a:pt x="20400" y="4075"/>
                  </a:cubicBezTo>
                  <a:cubicBezTo>
                    <a:pt x="20000" y="3260"/>
                    <a:pt x="19600" y="2853"/>
                    <a:pt x="19200" y="2445"/>
                  </a:cubicBezTo>
                  <a:cubicBezTo>
                    <a:pt x="18800" y="2038"/>
                    <a:pt x="18400" y="1630"/>
                    <a:pt x="17600" y="1223"/>
                  </a:cubicBezTo>
                  <a:cubicBezTo>
                    <a:pt x="16800" y="815"/>
                    <a:pt x="16400" y="815"/>
                    <a:pt x="15600" y="815"/>
                  </a:cubicBezTo>
                  <a:cubicBezTo>
                    <a:pt x="800" y="815"/>
                    <a:pt x="800" y="815"/>
                    <a:pt x="800" y="815"/>
                  </a:cubicBezTo>
                  <a:cubicBezTo>
                    <a:pt x="800" y="11411"/>
                    <a:pt x="800" y="11411"/>
                    <a:pt x="800" y="11411"/>
                  </a:cubicBezTo>
                  <a:cubicBezTo>
                    <a:pt x="15600" y="11411"/>
                    <a:pt x="15600" y="11411"/>
                    <a:pt x="15600" y="11411"/>
                  </a:cubicBez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902" name="Shape 902"/>
            <p:cNvSpPr/>
            <p:nvPr/>
          </p:nvSpPr>
          <p:spPr>
            <a:xfrm>
              <a:off x="922340" y="588876"/>
              <a:ext cx="198659" cy="1939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15600" y="0"/>
                    <a:pt x="15600" y="0"/>
                    <a:pt x="15600" y="0"/>
                  </a:cubicBezTo>
                  <a:cubicBezTo>
                    <a:pt x="16400" y="0"/>
                    <a:pt x="17200" y="0"/>
                    <a:pt x="18000" y="408"/>
                  </a:cubicBezTo>
                  <a:cubicBezTo>
                    <a:pt x="18800" y="815"/>
                    <a:pt x="19200" y="1223"/>
                    <a:pt x="20000" y="1630"/>
                  </a:cubicBezTo>
                  <a:cubicBezTo>
                    <a:pt x="20400" y="2038"/>
                    <a:pt x="20800" y="2853"/>
                    <a:pt x="21200" y="3668"/>
                  </a:cubicBezTo>
                  <a:cubicBezTo>
                    <a:pt x="21600" y="4483"/>
                    <a:pt x="21600" y="5298"/>
                    <a:pt x="21600" y="6113"/>
                  </a:cubicBezTo>
                  <a:cubicBezTo>
                    <a:pt x="21600" y="6928"/>
                    <a:pt x="21600" y="7743"/>
                    <a:pt x="21200" y="8558"/>
                  </a:cubicBezTo>
                  <a:cubicBezTo>
                    <a:pt x="20800" y="8966"/>
                    <a:pt x="20400" y="9781"/>
                    <a:pt x="20000" y="10189"/>
                  </a:cubicBezTo>
                  <a:cubicBezTo>
                    <a:pt x="19200" y="11004"/>
                    <a:pt x="18800" y="11411"/>
                    <a:pt x="18000" y="11819"/>
                  </a:cubicBezTo>
                  <a:cubicBezTo>
                    <a:pt x="17200" y="11819"/>
                    <a:pt x="16400" y="12226"/>
                    <a:pt x="15600" y="12226"/>
                  </a:cubicBezTo>
                  <a:cubicBezTo>
                    <a:pt x="15600" y="12226"/>
                    <a:pt x="15600" y="12226"/>
                    <a:pt x="15600" y="12226"/>
                  </a:cubicBezTo>
                  <a:cubicBezTo>
                    <a:pt x="21600" y="21600"/>
                    <a:pt x="21600" y="21600"/>
                    <a:pt x="21600" y="21600"/>
                  </a:cubicBezTo>
                  <a:cubicBezTo>
                    <a:pt x="20800" y="21600"/>
                    <a:pt x="20800" y="21600"/>
                    <a:pt x="20800" y="21600"/>
                  </a:cubicBezTo>
                  <a:cubicBezTo>
                    <a:pt x="14400" y="12226"/>
                    <a:pt x="14400" y="12226"/>
                    <a:pt x="14400" y="12226"/>
                  </a:cubicBezTo>
                  <a:cubicBezTo>
                    <a:pt x="800" y="12226"/>
                    <a:pt x="800" y="12226"/>
                    <a:pt x="800" y="12226"/>
                  </a:cubicBezTo>
                  <a:cubicBezTo>
                    <a:pt x="800" y="21600"/>
                    <a:pt x="800" y="21600"/>
                    <a:pt x="800" y="21600"/>
                  </a:cubicBezTo>
                  <a:cubicBezTo>
                    <a:pt x="0" y="21600"/>
                    <a:pt x="0" y="21600"/>
                    <a:pt x="0" y="21600"/>
                  </a:cubicBezTo>
                  <a:cubicBezTo>
                    <a:pt x="0" y="0"/>
                    <a:pt x="0" y="0"/>
                    <a:pt x="0" y="0"/>
                  </a:cubicBezTo>
                  <a:close/>
                  <a:moveTo>
                    <a:pt x="17600" y="11004"/>
                  </a:moveTo>
                  <a:cubicBezTo>
                    <a:pt x="18400" y="10596"/>
                    <a:pt x="18800" y="10189"/>
                    <a:pt x="19200" y="9781"/>
                  </a:cubicBezTo>
                  <a:cubicBezTo>
                    <a:pt x="19600" y="9374"/>
                    <a:pt x="20000" y="8558"/>
                    <a:pt x="20400" y="8151"/>
                  </a:cubicBezTo>
                  <a:cubicBezTo>
                    <a:pt x="20800" y="7336"/>
                    <a:pt x="20800" y="6521"/>
                    <a:pt x="20800" y="6113"/>
                  </a:cubicBezTo>
                  <a:cubicBezTo>
                    <a:pt x="20800" y="5298"/>
                    <a:pt x="20800" y="4483"/>
                    <a:pt x="20400" y="4075"/>
                  </a:cubicBezTo>
                  <a:cubicBezTo>
                    <a:pt x="20000" y="3260"/>
                    <a:pt x="19600" y="2853"/>
                    <a:pt x="19200" y="2445"/>
                  </a:cubicBezTo>
                  <a:cubicBezTo>
                    <a:pt x="18800" y="2038"/>
                    <a:pt x="18400" y="1630"/>
                    <a:pt x="17600" y="1223"/>
                  </a:cubicBezTo>
                  <a:cubicBezTo>
                    <a:pt x="16800" y="815"/>
                    <a:pt x="16400" y="815"/>
                    <a:pt x="15600" y="815"/>
                  </a:cubicBezTo>
                  <a:cubicBezTo>
                    <a:pt x="800" y="815"/>
                    <a:pt x="800" y="815"/>
                    <a:pt x="800" y="815"/>
                  </a:cubicBezTo>
                  <a:cubicBezTo>
                    <a:pt x="800" y="11411"/>
                    <a:pt x="800" y="11411"/>
                    <a:pt x="800" y="11411"/>
                  </a:cubicBezTo>
                  <a:cubicBezTo>
                    <a:pt x="15600" y="11411"/>
                    <a:pt x="15600" y="11411"/>
                    <a:pt x="15600" y="11411"/>
                  </a:cubicBezTo>
                  <a:cubicBezTo>
                    <a:pt x="16400" y="11411"/>
                    <a:pt x="16800" y="11004"/>
                    <a:pt x="17600" y="11004"/>
                  </a:cubicBez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903" name="Shape 903"/>
            <p:cNvSpPr/>
            <p:nvPr/>
          </p:nvSpPr>
          <p:spPr>
            <a:xfrm>
              <a:off x="1991307" y="584146"/>
              <a:ext cx="390221" cy="1986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192" y="10800"/>
                  </a:moveTo>
                  <a:cubicBezTo>
                    <a:pt x="21192" y="9600"/>
                    <a:pt x="21192" y="8400"/>
                    <a:pt x="20785" y="6800"/>
                  </a:cubicBezTo>
                  <a:cubicBezTo>
                    <a:pt x="20581" y="5600"/>
                    <a:pt x="20174" y="4800"/>
                    <a:pt x="19766" y="3600"/>
                  </a:cubicBezTo>
                  <a:cubicBezTo>
                    <a:pt x="19358" y="2800"/>
                    <a:pt x="18747" y="2000"/>
                    <a:pt x="18136" y="1600"/>
                  </a:cubicBezTo>
                  <a:cubicBezTo>
                    <a:pt x="17525" y="1200"/>
                    <a:pt x="16913" y="800"/>
                    <a:pt x="16098" y="800"/>
                  </a:cubicBezTo>
                  <a:cubicBezTo>
                    <a:pt x="15487" y="800"/>
                    <a:pt x="15079" y="1200"/>
                    <a:pt x="14468" y="1600"/>
                  </a:cubicBezTo>
                  <a:cubicBezTo>
                    <a:pt x="13857" y="2000"/>
                    <a:pt x="13449" y="2400"/>
                    <a:pt x="12838" y="3600"/>
                  </a:cubicBezTo>
                  <a:cubicBezTo>
                    <a:pt x="12430" y="4400"/>
                    <a:pt x="12023" y="5200"/>
                    <a:pt x="11819" y="6400"/>
                  </a:cubicBezTo>
                  <a:cubicBezTo>
                    <a:pt x="11411" y="8000"/>
                    <a:pt x="11208" y="9200"/>
                    <a:pt x="11208" y="10800"/>
                  </a:cubicBezTo>
                  <a:cubicBezTo>
                    <a:pt x="11004" y="12400"/>
                    <a:pt x="10800" y="14000"/>
                    <a:pt x="10596" y="15600"/>
                  </a:cubicBezTo>
                  <a:cubicBezTo>
                    <a:pt x="10189" y="16800"/>
                    <a:pt x="9781" y="18000"/>
                    <a:pt x="9374" y="18800"/>
                  </a:cubicBezTo>
                  <a:cubicBezTo>
                    <a:pt x="8762" y="19600"/>
                    <a:pt x="8355" y="20400"/>
                    <a:pt x="7743" y="21200"/>
                  </a:cubicBezTo>
                  <a:cubicBezTo>
                    <a:pt x="6928" y="21600"/>
                    <a:pt x="6317" y="21600"/>
                    <a:pt x="5502" y="21600"/>
                  </a:cubicBezTo>
                  <a:cubicBezTo>
                    <a:pt x="4891" y="21600"/>
                    <a:pt x="4075" y="21600"/>
                    <a:pt x="3464" y="20800"/>
                  </a:cubicBezTo>
                  <a:cubicBezTo>
                    <a:pt x="2649" y="20400"/>
                    <a:pt x="2242" y="19600"/>
                    <a:pt x="1630" y="18400"/>
                  </a:cubicBezTo>
                  <a:cubicBezTo>
                    <a:pt x="1223" y="17600"/>
                    <a:pt x="815" y="16400"/>
                    <a:pt x="408" y="15200"/>
                  </a:cubicBezTo>
                  <a:cubicBezTo>
                    <a:pt x="204" y="13600"/>
                    <a:pt x="0" y="12400"/>
                    <a:pt x="0" y="10800"/>
                  </a:cubicBezTo>
                  <a:cubicBezTo>
                    <a:pt x="0" y="9200"/>
                    <a:pt x="204" y="8000"/>
                    <a:pt x="408" y="6800"/>
                  </a:cubicBezTo>
                  <a:cubicBezTo>
                    <a:pt x="815" y="5200"/>
                    <a:pt x="1223" y="4000"/>
                    <a:pt x="1630" y="3200"/>
                  </a:cubicBezTo>
                  <a:cubicBezTo>
                    <a:pt x="2242" y="2000"/>
                    <a:pt x="2649" y="1600"/>
                    <a:pt x="3464" y="800"/>
                  </a:cubicBezTo>
                  <a:cubicBezTo>
                    <a:pt x="4075" y="400"/>
                    <a:pt x="4891" y="0"/>
                    <a:pt x="5502" y="0"/>
                  </a:cubicBezTo>
                  <a:cubicBezTo>
                    <a:pt x="5502" y="800"/>
                    <a:pt x="5502" y="800"/>
                    <a:pt x="5502" y="800"/>
                  </a:cubicBezTo>
                  <a:cubicBezTo>
                    <a:pt x="4891" y="800"/>
                    <a:pt x="4279" y="1200"/>
                    <a:pt x="3464" y="1600"/>
                  </a:cubicBezTo>
                  <a:cubicBezTo>
                    <a:pt x="2853" y="2000"/>
                    <a:pt x="2445" y="2800"/>
                    <a:pt x="2038" y="3600"/>
                  </a:cubicBezTo>
                  <a:cubicBezTo>
                    <a:pt x="1426" y="4800"/>
                    <a:pt x="1223" y="5600"/>
                    <a:pt x="815" y="6800"/>
                  </a:cubicBezTo>
                  <a:cubicBezTo>
                    <a:pt x="611" y="8000"/>
                    <a:pt x="408" y="9600"/>
                    <a:pt x="408" y="10800"/>
                  </a:cubicBezTo>
                  <a:cubicBezTo>
                    <a:pt x="408" y="12400"/>
                    <a:pt x="611" y="13600"/>
                    <a:pt x="815" y="14800"/>
                  </a:cubicBezTo>
                  <a:cubicBezTo>
                    <a:pt x="1223" y="16000"/>
                    <a:pt x="1426" y="17200"/>
                    <a:pt x="2038" y="18000"/>
                  </a:cubicBezTo>
                  <a:cubicBezTo>
                    <a:pt x="2445" y="18800"/>
                    <a:pt x="2853" y="19600"/>
                    <a:pt x="3464" y="20000"/>
                  </a:cubicBezTo>
                  <a:cubicBezTo>
                    <a:pt x="4279" y="20400"/>
                    <a:pt x="4891" y="20800"/>
                    <a:pt x="5502" y="20800"/>
                  </a:cubicBezTo>
                  <a:cubicBezTo>
                    <a:pt x="6317" y="20800"/>
                    <a:pt x="6928" y="20400"/>
                    <a:pt x="7540" y="20000"/>
                  </a:cubicBezTo>
                  <a:cubicBezTo>
                    <a:pt x="7947" y="19600"/>
                    <a:pt x="8558" y="19200"/>
                    <a:pt x="8966" y="18000"/>
                  </a:cubicBezTo>
                  <a:cubicBezTo>
                    <a:pt x="9374" y="17200"/>
                    <a:pt x="9781" y="16400"/>
                    <a:pt x="9985" y="15200"/>
                  </a:cubicBezTo>
                  <a:cubicBezTo>
                    <a:pt x="10392" y="14000"/>
                    <a:pt x="10596" y="12400"/>
                    <a:pt x="10596" y="10800"/>
                  </a:cubicBezTo>
                  <a:cubicBezTo>
                    <a:pt x="10800" y="9200"/>
                    <a:pt x="11004" y="7600"/>
                    <a:pt x="11208" y="6400"/>
                  </a:cubicBezTo>
                  <a:cubicBezTo>
                    <a:pt x="11615" y="5200"/>
                    <a:pt x="12023" y="4000"/>
                    <a:pt x="12430" y="2800"/>
                  </a:cubicBezTo>
                  <a:cubicBezTo>
                    <a:pt x="12838" y="2000"/>
                    <a:pt x="13449" y="1200"/>
                    <a:pt x="14060" y="800"/>
                  </a:cubicBezTo>
                  <a:cubicBezTo>
                    <a:pt x="14672" y="400"/>
                    <a:pt x="15487" y="0"/>
                    <a:pt x="16098" y="0"/>
                  </a:cubicBezTo>
                  <a:cubicBezTo>
                    <a:pt x="16913" y="0"/>
                    <a:pt x="17728" y="400"/>
                    <a:pt x="18340" y="800"/>
                  </a:cubicBezTo>
                  <a:cubicBezTo>
                    <a:pt x="18951" y="1600"/>
                    <a:pt x="19562" y="2400"/>
                    <a:pt x="19970" y="3200"/>
                  </a:cubicBezTo>
                  <a:cubicBezTo>
                    <a:pt x="20581" y="4000"/>
                    <a:pt x="20989" y="5200"/>
                    <a:pt x="21192" y="6800"/>
                  </a:cubicBezTo>
                  <a:cubicBezTo>
                    <a:pt x="21600" y="8000"/>
                    <a:pt x="21600" y="9200"/>
                    <a:pt x="21600" y="10800"/>
                  </a:cubicBezTo>
                  <a:cubicBezTo>
                    <a:pt x="21600" y="12000"/>
                    <a:pt x="21600" y="13200"/>
                    <a:pt x="21396" y="14000"/>
                  </a:cubicBezTo>
                  <a:cubicBezTo>
                    <a:pt x="21192" y="15200"/>
                    <a:pt x="20989" y="16000"/>
                    <a:pt x="20785" y="16800"/>
                  </a:cubicBezTo>
                  <a:cubicBezTo>
                    <a:pt x="20581" y="17600"/>
                    <a:pt x="20174" y="18400"/>
                    <a:pt x="19766" y="19200"/>
                  </a:cubicBezTo>
                  <a:cubicBezTo>
                    <a:pt x="19358" y="19600"/>
                    <a:pt x="18951" y="20400"/>
                    <a:pt x="18543" y="20800"/>
                  </a:cubicBezTo>
                  <a:cubicBezTo>
                    <a:pt x="18543" y="20000"/>
                    <a:pt x="18543" y="20000"/>
                    <a:pt x="18543" y="20000"/>
                  </a:cubicBezTo>
                  <a:cubicBezTo>
                    <a:pt x="18951" y="19200"/>
                    <a:pt x="19358" y="18800"/>
                    <a:pt x="19562" y="18400"/>
                  </a:cubicBezTo>
                  <a:cubicBezTo>
                    <a:pt x="19970" y="17600"/>
                    <a:pt x="20174" y="16800"/>
                    <a:pt x="20377" y="16000"/>
                  </a:cubicBezTo>
                  <a:cubicBezTo>
                    <a:pt x="20785" y="15600"/>
                    <a:pt x="20989" y="14400"/>
                    <a:pt x="20989" y="13600"/>
                  </a:cubicBezTo>
                  <a:cubicBezTo>
                    <a:pt x="21192" y="12800"/>
                    <a:pt x="21192" y="12000"/>
                    <a:pt x="21192" y="10800"/>
                  </a:cubicBezTo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904" name="Shape 904"/>
            <p:cNvSpPr/>
            <p:nvPr/>
          </p:nvSpPr>
          <p:spPr>
            <a:xfrm>
              <a:off x="927070" y="52029"/>
              <a:ext cx="480090" cy="4729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452" y="167"/>
                  </a:moveTo>
                  <a:cubicBezTo>
                    <a:pt x="5936" y="1005"/>
                    <a:pt x="5936" y="1005"/>
                    <a:pt x="5936" y="1005"/>
                  </a:cubicBezTo>
                  <a:cubicBezTo>
                    <a:pt x="6266" y="1172"/>
                    <a:pt x="6266" y="1172"/>
                    <a:pt x="6266" y="1172"/>
                  </a:cubicBezTo>
                  <a:cubicBezTo>
                    <a:pt x="6266" y="1172"/>
                    <a:pt x="6101" y="1172"/>
                    <a:pt x="5936" y="1340"/>
                  </a:cubicBezTo>
                  <a:cubicBezTo>
                    <a:pt x="5606" y="1507"/>
                    <a:pt x="5441" y="1674"/>
                    <a:pt x="5276" y="2009"/>
                  </a:cubicBezTo>
                  <a:cubicBezTo>
                    <a:pt x="5111" y="2009"/>
                    <a:pt x="5111" y="2177"/>
                    <a:pt x="4947" y="2512"/>
                  </a:cubicBezTo>
                  <a:cubicBezTo>
                    <a:pt x="4782" y="3014"/>
                    <a:pt x="4452" y="3349"/>
                    <a:pt x="4287" y="3684"/>
                  </a:cubicBezTo>
                  <a:cubicBezTo>
                    <a:pt x="6925" y="3684"/>
                    <a:pt x="6925" y="3684"/>
                    <a:pt x="6925" y="3684"/>
                  </a:cubicBezTo>
                  <a:cubicBezTo>
                    <a:pt x="7585" y="3684"/>
                    <a:pt x="8244" y="3684"/>
                    <a:pt x="8904" y="3516"/>
                  </a:cubicBezTo>
                  <a:cubicBezTo>
                    <a:pt x="8904" y="5023"/>
                    <a:pt x="8904" y="5023"/>
                    <a:pt x="8904" y="5023"/>
                  </a:cubicBezTo>
                  <a:cubicBezTo>
                    <a:pt x="8244" y="4856"/>
                    <a:pt x="7585" y="4856"/>
                    <a:pt x="6925" y="4856"/>
                  </a:cubicBezTo>
                  <a:cubicBezTo>
                    <a:pt x="3627" y="4856"/>
                    <a:pt x="3627" y="4856"/>
                    <a:pt x="3627" y="4856"/>
                  </a:cubicBezTo>
                  <a:cubicBezTo>
                    <a:pt x="3627" y="5023"/>
                    <a:pt x="3463" y="5191"/>
                    <a:pt x="3298" y="5358"/>
                  </a:cubicBezTo>
                  <a:cubicBezTo>
                    <a:pt x="2473" y="6530"/>
                    <a:pt x="1979" y="7367"/>
                    <a:pt x="1484" y="7870"/>
                  </a:cubicBezTo>
                  <a:cubicBezTo>
                    <a:pt x="989" y="7535"/>
                    <a:pt x="495" y="7200"/>
                    <a:pt x="0" y="7033"/>
                  </a:cubicBezTo>
                  <a:cubicBezTo>
                    <a:pt x="1814" y="5526"/>
                    <a:pt x="3298" y="3349"/>
                    <a:pt x="4452" y="167"/>
                  </a:cubicBezTo>
                  <a:close/>
                  <a:moveTo>
                    <a:pt x="2638" y="12223"/>
                  </a:moveTo>
                  <a:cubicBezTo>
                    <a:pt x="4287" y="12223"/>
                    <a:pt x="4287" y="12223"/>
                    <a:pt x="4287" y="12223"/>
                  </a:cubicBezTo>
                  <a:cubicBezTo>
                    <a:pt x="4287" y="9042"/>
                    <a:pt x="4287" y="9042"/>
                    <a:pt x="4287" y="9042"/>
                  </a:cubicBezTo>
                  <a:cubicBezTo>
                    <a:pt x="3627" y="9042"/>
                    <a:pt x="3627" y="9042"/>
                    <a:pt x="3627" y="9042"/>
                  </a:cubicBezTo>
                  <a:cubicBezTo>
                    <a:pt x="3133" y="9042"/>
                    <a:pt x="2473" y="9042"/>
                    <a:pt x="1649" y="9209"/>
                  </a:cubicBezTo>
                  <a:cubicBezTo>
                    <a:pt x="1649" y="7702"/>
                    <a:pt x="1649" y="7702"/>
                    <a:pt x="1649" y="7702"/>
                  </a:cubicBezTo>
                  <a:cubicBezTo>
                    <a:pt x="1814" y="7702"/>
                    <a:pt x="1979" y="7702"/>
                    <a:pt x="2144" y="7702"/>
                  </a:cubicBezTo>
                  <a:cubicBezTo>
                    <a:pt x="2803" y="7870"/>
                    <a:pt x="3298" y="7870"/>
                    <a:pt x="3627" y="7870"/>
                  </a:cubicBezTo>
                  <a:cubicBezTo>
                    <a:pt x="6101" y="7870"/>
                    <a:pt x="6101" y="7870"/>
                    <a:pt x="6101" y="7870"/>
                  </a:cubicBezTo>
                  <a:cubicBezTo>
                    <a:pt x="6431" y="7870"/>
                    <a:pt x="6925" y="7870"/>
                    <a:pt x="7585" y="7702"/>
                  </a:cubicBezTo>
                  <a:cubicBezTo>
                    <a:pt x="7750" y="7702"/>
                    <a:pt x="7915" y="7702"/>
                    <a:pt x="7915" y="7702"/>
                  </a:cubicBezTo>
                  <a:cubicBezTo>
                    <a:pt x="7915" y="9209"/>
                    <a:pt x="7915" y="9209"/>
                    <a:pt x="7915" y="9209"/>
                  </a:cubicBezTo>
                  <a:cubicBezTo>
                    <a:pt x="7585" y="9042"/>
                    <a:pt x="6925" y="9042"/>
                    <a:pt x="6101" y="9042"/>
                  </a:cubicBezTo>
                  <a:cubicBezTo>
                    <a:pt x="5441" y="9042"/>
                    <a:pt x="5441" y="9042"/>
                    <a:pt x="5441" y="9042"/>
                  </a:cubicBezTo>
                  <a:cubicBezTo>
                    <a:pt x="5441" y="12223"/>
                    <a:pt x="5441" y="12223"/>
                    <a:pt x="5441" y="12223"/>
                  </a:cubicBezTo>
                  <a:cubicBezTo>
                    <a:pt x="7090" y="12223"/>
                    <a:pt x="7090" y="12223"/>
                    <a:pt x="7090" y="12223"/>
                  </a:cubicBezTo>
                  <a:cubicBezTo>
                    <a:pt x="7420" y="12223"/>
                    <a:pt x="8079" y="12223"/>
                    <a:pt x="8904" y="12056"/>
                  </a:cubicBezTo>
                  <a:cubicBezTo>
                    <a:pt x="8904" y="13563"/>
                    <a:pt x="8904" y="13563"/>
                    <a:pt x="8904" y="13563"/>
                  </a:cubicBezTo>
                  <a:cubicBezTo>
                    <a:pt x="8409" y="13395"/>
                    <a:pt x="7750" y="13395"/>
                    <a:pt x="7090" y="13395"/>
                  </a:cubicBezTo>
                  <a:cubicBezTo>
                    <a:pt x="5441" y="13395"/>
                    <a:pt x="5441" y="13395"/>
                    <a:pt x="5441" y="13395"/>
                  </a:cubicBezTo>
                  <a:cubicBezTo>
                    <a:pt x="5441" y="18251"/>
                    <a:pt x="5441" y="18251"/>
                    <a:pt x="5441" y="18251"/>
                  </a:cubicBezTo>
                  <a:cubicBezTo>
                    <a:pt x="5606" y="18084"/>
                    <a:pt x="5936" y="17916"/>
                    <a:pt x="6431" y="17581"/>
                  </a:cubicBezTo>
                  <a:cubicBezTo>
                    <a:pt x="6760" y="17247"/>
                    <a:pt x="7585" y="16744"/>
                    <a:pt x="8574" y="15907"/>
                  </a:cubicBezTo>
                  <a:cubicBezTo>
                    <a:pt x="8574" y="16409"/>
                    <a:pt x="8574" y="16912"/>
                    <a:pt x="8739" y="17414"/>
                  </a:cubicBezTo>
                  <a:cubicBezTo>
                    <a:pt x="8574" y="17414"/>
                    <a:pt x="8574" y="17581"/>
                    <a:pt x="8244" y="17749"/>
                  </a:cubicBezTo>
                  <a:cubicBezTo>
                    <a:pt x="6431" y="18753"/>
                    <a:pt x="5111" y="19758"/>
                    <a:pt x="4452" y="20428"/>
                  </a:cubicBezTo>
                  <a:cubicBezTo>
                    <a:pt x="4122" y="19926"/>
                    <a:pt x="3792" y="19423"/>
                    <a:pt x="3463" y="19088"/>
                  </a:cubicBezTo>
                  <a:cubicBezTo>
                    <a:pt x="3957" y="18921"/>
                    <a:pt x="4122" y="18586"/>
                    <a:pt x="4287" y="18084"/>
                  </a:cubicBezTo>
                  <a:cubicBezTo>
                    <a:pt x="4287" y="13395"/>
                    <a:pt x="4287" y="13395"/>
                    <a:pt x="4287" y="13395"/>
                  </a:cubicBezTo>
                  <a:cubicBezTo>
                    <a:pt x="2638" y="13395"/>
                    <a:pt x="2638" y="13395"/>
                    <a:pt x="2638" y="13395"/>
                  </a:cubicBezTo>
                  <a:cubicBezTo>
                    <a:pt x="2144" y="13395"/>
                    <a:pt x="660" y="13395"/>
                    <a:pt x="0" y="13563"/>
                  </a:cubicBezTo>
                  <a:cubicBezTo>
                    <a:pt x="0" y="12056"/>
                    <a:pt x="0" y="12056"/>
                    <a:pt x="0" y="12056"/>
                  </a:cubicBezTo>
                  <a:cubicBezTo>
                    <a:pt x="660" y="12223"/>
                    <a:pt x="2144" y="12223"/>
                    <a:pt x="2638" y="12223"/>
                  </a:cubicBezTo>
                  <a:close/>
                  <a:moveTo>
                    <a:pt x="12037" y="12558"/>
                  </a:moveTo>
                  <a:cubicBezTo>
                    <a:pt x="11707" y="12558"/>
                    <a:pt x="11707" y="12558"/>
                    <a:pt x="11707" y="12558"/>
                  </a:cubicBezTo>
                  <a:cubicBezTo>
                    <a:pt x="11377" y="12558"/>
                    <a:pt x="10718" y="12558"/>
                    <a:pt x="9893" y="12726"/>
                  </a:cubicBezTo>
                  <a:cubicBezTo>
                    <a:pt x="9893" y="12726"/>
                    <a:pt x="9893" y="12558"/>
                    <a:pt x="9893" y="12558"/>
                  </a:cubicBezTo>
                  <a:cubicBezTo>
                    <a:pt x="10058" y="11888"/>
                    <a:pt x="10058" y="11386"/>
                    <a:pt x="10058" y="10884"/>
                  </a:cubicBezTo>
                  <a:cubicBezTo>
                    <a:pt x="10058" y="7200"/>
                    <a:pt x="10058" y="7200"/>
                    <a:pt x="10058" y="7200"/>
                  </a:cubicBezTo>
                  <a:cubicBezTo>
                    <a:pt x="10058" y="6530"/>
                    <a:pt x="10058" y="5860"/>
                    <a:pt x="9893" y="5358"/>
                  </a:cubicBezTo>
                  <a:cubicBezTo>
                    <a:pt x="10388" y="5358"/>
                    <a:pt x="11047" y="5358"/>
                    <a:pt x="11707" y="5358"/>
                  </a:cubicBezTo>
                  <a:cubicBezTo>
                    <a:pt x="15169" y="5358"/>
                    <a:pt x="15169" y="5358"/>
                    <a:pt x="15169" y="5358"/>
                  </a:cubicBezTo>
                  <a:cubicBezTo>
                    <a:pt x="15169" y="5358"/>
                    <a:pt x="15169" y="5191"/>
                    <a:pt x="15334" y="5191"/>
                  </a:cubicBezTo>
                  <a:cubicBezTo>
                    <a:pt x="16653" y="2679"/>
                    <a:pt x="17313" y="1005"/>
                    <a:pt x="17313" y="0"/>
                  </a:cubicBezTo>
                  <a:cubicBezTo>
                    <a:pt x="18962" y="670"/>
                    <a:pt x="18962" y="670"/>
                    <a:pt x="18962" y="670"/>
                  </a:cubicBezTo>
                  <a:cubicBezTo>
                    <a:pt x="19292" y="837"/>
                    <a:pt x="19292" y="837"/>
                    <a:pt x="19292" y="1005"/>
                  </a:cubicBezTo>
                  <a:cubicBezTo>
                    <a:pt x="19292" y="1005"/>
                    <a:pt x="19292" y="1172"/>
                    <a:pt x="18962" y="1172"/>
                  </a:cubicBezTo>
                  <a:cubicBezTo>
                    <a:pt x="18632" y="1340"/>
                    <a:pt x="18302" y="1674"/>
                    <a:pt x="18137" y="2009"/>
                  </a:cubicBezTo>
                  <a:cubicBezTo>
                    <a:pt x="17643" y="3181"/>
                    <a:pt x="17148" y="4353"/>
                    <a:pt x="16489" y="5358"/>
                  </a:cubicBezTo>
                  <a:cubicBezTo>
                    <a:pt x="17478" y="5358"/>
                    <a:pt x="17478" y="5358"/>
                    <a:pt x="17478" y="5358"/>
                  </a:cubicBezTo>
                  <a:cubicBezTo>
                    <a:pt x="17973" y="5358"/>
                    <a:pt x="18632" y="5358"/>
                    <a:pt x="19456" y="5358"/>
                  </a:cubicBezTo>
                  <a:cubicBezTo>
                    <a:pt x="19292" y="6028"/>
                    <a:pt x="19292" y="6530"/>
                    <a:pt x="19292" y="7200"/>
                  </a:cubicBezTo>
                  <a:cubicBezTo>
                    <a:pt x="19292" y="10884"/>
                    <a:pt x="19292" y="10884"/>
                    <a:pt x="19292" y="10884"/>
                  </a:cubicBezTo>
                  <a:cubicBezTo>
                    <a:pt x="19292" y="11386"/>
                    <a:pt x="19292" y="12056"/>
                    <a:pt x="19456" y="12726"/>
                  </a:cubicBezTo>
                  <a:cubicBezTo>
                    <a:pt x="19292" y="12726"/>
                    <a:pt x="19127" y="12726"/>
                    <a:pt x="19127" y="12726"/>
                  </a:cubicBezTo>
                  <a:cubicBezTo>
                    <a:pt x="18467" y="12558"/>
                    <a:pt x="17973" y="12558"/>
                    <a:pt x="17478" y="12558"/>
                  </a:cubicBezTo>
                  <a:cubicBezTo>
                    <a:pt x="16983" y="12558"/>
                    <a:pt x="16983" y="12558"/>
                    <a:pt x="16983" y="12558"/>
                  </a:cubicBezTo>
                  <a:cubicBezTo>
                    <a:pt x="16983" y="18921"/>
                    <a:pt x="16983" y="19088"/>
                    <a:pt x="16983" y="19088"/>
                  </a:cubicBezTo>
                  <a:cubicBezTo>
                    <a:pt x="16818" y="19926"/>
                    <a:pt x="17148" y="20260"/>
                    <a:pt x="17808" y="20093"/>
                  </a:cubicBezTo>
                  <a:cubicBezTo>
                    <a:pt x="18467" y="20093"/>
                    <a:pt x="18467" y="20093"/>
                    <a:pt x="18467" y="20093"/>
                  </a:cubicBezTo>
                  <a:cubicBezTo>
                    <a:pt x="19621" y="20428"/>
                    <a:pt x="20116" y="19591"/>
                    <a:pt x="20116" y="17749"/>
                  </a:cubicBezTo>
                  <a:cubicBezTo>
                    <a:pt x="20446" y="18419"/>
                    <a:pt x="20940" y="18586"/>
                    <a:pt x="21600" y="18586"/>
                  </a:cubicBezTo>
                  <a:cubicBezTo>
                    <a:pt x="21435" y="20763"/>
                    <a:pt x="20446" y="21600"/>
                    <a:pt x="18632" y="21433"/>
                  </a:cubicBezTo>
                  <a:cubicBezTo>
                    <a:pt x="17313" y="21433"/>
                    <a:pt x="17313" y="21433"/>
                    <a:pt x="17313" y="21433"/>
                  </a:cubicBezTo>
                  <a:cubicBezTo>
                    <a:pt x="16159" y="21433"/>
                    <a:pt x="15499" y="20930"/>
                    <a:pt x="15664" y="19758"/>
                  </a:cubicBezTo>
                  <a:cubicBezTo>
                    <a:pt x="15664" y="12726"/>
                    <a:pt x="15664" y="12558"/>
                    <a:pt x="15664" y="12558"/>
                  </a:cubicBezTo>
                  <a:cubicBezTo>
                    <a:pt x="13356" y="12558"/>
                    <a:pt x="13356" y="12558"/>
                    <a:pt x="13356" y="12558"/>
                  </a:cubicBezTo>
                  <a:cubicBezTo>
                    <a:pt x="13356" y="15070"/>
                    <a:pt x="13026" y="16912"/>
                    <a:pt x="12202" y="18084"/>
                  </a:cubicBezTo>
                  <a:cubicBezTo>
                    <a:pt x="11542" y="19256"/>
                    <a:pt x="10058" y="20428"/>
                    <a:pt x="7750" y="21600"/>
                  </a:cubicBezTo>
                  <a:cubicBezTo>
                    <a:pt x="7420" y="20930"/>
                    <a:pt x="6925" y="20595"/>
                    <a:pt x="6431" y="20428"/>
                  </a:cubicBezTo>
                  <a:cubicBezTo>
                    <a:pt x="8904" y="19591"/>
                    <a:pt x="10388" y="18753"/>
                    <a:pt x="10882" y="17916"/>
                  </a:cubicBezTo>
                  <a:cubicBezTo>
                    <a:pt x="11707" y="16912"/>
                    <a:pt x="12037" y="15237"/>
                    <a:pt x="12037" y="12558"/>
                  </a:cubicBezTo>
                  <a:close/>
                  <a:moveTo>
                    <a:pt x="11047" y="0"/>
                  </a:moveTo>
                  <a:cubicBezTo>
                    <a:pt x="12202" y="1172"/>
                    <a:pt x="13026" y="2344"/>
                    <a:pt x="13685" y="3684"/>
                  </a:cubicBezTo>
                  <a:cubicBezTo>
                    <a:pt x="12366" y="4353"/>
                    <a:pt x="12366" y="4353"/>
                    <a:pt x="12366" y="4353"/>
                  </a:cubicBezTo>
                  <a:cubicBezTo>
                    <a:pt x="11542" y="2847"/>
                    <a:pt x="10718" y="1674"/>
                    <a:pt x="9893" y="837"/>
                  </a:cubicBezTo>
                  <a:cubicBezTo>
                    <a:pt x="11047" y="0"/>
                    <a:pt x="11047" y="0"/>
                    <a:pt x="11047" y="0"/>
                  </a:cubicBezTo>
                  <a:close/>
                  <a:moveTo>
                    <a:pt x="11377" y="6698"/>
                  </a:moveTo>
                  <a:cubicBezTo>
                    <a:pt x="11377" y="11386"/>
                    <a:pt x="11377" y="11386"/>
                    <a:pt x="11377" y="11386"/>
                  </a:cubicBezTo>
                  <a:cubicBezTo>
                    <a:pt x="17973" y="11386"/>
                    <a:pt x="17973" y="11386"/>
                    <a:pt x="17973" y="11386"/>
                  </a:cubicBezTo>
                  <a:cubicBezTo>
                    <a:pt x="17973" y="6698"/>
                    <a:pt x="17973" y="6698"/>
                    <a:pt x="17973" y="6698"/>
                  </a:cubicBezTo>
                  <a:cubicBezTo>
                    <a:pt x="11377" y="6698"/>
                    <a:pt x="11377" y="6698"/>
                    <a:pt x="11377" y="6698"/>
                  </a:cubicBez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905" name="Shape 905"/>
            <p:cNvSpPr/>
            <p:nvPr/>
          </p:nvSpPr>
          <p:spPr>
            <a:xfrm>
              <a:off x="1452094" y="52033"/>
              <a:ext cx="446981" cy="4729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16" y="9879"/>
                  </a:moveTo>
                  <a:cubicBezTo>
                    <a:pt x="8144" y="9879"/>
                    <a:pt x="8144" y="9879"/>
                    <a:pt x="8144" y="9879"/>
                  </a:cubicBezTo>
                  <a:cubicBezTo>
                    <a:pt x="8144" y="4521"/>
                    <a:pt x="8144" y="4521"/>
                    <a:pt x="8144" y="4521"/>
                  </a:cubicBezTo>
                  <a:cubicBezTo>
                    <a:pt x="2833" y="4521"/>
                    <a:pt x="2833" y="4521"/>
                    <a:pt x="2833" y="4521"/>
                  </a:cubicBezTo>
                  <a:cubicBezTo>
                    <a:pt x="2479" y="4521"/>
                    <a:pt x="1948" y="4521"/>
                    <a:pt x="1416" y="4688"/>
                  </a:cubicBezTo>
                  <a:cubicBezTo>
                    <a:pt x="1416" y="3349"/>
                    <a:pt x="1416" y="3349"/>
                    <a:pt x="1416" y="3349"/>
                  </a:cubicBezTo>
                  <a:cubicBezTo>
                    <a:pt x="1770" y="3349"/>
                    <a:pt x="2302" y="3349"/>
                    <a:pt x="2833" y="3349"/>
                  </a:cubicBezTo>
                  <a:cubicBezTo>
                    <a:pt x="7259" y="3349"/>
                    <a:pt x="7259" y="3349"/>
                    <a:pt x="7259" y="3349"/>
                  </a:cubicBezTo>
                  <a:cubicBezTo>
                    <a:pt x="6374" y="2344"/>
                    <a:pt x="5489" y="1674"/>
                    <a:pt x="4780" y="1172"/>
                  </a:cubicBezTo>
                  <a:cubicBezTo>
                    <a:pt x="5843" y="167"/>
                    <a:pt x="5843" y="167"/>
                    <a:pt x="5843" y="167"/>
                  </a:cubicBezTo>
                  <a:cubicBezTo>
                    <a:pt x="6728" y="837"/>
                    <a:pt x="7613" y="1507"/>
                    <a:pt x="8498" y="2512"/>
                  </a:cubicBezTo>
                  <a:cubicBezTo>
                    <a:pt x="7613" y="3349"/>
                    <a:pt x="7613" y="3349"/>
                    <a:pt x="7613" y="3349"/>
                  </a:cubicBezTo>
                  <a:cubicBezTo>
                    <a:pt x="12748" y="3349"/>
                    <a:pt x="12748" y="3349"/>
                    <a:pt x="12748" y="3349"/>
                  </a:cubicBezTo>
                  <a:cubicBezTo>
                    <a:pt x="13633" y="2009"/>
                    <a:pt x="14341" y="837"/>
                    <a:pt x="14695" y="0"/>
                  </a:cubicBezTo>
                  <a:cubicBezTo>
                    <a:pt x="16466" y="1005"/>
                    <a:pt x="16466" y="1005"/>
                    <a:pt x="16466" y="1005"/>
                  </a:cubicBezTo>
                  <a:cubicBezTo>
                    <a:pt x="16643" y="1005"/>
                    <a:pt x="16643" y="1172"/>
                    <a:pt x="16643" y="1172"/>
                  </a:cubicBezTo>
                  <a:cubicBezTo>
                    <a:pt x="16643" y="1340"/>
                    <a:pt x="16466" y="1340"/>
                    <a:pt x="16111" y="1340"/>
                  </a:cubicBezTo>
                  <a:cubicBezTo>
                    <a:pt x="15757" y="1507"/>
                    <a:pt x="15580" y="1674"/>
                    <a:pt x="15403" y="1842"/>
                  </a:cubicBezTo>
                  <a:cubicBezTo>
                    <a:pt x="15226" y="2009"/>
                    <a:pt x="15049" y="2177"/>
                    <a:pt x="14872" y="2512"/>
                  </a:cubicBezTo>
                  <a:cubicBezTo>
                    <a:pt x="14518" y="3014"/>
                    <a:pt x="14341" y="3181"/>
                    <a:pt x="14341" y="3349"/>
                  </a:cubicBezTo>
                  <a:cubicBezTo>
                    <a:pt x="18767" y="3349"/>
                    <a:pt x="18767" y="3349"/>
                    <a:pt x="18767" y="3349"/>
                  </a:cubicBezTo>
                  <a:cubicBezTo>
                    <a:pt x="19298" y="3349"/>
                    <a:pt x="19830" y="3349"/>
                    <a:pt x="20361" y="3349"/>
                  </a:cubicBezTo>
                  <a:cubicBezTo>
                    <a:pt x="20361" y="4688"/>
                    <a:pt x="20361" y="4688"/>
                    <a:pt x="20361" y="4688"/>
                  </a:cubicBezTo>
                  <a:cubicBezTo>
                    <a:pt x="19830" y="4521"/>
                    <a:pt x="19298" y="4521"/>
                    <a:pt x="18767" y="4521"/>
                  </a:cubicBezTo>
                  <a:cubicBezTo>
                    <a:pt x="13810" y="4521"/>
                    <a:pt x="13810" y="4521"/>
                    <a:pt x="13810" y="4521"/>
                  </a:cubicBezTo>
                  <a:cubicBezTo>
                    <a:pt x="13810" y="9879"/>
                    <a:pt x="13810" y="9879"/>
                    <a:pt x="13810" y="9879"/>
                  </a:cubicBezTo>
                  <a:cubicBezTo>
                    <a:pt x="20184" y="9879"/>
                    <a:pt x="20184" y="9879"/>
                    <a:pt x="20184" y="9879"/>
                  </a:cubicBezTo>
                  <a:cubicBezTo>
                    <a:pt x="20538" y="9879"/>
                    <a:pt x="21069" y="9879"/>
                    <a:pt x="21600" y="9712"/>
                  </a:cubicBezTo>
                  <a:cubicBezTo>
                    <a:pt x="21600" y="11051"/>
                    <a:pt x="21600" y="11051"/>
                    <a:pt x="21600" y="11051"/>
                  </a:cubicBezTo>
                  <a:cubicBezTo>
                    <a:pt x="21246" y="11051"/>
                    <a:pt x="20715" y="11051"/>
                    <a:pt x="20184" y="11051"/>
                  </a:cubicBezTo>
                  <a:cubicBezTo>
                    <a:pt x="1593" y="11051"/>
                    <a:pt x="1593" y="11051"/>
                    <a:pt x="1593" y="11051"/>
                  </a:cubicBezTo>
                  <a:cubicBezTo>
                    <a:pt x="1062" y="11051"/>
                    <a:pt x="531" y="11051"/>
                    <a:pt x="0" y="11051"/>
                  </a:cubicBezTo>
                  <a:cubicBezTo>
                    <a:pt x="0" y="9712"/>
                    <a:pt x="0" y="9712"/>
                    <a:pt x="0" y="9712"/>
                  </a:cubicBezTo>
                  <a:cubicBezTo>
                    <a:pt x="531" y="9879"/>
                    <a:pt x="885" y="9879"/>
                    <a:pt x="1416" y="9879"/>
                  </a:cubicBezTo>
                  <a:close/>
                  <a:moveTo>
                    <a:pt x="2833" y="6028"/>
                  </a:moveTo>
                  <a:cubicBezTo>
                    <a:pt x="3895" y="5191"/>
                    <a:pt x="3895" y="5191"/>
                    <a:pt x="3895" y="5191"/>
                  </a:cubicBezTo>
                  <a:cubicBezTo>
                    <a:pt x="4072" y="5191"/>
                    <a:pt x="4072" y="5358"/>
                    <a:pt x="4072" y="5526"/>
                  </a:cubicBezTo>
                  <a:cubicBezTo>
                    <a:pt x="5134" y="6363"/>
                    <a:pt x="5843" y="7367"/>
                    <a:pt x="6374" y="8205"/>
                  </a:cubicBezTo>
                  <a:cubicBezTo>
                    <a:pt x="5311" y="9042"/>
                    <a:pt x="5311" y="9042"/>
                    <a:pt x="5311" y="9042"/>
                  </a:cubicBezTo>
                  <a:cubicBezTo>
                    <a:pt x="4603" y="8037"/>
                    <a:pt x="3718" y="7033"/>
                    <a:pt x="2833" y="6028"/>
                  </a:cubicBezTo>
                  <a:close/>
                  <a:moveTo>
                    <a:pt x="5666" y="21600"/>
                  </a:moveTo>
                  <a:cubicBezTo>
                    <a:pt x="4072" y="21600"/>
                    <a:pt x="4072" y="21600"/>
                    <a:pt x="4072" y="21600"/>
                  </a:cubicBezTo>
                  <a:cubicBezTo>
                    <a:pt x="4072" y="21600"/>
                    <a:pt x="4072" y="21433"/>
                    <a:pt x="4072" y="21265"/>
                  </a:cubicBezTo>
                  <a:cubicBezTo>
                    <a:pt x="4249" y="20763"/>
                    <a:pt x="4249" y="19926"/>
                    <a:pt x="4249" y="19758"/>
                  </a:cubicBezTo>
                  <a:cubicBezTo>
                    <a:pt x="4249" y="14233"/>
                    <a:pt x="4249" y="14233"/>
                    <a:pt x="4249" y="14233"/>
                  </a:cubicBezTo>
                  <a:cubicBezTo>
                    <a:pt x="4249" y="14065"/>
                    <a:pt x="4249" y="13730"/>
                    <a:pt x="4072" y="13228"/>
                  </a:cubicBezTo>
                  <a:cubicBezTo>
                    <a:pt x="4072" y="13060"/>
                    <a:pt x="4072" y="12893"/>
                    <a:pt x="4072" y="12558"/>
                  </a:cubicBezTo>
                  <a:cubicBezTo>
                    <a:pt x="4603" y="12726"/>
                    <a:pt x="5134" y="12726"/>
                    <a:pt x="5843" y="12726"/>
                  </a:cubicBezTo>
                  <a:cubicBezTo>
                    <a:pt x="16111" y="12726"/>
                    <a:pt x="16111" y="12726"/>
                    <a:pt x="16111" y="12726"/>
                  </a:cubicBezTo>
                  <a:cubicBezTo>
                    <a:pt x="16643" y="12726"/>
                    <a:pt x="17174" y="12726"/>
                    <a:pt x="17882" y="12558"/>
                  </a:cubicBezTo>
                  <a:cubicBezTo>
                    <a:pt x="17705" y="13060"/>
                    <a:pt x="17705" y="13563"/>
                    <a:pt x="17705" y="14233"/>
                  </a:cubicBezTo>
                  <a:cubicBezTo>
                    <a:pt x="17705" y="19591"/>
                    <a:pt x="17705" y="19591"/>
                    <a:pt x="17705" y="19591"/>
                  </a:cubicBezTo>
                  <a:cubicBezTo>
                    <a:pt x="17705" y="20260"/>
                    <a:pt x="17705" y="21098"/>
                    <a:pt x="17882" y="21600"/>
                  </a:cubicBezTo>
                  <a:cubicBezTo>
                    <a:pt x="16111" y="21600"/>
                    <a:pt x="16111" y="21600"/>
                    <a:pt x="16111" y="21600"/>
                  </a:cubicBezTo>
                  <a:cubicBezTo>
                    <a:pt x="16289" y="21265"/>
                    <a:pt x="16289" y="20428"/>
                    <a:pt x="16289" y="19926"/>
                  </a:cubicBezTo>
                  <a:cubicBezTo>
                    <a:pt x="5489" y="19926"/>
                    <a:pt x="5489" y="19926"/>
                    <a:pt x="5489" y="19926"/>
                  </a:cubicBezTo>
                  <a:cubicBezTo>
                    <a:pt x="5489" y="20260"/>
                    <a:pt x="5489" y="20930"/>
                    <a:pt x="5666" y="21265"/>
                  </a:cubicBezTo>
                  <a:cubicBezTo>
                    <a:pt x="5666" y="21433"/>
                    <a:pt x="5666" y="21600"/>
                    <a:pt x="5666" y="21600"/>
                  </a:cubicBezTo>
                  <a:close/>
                  <a:moveTo>
                    <a:pt x="5666" y="13898"/>
                  </a:moveTo>
                  <a:cubicBezTo>
                    <a:pt x="5666" y="16074"/>
                    <a:pt x="5666" y="16074"/>
                    <a:pt x="5666" y="16074"/>
                  </a:cubicBezTo>
                  <a:cubicBezTo>
                    <a:pt x="16289" y="16074"/>
                    <a:pt x="16289" y="16074"/>
                    <a:pt x="16289" y="16074"/>
                  </a:cubicBezTo>
                  <a:cubicBezTo>
                    <a:pt x="16289" y="13898"/>
                    <a:pt x="16289" y="13898"/>
                    <a:pt x="16289" y="13898"/>
                  </a:cubicBezTo>
                  <a:cubicBezTo>
                    <a:pt x="5666" y="13898"/>
                    <a:pt x="5666" y="13898"/>
                    <a:pt x="5666" y="13898"/>
                  </a:cubicBezTo>
                  <a:close/>
                  <a:moveTo>
                    <a:pt x="5666" y="17079"/>
                  </a:moveTo>
                  <a:cubicBezTo>
                    <a:pt x="5666" y="19088"/>
                    <a:pt x="5666" y="19088"/>
                    <a:pt x="5666" y="19088"/>
                  </a:cubicBezTo>
                  <a:cubicBezTo>
                    <a:pt x="16289" y="19088"/>
                    <a:pt x="16289" y="19088"/>
                    <a:pt x="16289" y="19088"/>
                  </a:cubicBezTo>
                  <a:cubicBezTo>
                    <a:pt x="16289" y="17079"/>
                    <a:pt x="16289" y="17079"/>
                    <a:pt x="16289" y="17079"/>
                  </a:cubicBezTo>
                  <a:cubicBezTo>
                    <a:pt x="5666" y="17079"/>
                    <a:pt x="5666" y="17079"/>
                    <a:pt x="5666" y="17079"/>
                  </a:cubicBezTo>
                  <a:close/>
                  <a:moveTo>
                    <a:pt x="9384" y="4521"/>
                  </a:moveTo>
                  <a:cubicBezTo>
                    <a:pt x="9384" y="9879"/>
                    <a:pt x="9384" y="9879"/>
                    <a:pt x="9384" y="9879"/>
                  </a:cubicBezTo>
                  <a:cubicBezTo>
                    <a:pt x="12393" y="9879"/>
                    <a:pt x="12393" y="9879"/>
                    <a:pt x="12393" y="9879"/>
                  </a:cubicBezTo>
                  <a:cubicBezTo>
                    <a:pt x="12393" y="4521"/>
                    <a:pt x="12393" y="4521"/>
                    <a:pt x="12393" y="4521"/>
                  </a:cubicBezTo>
                  <a:cubicBezTo>
                    <a:pt x="9384" y="4521"/>
                    <a:pt x="9384" y="4521"/>
                    <a:pt x="9384" y="4521"/>
                  </a:cubicBezTo>
                  <a:close/>
                  <a:moveTo>
                    <a:pt x="15226" y="8540"/>
                  </a:moveTo>
                  <a:cubicBezTo>
                    <a:pt x="16466" y="7033"/>
                    <a:pt x="17351" y="5860"/>
                    <a:pt x="17705" y="5023"/>
                  </a:cubicBezTo>
                  <a:cubicBezTo>
                    <a:pt x="19121" y="5860"/>
                    <a:pt x="19121" y="5860"/>
                    <a:pt x="19121" y="5860"/>
                  </a:cubicBezTo>
                  <a:cubicBezTo>
                    <a:pt x="19298" y="6028"/>
                    <a:pt x="19298" y="6028"/>
                    <a:pt x="19298" y="6028"/>
                  </a:cubicBezTo>
                  <a:cubicBezTo>
                    <a:pt x="18944" y="6363"/>
                    <a:pt x="18944" y="6363"/>
                    <a:pt x="18944" y="6363"/>
                  </a:cubicBezTo>
                  <a:cubicBezTo>
                    <a:pt x="18590" y="6363"/>
                    <a:pt x="18413" y="6530"/>
                    <a:pt x="18236" y="6865"/>
                  </a:cubicBezTo>
                  <a:cubicBezTo>
                    <a:pt x="17705" y="7535"/>
                    <a:pt x="16997" y="8372"/>
                    <a:pt x="16289" y="9209"/>
                  </a:cubicBezTo>
                  <a:cubicBezTo>
                    <a:pt x="15226" y="8540"/>
                    <a:pt x="15226" y="8540"/>
                    <a:pt x="15226" y="8540"/>
                  </a:cubicBez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906" name="Shape 906"/>
            <p:cNvSpPr/>
            <p:nvPr/>
          </p:nvSpPr>
          <p:spPr>
            <a:xfrm>
              <a:off x="1970023" y="104054"/>
              <a:ext cx="253052" cy="3665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817" y="21600"/>
                  </a:moveTo>
                  <a:cubicBezTo>
                    <a:pt x="0" y="21600"/>
                    <a:pt x="0" y="21600"/>
                    <a:pt x="0" y="2160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1270" y="0"/>
                    <a:pt x="11270" y="0"/>
                    <a:pt x="11270" y="0"/>
                  </a:cubicBezTo>
                  <a:cubicBezTo>
                    <a:pt x="18157" y="0"/>
                    <a:pt x="21600" y="1944"/>
                    <a:pt x="21600" y="6048"/>
                  </a:cubicBezTo>
                  <a:cubicBezTo>
                    <a:pt x="21600" y="9936"/>
                    <a:pt x="17530" y="12096"/>
                    <a:pt x="9704" y="12096"/>
                  </a:cubicBezTo>
                  <a:cubicBezTo>
                    <a:pt x="2817" y="12096"/>
                    <a:pt x="2817" y="12096"/>
                    <a:pt x="2817" y="12096"/>
                  </a:cubicBezTo>
                  <a:cubicBezTo>
                    <a:pt x="2817" y="21600"/>
                    <a:pt x="2817" y="21600"/>
                    <a:pt x="2817" y="21600"/>
                  </a:cubicBezTo>
                  <a:close/>
                  <a:moveTo>
                    <a:pt x="2817" y="10368"/>
                  </a:moveTo>
                  <a:cubicBezTo>
                    <a:pt x="9704" y="10368"/>
                    <a:pt x="9704" y="10368"/>
                    <a:pt x="9704" y="10368"/>
                  </a:cubicBezTo>
                  <a:cubicBezTo>
                    <a:pt x="15965" y="10584"/>
                    <a:pt x="18783" y="9072"/>
                    <a:pt x="18783" y="5832"/>
                  </a:cubicBezTo>
                  <a:cubicBezTo>
                    <a:pt x="18783" y="3024"/>
                    <a:pt x="15965" y="1728"/>
                    <a:pt x="10643" y="1728"/>
                  </a:cubicBezTo>
                  <a:cubicBezTo>
                    <a:pt x="2817" y="1728"/>
                    <a:pt x="2817" y="1728"/>
                    <a:pt x="2817" y="1728"/>
                  </a:cubicBezTo>
                  <a:cubicBezTo>
                    <a:pt x="2817" y="10368"/>
                    <a:pt x="2817" y="10368"/>
                    <a:pt x="2817" y="10368"/>
                  </a:cubicBez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907" name="Shape 907"/>
            <p:cNvSpPr/>
            <p:nvPr/>
          </p:nvSpPr>
          <p:spPr>
            <a:xfrm>
              <a:off x="2561268" y="104060"/>
              <a:ext cx="267242" cy="3665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672"/>
                  </a:moveTo>
                  <a:lnTo>
                    <a:pt x="0" y="0"/>
                  </a:lnTo>
                  <a:lnTo>
                    <a:pt x="21600" y="0"/>
                  </a:lnTo>
                  <a:lnTo>
                    <a:pt x="21600" y="1672"/>
                  </a:lnTo>
                  <a:lnTo>
                    <a:pt x="12042" y="1672"/>
                  </a:lnTo>
                  <a:lnTo>
                    <a:pt x="12042" y="21600"/>
                  </a:lnTo>
                  <a:lnTo>
                    <a:pt x="9366" y="21600"/>
                  </a:lnTo>
                  <a:lnTo>
                    <a:pt x="9366" y="1672"/>
                  </a:lnTo>
                  <a:lnTo>
                    <a:pt x="0" y="1672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908" name="Shape 908"/>
            <p:cNvSpPr/>
            <p:nvPr/>
          </p:nvSpPr>
          <p:spPr>
            <a:xfrm>
              <a:off x="-1" y="0"/>
              <a:ext cx="428061" cy="7875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2600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909" name="Shape 909"/>
            <p:cNvSpPr/>
            <p:nvPr/>
          </p:nvSpPr>
          <p:spPr>
            <a:xfrm>
              <a:off x="189197" y="54393"/>
              <a:ext cx="612529" cy="73314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676" y="0"/>
                  </a:moveTo>
                  <a:lnTo>
                    <a:pt x="8423" y="6341"/>
                  </a:lnTo>
                  <a:lnTo>
                    <a:pt x="11926" y="10243"/>
                  </a:lnTo>
                  <a:lnTo>
                    <a:pt x="4920" y="11915"/>
                  </a:lnTo>
                  <a:lnTo>
                    <a:pt x="0" y="19161"/>
                  </a:lnTo>
                  <a:lnTo>
                    <a:pt x="9591" y="16374"/>
                  </a:lnTo>
                  <a:lnTo>
                    <a:pt x="13927" y="21600"/>
                  </a:lnTo>
                  <a:lnTo>
                    <a:pt x="13177" y="15399"/>
                  </a:lnTo>
                  <a:lnTo>
                    <a:pt x="21600" y="13030"/>
                  </a:lnTo>
                  <a:lnTo>
                    <a:pt x="12676" y="0"/>
                  </a:lnTo>
                  <a:close/>
                </a:path>
              </a:pathLst>
            </a:custGeom>
            <a:solidFill>
              <a:srgbClr val="FF2600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910" name="Shape 910"/>
            <p:cNvSpPr/>
            <p:nvPr/>
          </p:nvSpPr>
          <p:spPr>
            <a:xfrm>
              <a:off x="1132823" y="588872"/>
              <a:ext cx="198659" cy="1939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20571" y="21600"/>
                  </a:lnTo>
                  <a:lnTo>
                    <a:pt x="19800" y="20020"/>
                  </a:lnTo>
                  <a:lnTo>
                    <a:pt x="1543" y="20020"/>
                  </a:lnTo>
                  <a:lnTo>
                    <a:pt x="771" y="21600"/>
                  </a:lnTo>
                  <a:lnTo>
                    <a:pt x="0" y="21600"/>
                  </a:lnTo>
                  <a:lnTo>
                    <a:pt x="10286" y="0"/>
                  </a:lnTo>
                  <a:lnTo>
                    <a:pt x="11057" y="0"/>
                  </a:lnTo>
                  <a:lnTo>
                    <a:pt x="21600" y="21600"/>
                  </a:lnTo>
                  <a:close/>
                  <a:moveTo>
                    <a:pt x="1800" y="19229"/>
                  </a:moveTo>
                  <a:lnTo>
                    <a:pt x="19543" y="19229"/>
                  </a:lnTo>
                  <a:lnTo>
                    <a:pt x="10800" y="1054"/>
                  </a:lnTo>
                  <a:lnTo>
                    <a:pt x="1800" y="19229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911" name="Shape 911"/>
            <p:cNvSpPr/>
            <p:nvPr/>
          </p:nvSpPr>
          <p:spPr>
            <a:xfrm>
              <a:off x="1572710" y="588876"/>
              <a:ext cx="201023" cy="1939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10996" y="0"/>
                    <a:pt x="10996" y="0"/>
                    <a:pt x="10996" y="0"/>
                  </a:cubicBezTo>
                  <a:cubicBezTo>
                    <a:pt x="12175" y="0"/>
                    <a:pt x="13745" y="0"/>
                    <a:pt x="14924" y="815"/>
                  </a:cubicBezTo>
                  <a:cubicBezTo>
                    <a:pt x="16495" y="1223"/>
                    <a:pt x="17280" y="2038"/>
                    <a:pt x="18458" y="3260"/>
                  </a:cubicBezTo>
                  <a:cubicBezTo>
                    <a:pt x="19244" y="4075"/>
                    <a:pt x="20029" y="5298"/>
                    <a:pt x="20815" y="6521"/>
                  </a:cubicBezTo>
                  <a:cubicBezTo>
                    <a:pt x="21207" y="7743"/>
                    <a:pt x="21600" y="9374"/>
                    <a:pt x="21600" y="10596"/>
                  </a:cubicBezTo>
                  <a:cubicBezTo>
                    <a:pt x="21600" y="12226"/>
                    <a:pt x="21207" y="13857"/>
                    <a:pt x="20815" y="15079"/>
                  </a:cubicBezTo>
                  <a:cubicBezTo>
                    <a:pt x="20029" y="16302"/>
                    <a:pt x="19244" y="17525"/>
                    <a:pt x="18458" y="18340"/>
                  </a:cubicBezTo>
                  <a:cubicBezTo>
                    <a:pt x="17280" y="19562"/>
                    <a:pt x="16495" y="20377"/>
                    <a:pt x="14924" y="20785"/>
                  </a:cubicBezTo>
                  <a:cubicBezTo>
                    <a:pt x="13745" y="21600"/>
                    <a:pt x="12175" y="21600"/>
                    <a:pt x="10996" y="21600"/>
                  </a:cubicBezTo>
                  <a:cubicBezTo>
                    <a:pt x="0" y="21600"/>
                    <a:pt x="0" y="21600"/>
                    <a:pt x="0" y="21600"/>
                  </a:cubicBezTo>
                  <a:cubicBezTo>
                    <a:pt x="0" y="0"/>
                    <a:pt x="0" y="0"/>
                    <a:pt x="0" y="0"/>
                  </a:cubicBezTo>
                  <a:close/>
                  <a:moveTo>
                    <a:pt x="10996" y="20785"/>
                  </a:moveTo>
                  <a:cubicBezTo>
                    <a:pt x="12175" y="20785"/>
                    <a:pt x="13353" y="20377"/>
                    <a:pt x="14924" y="19970"/>
                  </a:cubicBezTo>
                  <a:cubicBezTo>
                    <a:pt x="16102" y="19562"/>
                    <a:pt x="16887" y="18747"/>
                    <a:pt x="17673" y="17932"/>
                  </a:cubicBezTo>
                  <a:cubicBezTo>
                    <a:pt x="18851" y="17117"/>
                    <a:pt x="19244" y="15894"/>
                    <a:pt x="20029" y="14672"/>
                  </a:cubicBezTo>
                  <a:cubicBezTo>
                    <a:pt x="20422" y="13449"/>
                    <a:pt x="20815" y="12226"/>
                    <a:pt x="20815" y="10596"/>
                  </a:cubicBezTo>
                  <a:cubicBezTo>
                    <a:pt x="20815" y="9374"/>
                    <a:pt x="20422" y="8151"/>
                    <a:pt x="20029" y="6928"/>
                  </a:cubicBezTo>
                  <a:cubicBezTo>
                    <a:pt x="19244" y="5706"/>
                    <a:pt x="18851" y="4483"/>
                    <a:pt x="17673" y="3668"/>
                  </a:cubicBezTo>
                  <a:cubicBezTo>
                    <a:pt x="16887" y="2853"/>
                    <a:pt x="16102" y="2038"/>
                    <a:pt x="14924" y="1630"/>
                  </a:cubicBezTo>
                  <a:cubicBezTo>
                    <a:pt x="13353" y="1223"/>
                    <a:pt x="12175" y="815"/>
                    <a:pt x="10996" y="815"/>
                  </a:cubicBezTo>
                  <a:cubicBezTo>
                    <a:pt x="1178" y="815"/>
                    <a:pt x="1178" y="815"/>
                    <a:pt x="1178" y="815"/>
                  </a:cubicBezTo>
                  <a:cubicBezTo>
                    <a:pt x="1178" y="20785"/>
                    <a:pt x="1178" y="20785"/>
                    <a:pt x="1178" y="20785"/>
                  </a:cubicBezTo>
                  <a:cubicBezTo>
                    <a:pt x="10996" y="20785"/>
                    <a:pt x="10996" y="20785"/>
                    <a:pt x="10996" y="20785"/>
                  </a:cubicBez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912" name="Shape 912"/>
            <p:cNvSpPr/>
            <p:nvPr/>
          </p:nvSpPr>
          <p:spPr>
            <a:xfrm>
              <a:off x="1785555" y="588876"/>
              <a:ext cx="201023" cy="1939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790"/>
                  </a:lnTo>
                  <a:lnTo>
                    <a:pt x="762" y="790"/>
                  </a:lnTo>
                  <a:lnTo>
                    <a:pt x="762" y="10273"/>
                  </a:lnTo>
                  <a:lnTo>
                    <a:pt x="20838" y="10273"/>
                  </a:lnTo>
                  <a:lnTo>
                    <a:pt x="20838" y="11327"/>
                  </a:lnTo>
                  <a:lnTo>
                    <a:pt x="762" y="11327"/>
                  </a:lnTo>
                  <a:lnTo>
                    <a:pt x="762" y="20810"/>
                  </a:lnTo>
                  <a:lnTo>
                    <a:pt x="21600" y="20810"/>
                  </a:ln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913" name="Shape 913"/>
            <p:cNvSpPr/>
            <p:nvPr/>
          </p:nvSpPr>
          <p:spPr>
            <a:xfrm>
              <a:off x="2395720" y="588876"/>
              <a:ext cx="7095" cy="193929"/>
            </a:xfrm>
            <a:prstGeom prst="rect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914" name="Shape 914"/>
            <p:cNvSpPr/>
            <p:nvPr/>
          </p:nvSpPr>
          <p:spPr>
            <a:xfrm>
              <a:off x="2421734" y="584146"/>
              <a:ext cx="196293" cy="1986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00" y="14800"/>
                  </a:moveTo>
                  <a:cubicBezTo>
                    <a:pt x="2000" y="16000"/>
                    <a:pt x="2800" y="17200"/>
                    <a:pt x="3600" y="18000"/>
                  </a:cubicBezTo>
                  <a:cubicBezTo>
                    <a:pt x="4400" y="18800"/>
                    <a:pt x="5600" y="19600"/>
                    <a:pt x="6800" y="20000"/>
                  </a:cubicBezTo>
                  <a:cubicBezTo>
                    <a:pt x="8000" y="20400"/>
                    <a:pt x="9200" y="20800"/>
                    <a:pt x="10800" y="20800"/>
                  </a:cubicBezTo>
                  <a:cubicBezTo>
                    <a:pt x="12000" y="20800"/>
                    <a:pt x="13200" y="20400"/>
                    <a:pt x="14400" y="20000"/>
                  </a:cubicBezTo>
                  <a:cubicBezTo>
                    <a:pt x="15600" y="19600"/>
                    <a:pt x="16800" y="18800"/>
                    <a:pt x="17600" y="18000"/>
                  </a:cubicBezTo>
                  <a:cubicBezTo>
                    <a:pt x="18800" y="17200"/>
                    <a:pt x="19200" y="16000"/>
                    <a:pt x="20000" y="14800"/>
                  </a:cubicBezTo>
                  <a:cubicBezTo>
                    <a:pt x="20400" y="13600"/>
                    <a:pt x="20800" y="12400"/>
                    <a:pt x="20800" y="10800"/>
                  </a:cubicBezTo>
                  <a:cubicBezTo>
                    <a:pt x="20800" y="10800"/>
                    <a:pt x="20800" y="10800"/>
                    <a:pt x="20800" y="10800"/>
                  </a:cubicBezTo>
                  <a:cubicBezTo>
                    <a:pt x="11600" y="10800"/>
                    <a:pt x="11600" y="10800"/>
                    <a:pt x="11600" y="10800"/>
                  </a:cubicBezTo>
                  <a:cubicBezTo>
                    <a:pt x="11600" y="10000"/>
                    <a:pt x="11600" y="10000"/>
                    <a:pt x="11600" y="10000"/>
                  </a:cubicBezTo>
                  <a:cubicBezTo>
                    <a:pt x="21600" y="10000"/>
                    <a:pt x="21600" y="10000"/>
                    <a:pt x="21600" y="10000"/>
                  </a:cubicBezTo>
                  <a:cubicBezTo>
                    <a:pt x="21600" y="10800"/>
                    <a:pt x="21600" y="10800"/>
                    <a:pt x="21600" y="10800"/>
                  </a:cubicBezTo>
                  <a:cubicBezTo>
                    <a:pt x="21600" y="12400"/>
                    <a:pt x="21200" y="14000"/>
                    <a:pt x="20800" y="15200"/>
                  </a:cubicBezTo>
                  <a:cubicBezTo>
                    <a:pt x="20000" y="16400"/>
                    <a:pt x="19200" y="17600"/>
                    <a:pt x="18400" y="18400"/>
                  </a:cubicBezTo>
                  <a:cubicBezTo>
                    <a:pt x="17200" y="19600"/>
                    <a:pt x="16400" y="20400"/>
                    <a:pt x="14800" y="20800"/>
                  </a:cubicBezTo>
                  <a:cubicBezTo>
                    <a:pt x="13600" y="21600"/>
                    <a:pt x="12000" y="21600"/>
                    <a:pt x="10800" y="21600"/>
                  </a:cubicBezTo>
                  <a:cubicBezTo>
                    <a:pt x="9200" y="21600"/>
                    <a:pt x="7600" y="21600"/>
                    <a:pt x="6400" y="20800"/>
                  </a:cubicBezTo>
                  <a:cubicBezTo>
                    <a:pt x="5200" y="20400"/>
                    <a:pt x="4000" y="19600"/>
                    <a:pt x="2800" y="18400"/>
                  </a:cubicBezTo>
                  <a:cubicBezTo>
                    <a:pt x="2000" y="17600"/>
                    <a:pt x="1200" y="16400"/>
                    <a:pt x="800" y="15200"/>
                  </a:cubicBezTo>
                  <a:cubicBezTo>
                    <a:pt x="0" y="14000"/>
                    <a:pt x="0" y="12400"/>
                    <a:pt x="0" y="10800"/>
                  </a:cubicBezTo>
                  <a:cubicBezTo>
                    <a:pt x="0" y="10800"/>
                    <a:pt x="0" y="10800"/>
                    <a:pt x="0" y="10800"/>
                  </a:cubicBezTo>
                  <a:cubicBezTo>
                    <a:pt x="0" y="9200"/>
                    <a:pt x="0" y="8000"/>
                    <a:pt x="800" y="6800"/>
                  </a:cubicBezTo>
                  <a:cubicBezTo>
                    <a:pt x="1200" y="5200"/>
                    <a:pt x="2000" y="4000"/>
                    <a:pt x="2800" y="3200"/>
                  </a:cubicBezTo>
                  <a:cubicBezTo>
                    <a:pt x="4000" y="2000"/>
                    <a:pt x="5200" y="1600"/>
                    <a:pt x="6400" y="800"/>
                  </a:cubicBezTo>
                  <a:cubicBezTo>
                    <a:pt x="7600" y="400"/>
                    <a:pt x="9200" y="0"/>
                    <a:pt x="10800" y="0"/>
                  </a:cubicBezTo>
                  <a:cubicBezTo>
                    <a:pt x="11600" y="0"/>
                    <a:pt x="12800" y="0"/>
                    <a:pt x="14000" y="400"/>
                  </a:cubicBezTo>
                  <a:cubicBezTo>
                    <a:pt x="14800" y="800"/>
                    <a:pt x="15600" y="1200"/>
                    <a:pt x="16800" y="1600"/>
                  </a:cubicBezTo>
                  <a:cubicBezTo>
                    <a:pt x="14800" y="1600"/>
                    <a:pt x="14800" y="1600"/>
                    <a:pt x="14800" y="1600"/>
                  </a:cubicBezTo>
                  <a:cubicBezTo>
                    <a:pt x="14400" y="1600"/>
                    <a:pt x="13600" y="1200"/>
                    <a:pt x="12800" y="1200"/>
                  </a:cubicBezTo>
                  <a:cubicBezTo>
                    <a:pt x="12000" y="800"/>
                    <a:pt x="11600" y="800"/>
                    <a:pt x="10800" y="800"/>
                  </a:cubicBezTo>
                  <a:cubicBezTo>
                    <a:pt x="9200" y="800"/>
                    <a:pt x="8000" y="1200"/>
                    <a:pt x="6800" y="1600"/>
                  </a:cubicBezTo>
                  <a:cubicBezTo>
                    <a:pt x="5600" y="2000"/>
                    <a:pt x="4400" y="2800"/>
                    <a:pt x="3600" y="3600"/>
                  </a:cubicBezTo>
                  <a:cubicBezTo>
                    <a:pt x="2800" y="4800"/>
                    <a:pt x="2000" y="5600"/>
                    <a:pt x="1600" y="6800"/>
                  </a:cubicBezTo>
                  <a:cubicBezTo>
                    <a:pt x="800" y="8000"/>
                    <a:pt x="800" y="9600"/>
                    <a:pt x="800" y="10800"/>
                  </a:cubicBezTo>
                  <a:cubicBezTo>
                    <a:pt x="800" y="12400"/>
                    <a:pt x="800" y="13600"/>
                    <a:pt x="1600" y="14800"/>
                  </a:cubicBezTo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915" name="Shape 915"/>
            <p:cNvSpPr/>
            <p:nvPr/>
          </p:nvSpPr>
          <p:spPr>
            <a:xfrm>
              <a:off x="2627487" y="588872"/>
              <a:ext cx="201023" cy="1939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838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20838" y="21600"/>
                  </a:lnTo>
                  <a:lnTo>
                    <a:pt x="1016" y="1054"/>
                  </a:lnTo>
                  <a:lnTo>
                    <a:pt x="1016" y="21600"/>
                  </a:lnTo>
                  <a:lnTo>
                    <a:pt x="0" y="21600"/>
                  </a:lnTo>
                  <a:lnTo>
                    <a:pt x="0" y="0"/>
                  </a:lnTo>
                  <a:lnTo>
                    <a:pt x="1016" y="0"/>
                  </a:lnTo>
                  <a:lnTo>
                    <a:pt x="20838" y="20283"/>
                  </a:lnTo>
                  <a:lnTo>
                    <a:pt x="20838" y="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916" name="Shape 916"/>
            <p:cNvSpPr/>
            <p:nvPr/>
          </p:nvSpPr>
          <p:spPr>
            <a:xfrm>
              <a:off x="1549430" y="588876"/>
              <a:ext cx="6351" cy="193929"/>
            </a:xfrm>
            <a:prstGeom prst="rect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917" name="Shape 917"/>
            <p:cNvSpPr/>
            <p:nvPr/>
          </p:nvSpPr>
          <p:spPr>
            <a:xfrm>
              <a:off x="2282201" y="104054"/>
              <a:ext cx="253052" cy="3665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817" y="21600"/>
                  </a:moveTo>
                  <a:cubicBezTo>
                    <a:pt x="0" y="21600"/>
                    <a:pt x="0" y="21600"/>
                    <a:pt x="0" y="2160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1583" y="0"/>
                    <a:pt x="11583" y="0"/>
                    <a:pt x="11583" y="0"/>
                  </a:cubicBezTo>
                  <a:cubicBezTo>
                    <a:pt x="18470" y="0"/>
                    <a:pt x="21600" y="1944"/>
                    <a:pt x="21600" y="6048"/>
                  </a:cubicBezTo>
                  <a:cubicBezTo>
                    <a:pt x="21600" y="9936"/>
                    <a:pt x="17530" y="12096"/>
                    <a:pt x="9704" y="12096"/>
                  </a:cubicBezTo>
                  <a:cubicBezTo>
                    <a:pt x="2817" y="12096"/>
                    <a:pt x="2817" y="12096"/>
                    <a:pt x="2817" y="12096"/>
                  </a:cubicBezTo>
                  <a:cubicBezTo>
                    <a:pt x="2817" y="21600"/>
                    <a:pt x="2817" y="21600"/>
                    <a:pt x="2817" y="21600"/>
                  </a:cubicBezTo>
                  <a:close/>
                  <a:moveTo>
                    <a:pt x="2817" y="10368"/>
                  </a:moveTo>
                  <a:cubicBezTo>
                    <a:pt x="9704" y="10368"/>
                    <a:pt x="9704" y="10368"/>
                    <a:pt x="9704" y="10368"/>
                  </a:cubicBezTo>
                  <a:cubicBezTo>
                    <a:pt x="15965" y="10584"/>
                    <a:pt x="19096" y="9072"/>
                    <a:pt x="18783" y="5832"/>
                  </a:cubicBezTo>
                  <a:cubicBezTo>
                    <a:pt x="18783" y="3024"/>
                    <a:pt x="15965" y="1728"/>
                    <a:pt x="10643" y="1728"/>
                  </a:cubicBezTo>
                  <a:cubicBezTo>
                    <a:pt x="2817" y="1728"/>
                    <a:pt x="2817" y="1728"/>
                    <a:pt x="2817" y="1728"/>
                  </a:cubicBezTo>
                  <a:cubicBezTo>
                    <a:pt x="2817" y="10368"/>
                    <a:pt x="2817" y="10368"/>
                    <a:pt x="2817" y="10368"/>
                  </a:cubicBez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</p:grpSp>
      <p:sp>
        <p:nvSpPr>
          <p:cNvPr id="919" name="Shape 919"/>
          <p:cNvSpPr/>
          <p:nvPr/>
        </p:nvSpPr>
        <p:spPr>
          <a:xfrm>
            <a:off x="10203542" y="2380344"/>
            <a:ext cx="3976913" cy="995679"/>
          </a:xfrm>
          <a:prstGeom prst="rect">
            <a:avLst/>
          </a:prstGeom>
          <a:ln w="12700">
            <a:miter lim="400000"/>
          </a:ln>
        </p:spPr>
        <p:txBody>
          <a:bodyPr tIns="91439" bIns="91439">
            <a:spAutoFit/>
          </a:bodyPr>
          <a:lstStyle>
            <a:lvl1pPr algn="ctr">
              <a:defRPr sz="6400">
                <a:latin typeface="Adobe 黑体 Std R"/>
                <a:ea typeface="Adobe 黑体 Std R"/>
                <a:cs typeface="Adobe 黑体 Std R"/>
                <a:sym typeface="Adobe 黑体 Std R"/>
              </a:defRPr>
            </a:lvl1pPr>
          </a:lstStyle>
          <a:p>
            <a:pPr>
              <a:defRPr sz="3600">
                <a:latin typeface="+mn-lt"/>
                <a:ea typeface="+mn-ea"/>
                <a:cs typeface="+mn-cs"/>
                <a:sym typeface="Trebuchet MS"/>
              </a:defRPr>
            </a:pPr>
            <a:r>
              <a:rPr sz="6400">
                <a:latin typeface="Adobe 黑体 Std R"/>
                <a:ea typeface="Adobe 黑体 Std R"/>
                <a:cs typeface="Adobe 黑体 Std R"/>
                <a:sym typeface="Adobe 黑体 Std R"/>
              </a:rPr>
              <a:t>目  录</a:t>
            </a:r>
          </a:p>
        </p:txBody>
      </p:sp>
      <p:sp>
        <p:nvSpPr>
          <p:cNvPr id="920" name="Shape 920"/>
          <p:cNvSpPr/>
          <p:nvPr/>
        </p:nvSpPr>
        <p:spPr>
          <a:xfrm>
            <a:off x="9906000" y="3205753"/>
            <a:ext cx="4572000" cy="1122681"/>
          </a:xfrm>
          <a:prstGeom prst="rect">
            <a:avLst/>
          </a:prstGeom>
          <a:ln w="12700">
            <a:miter lim="400000"/>
          </a:ln>
        </p:spPr>
        <p:txBody>
          <a:bodyPr tIns="91439" bIns="91439">
            <a:spAutoFit/>
          </a:bodyPr>
          <a:lstStyle>
            <a:lvl1pPr algn="ctr">
              <a:defRPr sz="6400" b="1"/>
            </a:lvl1pPr>
          </a:lstStyle>
          <a:p>
            <a:pPr>
              <a:defRPr sz="3600" b="0"/>
            </a:pPr>
            <a:r>
              <a:rPr sz="6400" b="1"/>
              <a:t>CONTENTS</a:t>
            </a:r>
          </a:p>
        </p:txBody>
      </p:sp>
      <p:grpSp>
        <p:nvGrpSpPr>
          <p:cNvPr id="930" name="Group 930"/>
          <p:cNvGrpSpPr/>
          <p:nvPr/>
        </p:nvGrpSpPr>
        <p:grpSpPr>
          <a:xfrm>
            <a:off x="3353673" y="4836021"/>
            <a:ext cx="17671866" cy="796653"/>
            <a:chOff x="0" y="0"/>
            <a:chExt cx="17671864" cy="796652"/>
          </a:xfrm>
        </p:grpSpPr>
        <p:sp>
          <p:nvSpPr>
            <p:cNvPr id="921" name="Shape 921"/>
            <p:cNvSpPr/>
            <p:nvPr/>
          </p:nvSpPr>
          <p:spPr>
            <a:xfrm>
              <a:off x="-1" y="-1"/>
              <a:ext cx="768441" cy="768442"/>
            </a:xfrm>
            <a:prstGeom prst="ellipse">
              <a:avLst/>
            </a:prstGeom>
            <a:noFill/>
            <a:ln w="25400" cap="flat">
              <a:solidFill>
                <a:srgbClr val="262626"/>
              </a:solidFill>
              <a:prstDash val="solid"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922" name="Shape 922"/>
            <p:cNvSpPr/>
            <p:nvPr/>
          </p:nvSpPr>
          <p:spPr>
            <a:xfrm>
              <a:off x="768439" y="384220"/>
              <a:ext cx="3452767" cy="1"/>
            </a:xfrm>
            <a:prstGeom prst="line">
              <a:avLst/>
            </a:prstGeom>
            <a:noFill/>
            <a:ln w="12700" cap="flat">
              <a:solidFill>
                <a:srgbClr val="262626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defTabSz="457200">
                <a:defRPr sz="1200">
                  <a:latin typeface="+mj-lt"/>
                  <a:ea typeface="+mj-ea"/>
                  <a:cs typeface="+mj-cs"/>
                  <a:sym typeface="Helvetica"/>
                </a:defRPr>
              </a:pPr>
              <a:endParaRPr/>
            </a:p>
          </p:txBody>
        </p:sp>
        <p:sp>
          <p:nvSpPr>
            <p:cNvPr id="923" name="Shape 923"/>
            <p:cNvSpPr/>
            <p:nvPr/>
          </p:nvSpPr>
          <p:spPr>
            <a:xfrm>
              <a:off x="4221205" y="-1"/>
              <a:ext cx="768441" cy="768442"/>
            </a:xfrm>
            <a:prstGeom prst="ellipse">
              <a:avLst/>
            </a:prstGeom>
            <a:noFill/>
            <a:ln w="25400" cap="flat">
              <a:solidFill>
                <a:srgbClr val="262626"/>
              </a:solidFill>
              <a:prstDash val="solid"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924" name="Shape 924"/>
            <p:cNvSpPr/>
            <p:nvPr/>
          </p:nvSpPr>
          <p:spPr>
            <a:xfrm>
              <a:off x="8461012" y="-1"/>
              <a:ext cx="768441" cy="768442"/>
            </a:xfrm>
            <a:prstGeom prst="ellipse">
              <a:avLst/>
            </a:prstGeom>
            <a:noFill/>
            <a:ln w="25400" cap="flat">
              <a:solidFill>
                <a:srgbClr val="262626"/>
              </a:solidFill>
              <a:prstDash val="solid"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925" name="Shape 925"/>
            <p:cNvSpPr/>
            <p:nvPr/>
          </p:nvSpPr>
          <p:spPr>
            <a:xfrm>
              <a:off x="9229452" y="384220"/>
              <a:ext cx="3452767" cy="1"/>
            </a:xfrm>
            <a:prstGeom prst="line">
              <a:avLst/>
            </a:prstGeom>
            <a:noFill/>
            <a:ln w="12700" cap="flat">
              <a:solidFill>
                <a:srgbClr val="262626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defTabSz="457200">
                <a:defRPr sz="1200">
                  <a:latin typeface="+mj-lt"/>
                  <a:ea typeface="+mj-ea"/>
                  <a:cs typeface="+mj-cs"/>
                  <a:sym typeface="Helvetica"/>
                </a:defRPr>
              </a:pPr>
              <a:endParaRPr/>
            </a:p>
          </p:txBody>
        </p:sp>
        <p:sp>
          <p:nvSpPr>
            <p:cNvPr id="926" name="Shape 926"/>
            <p:cNvSpPr/>
            <p:nvPr/>
          </p:nvSpPr>
          <p:spPr>
            <a:xfrm>
              <a:off x="12682218" y="-1"/>
              <a:ext cx="768441" cy="768442"/>
            </a:xfrm>
            <a:prstGeom prst="ellipse">
              <a:avLst/>
            </a:prstGeom>
            <a:noFill/>
            <a:ln w="25400" cap="flat">
              <a:solidFill>
                <a:srgbClr val="262626"/>
              </a:solidFill>
              <a:prstDash val="solid"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927" name="Shape 927"/>
            <p:cNvSpPr/>
            <p:nvPr/>
          </p:nvSpPr>
          <p:spPr>
            <a:xfrm>
              <a:off x="4989645" y="384220"/>
              <a:ext cx="3452767" cy="1"/>
            </a:xfrm>
            <a:prstGeom prst="line">
              <a:avLst/>
            </a:prstGeom>
            <a:noFill/>
            <a:ln w="12700" cap="flat">
              <a:solidFill>
                <a:srgbClr val="262626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defTabSz="457200">
                <a:defRPr sz="1200">
                  <a:latin typeface="+mj-lt"/>
                  <a:ea typeface="+mj-ea"/>
                  <a:cs typeface="+mj-cs"/>
                  <a:sym typeface="Helvetica"/>
                </a:defRPr>
              </a:pPr>
              <a:endParaRPr/>
            </a:p>
          </p:txBody>
        </p:sp>
        <p:sp>
          <p:nvSpPr>
            <p:cNvPr id="928" name="Shape 928"/>
            <p:cNvSpPr/>
            <p:nvPr/>
          </p:nvSpPr>
          <p:spPr>
            <a:xfrm>
              <a:off x="13450658" y="412431"/>
              <a:ext cx="3452767" cy="1"/>
            </a:xfrm>
            <a:prstGeom prst="line">
              <a:avLst/>
            </a:prstGeom>
            <a:noFill/>
            <a:ln w="12700" cap="flat">
              <a:solidFill>
                <a:srgbClr val="262626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defTabSz="457200">
                <a:defRPr sz="1200">
                  <a:latin typeface="+mj-lt"/>
                  <a:ea typeface="+mj-ea"/>
                  <a:cs typeface="+mj-cs"/>
                  <a:sym typeface="Helvetica"/>
                </a:defRPr>
              </a:pPr>
              <a:endParaRPr/>
            </a:p>
          </p:txBody>
        </p:sp>
        <p:sp>
          <p:nvSpPr>
            <p:cNvPr id="929" name="Shape 929"/>
            <p:cNvSpPr/>
            <p:nvPr/>
          </p:nvSpPr>
          <p:spPr>
            <a:xfrm>
              <a:off x="16903424" y="28211"/>
              <a:ext cx="768441" cy="768442"/>
            </a:xfrm>
            <a:prstGeom prst="ellipse">
              <a:avLst/>
            </a:prstGeom>
            <a:noFill/>
            <a:ln w="25400" cap="flat">
              <a:solidFill>
                <a:srgbClr val="262626"/>
              </a:solidFill>
              <a:prstDash val="solid"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</p:grpSp>
      <p:grpSp>
        <p:nvGrpSpPr>
          <p:cNvPr id="934" name="Group 934"/>
          <p:cNvGrpSpPr/>
          <p:nvPr/>
        </p:nvGrpSpPr>
        <p:grpSpPr>
          <a:xfrm>
            <a:off x="2047471" y="5995349"/>
            <a:ext cx="3300813" cy="4623759"/>
            <a:chOff x="0" y="0"/>
            <a:chExt cx="3300812" cy="4623758"/>
          </a:xfrm>
        </p:grpSpPr>
        <p:sp>
          <p:nvSpPr>
            <p:cNvPr id="931" name="Shape 931"/>
            <p:cNvSpPr/>
            <p:nvPr/>
          </p:nvSpPr>
          <p:spPr>
            <a:xfrm>
              <a:off x="-1" y="-1"/>
              <a:ext cx="3300814" cy="4623760"/>
            </a:xfrm>
            <a:prstGeom prst="rect">
              <a:avLst/>
            </a:prstGeom>
            <a:solidFill>
              <a:srgbClr val="404040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932" name="Shape 932"/>
            <p:cNvSpPr/>
            <p:nvPr/>
          </p:nvSpPr>
          <p:spPr>
            <a:xfrm>
              <a:off x="876883" y="1202506"/>
              <a:ext cx="1450135" cy="136398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spAutoFit/>
            </a:bodyPr>
            <a:lstStyle>
              <a:lvl1pPr algn="ctr">
                <a:defRPr sz="8000">
                  <a:solidFill>
                    <a:srgbClr val="FFFFFF"/>
                  </a:solidFill>
                </a:defRPr>
              </a:lvl1pPr>
            </a:lstStyle>
            <a:p>
              <a:pPr>
                <a:defRPr sz="3600">
                  <a:solidFill>
                    <a:srgbClr val="000000"/>
                  </a:solidFill>
                </a:defRPr>
              </a:pPr>
              <a:r>
                <a:rPr sz="8000">
                  <a:solidFill>
                    <a:srgbClr val="FFFFFF"/>
                  </a:solidFill>
                </a:rPr>
                <a:t>1</a:t>
              </a:r>
            </a:p>
          </p:txBody>
        </p:sp>
        <p:sp>
          <p:nvSpPr>
            <p:cNvPr id="933" name="Shape 933"/>
            <p:cNvSpPr/>
            <p:nvPr/>
          </p:nvSpPr>
          <p:spPr>
            <a:xfrm>
              <a:off x="61445" y="2469320"/>
              <a:ext cx="3177919" cy="64008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spAutoFit/>
            </a:bodyPr>
            <a:lstStyle>
              <a:lvl1pPr algn="ctr">
                <a:defRPr spc="600">
                  <a:solidFill>
                    <a:srgbClr val="FFFFFF"/>
                  </a:solidFill>
                  <a:latin typeface="Adobe 黑体 Std R"/>
                  <a:ea typeface="Adobe 黑体 Std R"/>
                  <a:cs typeface="Adobe 黑体 Std R"/>
                  <a:sym typeface="Adobe 黑体 Std R"/>
                </a:defRPr>
              </a:lvl1pPr>
            </a:lstStyle>
            <a:p>
              <a:pPr>
                <a:defRPr spc="0"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Trebuchet MS"/>
                </a:defRPr>
              </a:pPr>
              <a:r>
                <a:rPr spc="600">
                  <a:solidFill>
                    <a:srgbClr val="FFFFFF"/>
                  </a:solidFill>
                  <a:latin typeface="Adobe 黑体 Std R"/>
                  <a:ea typeface="Adobe 黑体 Std R"/>
                  <a:cs typeface="Adobe 黑体 Std R"/>
                  <a:sym typeface="Adobe 黑体 Std R"/>
                </a:rPr>
                <a:t>添加标题</a:t>
              </a:r>
            </a:p>
          </p:txBody>
        </p:sp>
      </p:grpSp>
      <p:grpSp>
        <p:nvGrpSpPr>
          <p:cNvPr id="938" name="Group 938"/>
          <p:cNvGrpSpPr/>
          <p:nvPr/>
        </p:nvGrpSpPr>
        <p:grpSpPr>
          <a:xfrm>
            <a:off x="6308693" y="5995349"/>
            <a:ext cx="3300814" cy="4623759"/>
            <a:chOff x="0" y="0"/>
            <a:chExt cx="3300812" cy="4623758"/>
          </a:xfrm>
        </p:grpSpPr>
        <p:sp>
          <p:nvSpPr>
            <p:cNvPr id="935" name="Shape 935"/>
            <p:cNvSpPr/>
            <p:nvPr/>
          </p:nvSpPr>
          <p:spPr>
            <a:xfrm>
              <a:off x="-1" y="-1"/>
              <a:ext cx="3300814" cy="4623760"/>
            </a:xfrm>
            <a:prstGeom prst="rect">
              <a:avLst/>
            </a:prstGeom>
            <a:solidFill>
              <a:srgbClr val="404040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936" name="Shape 936"/>
            <p:cNvSpPr/>
            <p:nvPr/>
          </p:nvSpPr>
          <p:spPr>
            <a:xfrm>
              <a:off x="876883" y="1202506"/>
              <a:ext cx="1450135" cy="136398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spAutoFit/>
            </a:bodyPr>
            <a:lstStyle>
              <a:lvl1pPr algn="ctr">
                <a:defRPr sz="8000">
                  <a:solidFill>
                    <a:srgbClr val="FFFFFF"/>
                  </a:solidFill>
                </a:defRPr>
              </a:lvl1pPr>
            </a:lstStyle>
            <a:p>
              <a:pPr>
                <a:defRPr sz="3600">
                  <a:solidFill>
                    <a:srgbClr val="000000"/>
                  </a:solidFill>
                </a:defRPr>
              </a:pPr>
              <a:r>
                <a:rPr sz="8000">
                  <a:solidFill>
                    <a:srgbClr val="FFFFFF"/>
                  </a:solidFill>
                </a:rPr>
                <a:t>2</a:t>
              </a:r>
            </a:p>
          </p:txBody>
        </p:sp>
        <p:sp>
          <p:nvSpPr>
            <p:cNvPr id="937" name="Shape 937"/>
            <p:cNvSpPr/>
            <p:nvPr/>
          </p:nvSpPr>
          <p:spPr>
            <a:xfrm>
              <a:off x="61445" y="2469320"/>
              <a:ext cx="3177919" cy="64008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spAutoFit/>
            </a:bodyPr>
            <a:lstStyle>
              <a:lvl1pPr algn="ctr">
                <a:defRPr spc="600">
                  <a:solidFill>
                    <a:srgbClr val="FFFFFF"/>
                  </a:solidFill>
                  <a:latin typeface="Adobe 黑体 Std R"/>
                  <a:ea typeface="Adobe 黑体 Std R"/>
                  <a:cs typeface="Adobe 黑体 Std R"/>
                  <a:sym typeface="Adobe 黑体 Std R"/>
                </a:defRPr>
              </a:lvl1pPr>
            </a:lstStyle>
            <a:p>
              <a:pPr>
                <a:defRPr spc="0"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Trebuchet MS"/>
                </a:defRPr>
              </a:pPr>
              <a:r>
                <a:rPr spc="600">
                  <a:solidFill>
                    <a:srgbClr val="FFFFFF"/>
                  </a:solidFill>
                  <a:latin typeface="Adobe 黑体 Std R"/>
                  <a:ea typeface="Adobe 黑体 Std R"/>
                  <a:cs typeface="Adobe 黑体 Std R"/>
                  <a:sym typeface="Adobe 黑体 Std R"/>
                </a:rPr>
                <a:t>添加标题</a:t>
              </a:r>
            </a:p>
          </p:txBody>
        </p:sp>
      </p:grpSp>
      <p:grpSp>
        <p:nvGrpSpPr>
          <p:cNvPr id="942" name="Group 942"/>
          <p:cNvGrpSpPr/>
          <p:nvPr/>
        </p:nvGrpSpPr>
        <p:grpSpPr>
          <a:xfrm>
            <a:off x="10569916" y="5988682"/>
            <a:ext cx="3300813" cy="4623759"/>
            <a:chOff x="0" y="0"/>
            <a:chExt cx="3300812" cy="4623758"/>
          </a:xfrm>
        </p:grpSpPr>
        <p:sp>
          <p:nvSpPr>
            <p:cNvPr id="939" name="Shape 939"/>
            <p:cNvSpPr/>
            <p:nvPr/>
          </p:nvSpPr>
          <p:spPr>
            <a:xfrm>
              <a:off x="-1" y="-1"/>
              <a:ext cx="3300814" cy="4623760"/>
            </a:xfrm>
            <a:prstGeom prst="rect">
              <a:avLst/>
            </a:prstGeom>
            <a:solidFill>
              <a:srgbClr val="404040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940" name="Shape 940"/>
            <p:cNvSpPr/>
            <p:nvPr/>
          </p:nvSpPr>
          <p:spPr>
            <a:xfrm>
              <a:off x="876883" y="1202506"/>
              <a:ext cx="1450135" cy="136398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spAutoFit/>
            </a:bodyPr>
            <a:lstStyle>
              <a:lvl1pPr algn="ctr">
                <a:defRPr sz="8000">
                  <a:solidFill>
                    <a:srgbClr val="FFFFFF"/>
                  </a:solidFill>
                </a:defRPr>
              </a:lvl1pPr>
            </a:lstStyle>
            <a:p>
              <a:pPr>
                <a:defRPr sz="3600">
                  <a:solidFill>
                    <a:srgbClr val="000000"/>
                  </a:solidFill>
                </a:defRPr>
              </a:pPr>
              <a:r>
                <a:rPr sz="8000">
                  <a:solidFill>
                    <a:srgbClr val="FFFFFF"/>
                  </a:solidFill>
                </a:rPr>
                <a:t>3</a:t>
              </a:r>
            </a:p>
          </p:txBody>
        </p:sp>
        <p:sp>
          <p:nvSpPr>
            <p:cNvPr id="941" name="Shape 941"/>
            <p:cNvSpPr/>
            <p:nvPr/>
          </p:nvSpPr>
          <p:spPr>
            <a:xfrm>
              <a:off x="61445" y="2469320"/>
              <a:ext cx="3177919" cy="64008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spAutoFit/>
            </a:bodyPr>
            <a:lstStyle>
              <a:lvl1pPr algn="ctr">
                <a:defRPr spc="600">
                  <a:solidFill>
                    <a:srgbClr val="FFFFFF"/>
                  </a:solidFill>
                  <a:latin typeface="Adobe 黑体 Std R"/>
                  <a:ea typeface="Adobe 黑体 Std R"/>
                  <a:cs typeface="Adobe 黑体 Std R"/>
                  <a:sym typeface="Adobe 黑体 Std R"/>
                </a:defRPr>
              </a:lvl1pPr>
            </a:lstStyle>
            <a:p>
              <a:pPr>
                <a:defRPr spc="0"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Trebuchet MS"/>
                </a:defRPr>
              </a:pPr>
              <a:r>
                <a:rPr spc="600">
                  <a:solidFill>
                    <a:srgbClr val="FFFFFF"/>
                  </a:solidFill>
                  <a:latin typeface="Adobe 黑体 Std R"/>
                  <a:ea typeface="Adobe 黑体 Std R"/>
                  <a:cs typeface="Adobe 黑体 Std R"/>
                  <a:sym typeface="Adobe 黑体 Std R"/>
                </a:rPr>
                <a:t>添加标题</a:t>
              </a:r>
            </a:p>
          </p:txBody>
        </p:sp>
      </p:grpSp>
      <p:grpSp>
        <p:nvGrpSpPr>
          <p:cNvPr id="946" name="Group 946"/>
          <p:cNvGrpSpPr/>
          <p:nvPr/>
        </p:nvGrpSpPr>
        <p:grpSpPr>
          <a:xfrm>
            <a:off x="14747611" y="6016893"/>
            <a:ext cx="3300813" cy="4623760"/>
            <a:chOff x="0" y="0"/>
            <a:chExt cx="3300812" cy="4623758"/>
          </a:xfrm>
        </p:grpSpPr>
        <p:sp>
          <p:nvSpPr>
            <p:cNvPr id="943" name="Shape 943"/>
            <p:cNvSpPr/>
            <p:nvPr/>
          </p:nvSpPr>
          <p:spPr>
            <a:xfrm>
              <a:off x="-1" y="-1"/>
              <a:ext cx="3300814" cy="4623760"/>
            </a:xfrm>
            <a:prstGeom prst="rect">
              <a:avLst/>
            </a:prstGeom>
            <a:solidFill>
              <a:srgbClr val="B41700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944" name="Shape 944"/>
            <p:cNvSpPr/>
            <p:nvPr/>
          </p:nvSpPr>
          <p:spPr>
            <a:xfrm>
              <a:off x="876883" y="1202506"/>
              <a:ext cx="1450135" cy="136398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spAutoFit/>
            </a:bodyPr>
            <a:lstStyle>
              <a:lvl1pPr algn="ctr">
                <a:defRPr sz="8000">
                  <a:solidFill>
                    <a:srgbClr val="FFFFFF"/>
                  </a:solidFill>
                </a:defRPr>
              </a:lvl1pPr>
            </a:lstStyle>
            <a:p>
              <a:pPr>
                <a:defRPr sz="3600">
                  <a:solidFill>
                    <a:srgbClr val="000000"/>
                  </a:solidFill>
                </a:defRPr>
              </a:pPr>
              <a:r>
                <a:rPr sz="8000">
                  <a:solidFill>
                    <a:srgbClr val="FFFFFF"/>
                  </a:solidFill>
                </a:rPr>
                <a:t>4</a:t>
              </a:r>
            </a:p>
          </p:txBody>
        </p:sp>
        <p:sp>
          <p:nvSpPr>
            <p:cNvPr id="945" name="Shape 945"/>
            <p:cNvSpPr/>
            <p:nvPr/>
          </p:nvSpPr>
          <p:spPr>
            <a:xfrm>
              <a:off x="61445" y="2469320"/>
              <a:ext cx="3177919" cy="64008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spAutoFit/>
            </a:bodyPr>
            <a:lstStyle>
              <a:lvl1pPr algn="ctr">
                <a:defRPr spc="600">
                  <a:solidFill>
                    <a:srgbClr val="FFFFFF"/>
                  </a:solidFill>
                  <a:latin typeface="Adobe 黑体 Std R"/>
                  <a:ea typeface="Adobe 黑体 Std R"/>
                  <a:cs typeface="Adobe 黑体 Std R"/>
                  <a:sym typeface="Adobe 黑体 Std R"/>
                </a:defRPr>
              </a:lvl1pPr>
            </a:lstStyle>
            <a:p>
              <a:pPr>
                <a:defRPr spc="0"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Trebuchet MS"/>
                </a:defRPr>
              </a:pPr>
              <a:r>
                <a:rPr spc="600">
                  <a:solidFill>
                    <a:srgbClr val="FFFFFF"/>
                  </a:solidFill>
                  <a:latin typeface="Adobe 黑体 Std R"/>
                  <a:ea typeface="Adobe 黑体 Std R"/>
                  <a:cs typeface="Adobe 黑体 Std R"/>
                  <a:sym typeface="Adobe 黑体 Std R"/>
                </a:rPr>
                <a:t>添加标题</a:t>
              </a:r>
            </a:p>
          </p:txBody>
        </p:sp>
      </p:grpSp>
      <p:grpSp>
        <p:nvGrpSpPr>
          <p:cNvPr id="950" name="Group 950"/>
          <p:cNvGrpSpPr/>
          <p:nvPr/>
        </p:nvGrpSpPr>
        <p:grpSpPr>
          <a:xfrm>
            <a:off x="18947387" y="6016891"/>
            <a:ext cx="3300813" cy="4623760"/>
            <a:chOff x="0" y="0"/>
            <a:chExt cx="3300812" cy="4623758"/>
          </a:xfrm>
        </p:grpSpPr>
        <p:sp>
          <p:nvSpPr>
            <p:cNvPr id="947" name="Shape 947"/>
            <p:cNvSpPr/>
            <p:nvPr/>
          </p:nvSpPr>
          <p:spPr>
            <a:xfrm>
              <a:off x="-1" y="-1"/>
              <a:ext cx="3300814" cy="4623760"/>
            </a:xfrm>
            <a:prstGeom prst="rect">
              <a:avLst/>
            </a:prstGeom>
            <a:solidFill>
              <a:srgbClr val="404040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948" name="Shape 948"/>
            <p:cNvSpPr/>
            <p:nvPr/>
          </p:nvSpPr>
          <p:spPr>
            <a:xfrm>
              <a:off x="876883" y="1202506"/>
              <a:ext cx="1450135" cy="136398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spAutoFit/>
            </a:bodyPr>
            <a:lstStyle>
              <a:lvl1pPr algn="ctr">
                <a:defRPr sz="8000">
                  <a:solidFill>
                    <a:srgbClr val="FFFFFF"/>
                  </a:solidFill>
                </a:defRPr>
              </a:lvl1pPr>
            </a:lstStyle>
            <a:p>
              <a:pPr>
                <a:defRPr sz="3600">
                  <a:solidFill>
                    <a:srgbClr val="000000"/>
                  </a:solidFill>
                </a:defRPr>
              </a:pPr>
              <a:r>
                <a:rPr sz="8000">
                  <a:solidFill>
                    <a:srgbClr val="FFFFFF"/>
                  </a:solidFill>
                </a:rPr>
                <a:t>5</a:t>
              </a:r>
            </a:p>
          </p:txBody>
        </p:sp>
        <p:sp>
          <p:nvSpPr>
            <p:cNvPr id="949" name="Shape 949"/>
            <p:cNvSpPr/>
            <p:nvPr/>
          </p:nvSpPr>
          <p:spPr>
            <a:xfrm>
              <a:off x="61445" y="2469320"/>
              <a:ext cx="3177919" cy="64008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spAutoFit/>
            </a:bodyPr>
            <a:lstStyle>
              <a:lvl1pPr algn="ctr">
                <a:defRPr spc="600">
                  <a:solidFill>
                    <a:srgbClr val="FFFFFF"/>
                  </a:solidFill>
                  <a:latin typeface="Adobe 黑体 Std R"/>
                  <a:ea typeface="Adobe 黑体 Std R"/>
                  <a:cs typeface="Adobe 黑体 Std R"/>
                  <a:sym typeface="Adobe 黑体 Std R"/>
                </a:defRPr>
              </a:lvl1pPr>
            </a:lstStyle>
            <a:p>
              <a:pPr>
                <a:defRPr spc="0"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Trebuchet MS"/>
                </a:defRPr>
              </a:pPr>
              <a:r>
                <a:rPr spc="600">
                  <a:solidFill>
                    <a:srgbClr val="FFFFFF"/>
                  </a:solidFill>
                  <a:latin typeface="Adobe 黑体 Std R"/>
                  <a:ea typeface="Adobe 黑体 Std R"/>
                  <a:cs typeface="Adobe 黑体 Std R"/>
                  <a:sym typeface="Adobe 黑体 Std R"/>
                </a:rPr>
                <a:t>添加标题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" name="Shape 952"/>
          <p:cNvSpPr/>
          <p:nvPr/>
        </p:nvSpPr>
        <p:spPr>
          <a:xfrm rot="10800000" flipH="1">
            <a:off x="1066800" y="800100"/>
            <a:ext cx="1066800" cy="919656"/>
          </a:xfrm>
          <a:prstGeom prst="triangle">
            <a:avLst/>
          </a:prstGeom>
          <a:solidFill>
            <a:srgbClr val="B41700"/>
          </a:solidFill>
          <a:ln w="12700">
            <a:miter lim="400000"/>
          </a:ln>
        </p:spPr>
        <p:txBody>
          <a:bodyPr tIns="91439" bIns="9143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953" name="Shape 953"/>
          <p:cNvSpPr/>
          <p:nvPr/>
        </p:nvSpPr>
        <p:spPr>
          <a:xfrm>
            <a:off x="1866900" y="796425"/>
            <a:ext cx="4914900" cy="792480"/>
          </a:xfrm>
          <a:prstGeom prst="rect">
            <a:avLst/>
          </a:prstGeom>
          <a:ln w="12700">
            <a:miter lim="400000"/>
          </a:ln>
        </p:spPr>
        <p:txBody>
          <a:bodyPr tIns="91439" bIns="91439">
            <a:spAutoFit/>
          </a:bodyPr>
          <a:lstStyle>
            <a:lvl1pPr algn="ctr">
              <a:defRPr sz="4800" spc="600">
                <a:solidFill>
                  <a:srgbClr val="B41700"/>
                </a:solidFill>
                <a:latin typeface="Adobe 黑体 Std R"/>
                <a:ea typeface="Adobe 黑体 Std R"/>
                <a:cs typeface="Adobe 黑体 Std R"/>
                <a:sym typeface="Adobe 黑体 Std R"/>
              </a:defRPr>
            </a:lvl1pPr>
          </a:lstStyle>
          <a:p>
            <a:pPr>
              <a:defRPr sz="3600" spc="0">
                <a:solidFill>
                  <a:srgbClr val="000000"/>
                </a:solidFill>
                <a:latin typeface="+mn-lt"/>
                <a:ea typeface="+mn-ea"/>
                <a:cs typeface="+mn-cs"/>
                <a:sym typeface="Trebuchet MS"/>
              </a:defRPr>
            </a:pPr>
            <a:r>
              <a:rPr sz="4800" spc="600">
                <a:solidFill>
                  <a:srgbClr val="B41700"/>
                </a:solidFill>
                <a:latin typeface="Adobe 黑体 Std R"/>
                <a:ea typeface="Adobe 黑体 Std R"/>
                <a:cs typeface="Adobe 黑体 Std R"/>
                <a:sym typeface="Adobe 黑体 Std R"/>
              </a:rPr>
              <a:t>添加标题文字</a:t>
            </a:r>
          </a:p>
        </p:txBody>
      </p:sp>
      <p:graphicFrame>
        <p:nvGraphicFramePr>
          <p:cNvPr id="954" name="Chart 954"/>
          <p:cNvGraphicFramePr/>
          <p:nvPr/>
        </p:nvGraphicFramePr>
        <p:xfrm>
          <a:off x="4031132" y="5025771"/>
          <a:ext cx="16001046" cy="64614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55" name="Shape 955"/>
          <p:cNvSpPr/>
          <p:nvPr/>
        </p:nvSpPr>
        <p:spPr>
          <a:xfrm>
            <a:off x="2046400" y="2766828"/>
            <a:ext cx="2024381" cy="639065"/>
          </a:xfrm>
          <a:prstGeom prst="rect">
            <a:avLst/>
          </a:prstGeom>
          <a:ln w="12700">
            <a:miter lim="400000"/>
          </a:ln>
        </p:spPr>
        <p:txBody>
          <a:bodyPr wrap="none" tIns="91439" bIns="91439">
            <a:spAutoFit/>
          </a:bodyPr>
          <a:lstStyle>
            <a:lvl1pPr algn="ctr">
              <a:defRPr b="1">
                <a:solidFill>
                  <a:srgbClr val="B41700"/>
                </a:solidFill>
                <a:latin typeface="+mj-lt"/>
                <a:ea typeface="+mj-ea"/>
                <a:cs typeface="+mj-cs"/>
                <a:sym typeface="Helvetica"/>
              </a:defRPr>
            </a:lvl1pPr>
          </a:lstStyle>
          <a:p>
            <a:pPr>
              <a:defRPr b="0">
                <a:solidFill>
                  <a:srgbClr val="000000"/>
                </a:solidFill>
                <a:latin typeface="+mn-lt"/>
                <a:ea typeface="+mn-ea"/>
                <a:cs typeface="+mn-cs"/>
                <a:sym typeface="Trebuchet MS"/>
              </a:defRPr>
            </a:pPr>
            <a:r>
              <a:rPr b="1">
                <a:solidFill>
                  <a:srgbClr val="B41700"/>
                </a:solidFill>
                <a:latin typeface="+mj-lt"/>
                <a:ea typeface="+mj-ea"/>
                <a:cs typeface="+mj-cs"/>
                <a:sym typeface="Helvetica"/>
              </a:rPr>
              <a:t>添加标题</a:t>
            </a:r>
          </a:p>
        </p:txBody>
      </p:sp>
      <p:sp>
        <p:nvSpPr>
          <p:cNvPr id="956" name="Shape 956"/>
          <p:cNvSpPr/>
          <p:nvPr/>
        </p:nvSpPr>
        <p:spPr>
          <a:xfrm>
            <a:off x="1866899" y="3505491"/>
            <a:ext cx="21433242" cy="1569658"/>
          </a:xfrm>
          <a:prstGeom prst="rect">
            <a:avLst/>
          </a:prstGeom>
          <a:ln w="12700">
            <a:miter lim="400000"/>
          </a:ln>
        </p:spPr>
        <p:txBody>
          <a:bodyPr tIns="91439" bIns="91439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3200" dirty="0" smtClean="0">
                <a:solidFill>
                  <a:srgbClr val="808080"/>
                </a:solidFill>
                <a:latin typeface="Adobe 繁黑體 Std B"/>
                <a:ea typeface="Adobe 繁黑體 Std B"/>
                <a:cs typeface="Adobe 繁黑體 Std B"/>
                <a:sym typeface="Adobe 繁黑體 Std B"/>
              </a:rPr>
              <a:t>这里是你可以自己编辑的占位字符，这里是你可以自己编辑的占位字符，</a:t>
            </a:r>
            <a:r>
              <a:rPr sz="3200" dirty="0" smtClean="0">
                <a:solidFill>
                  <a:srgbClr val="808080"/>
                </a:solidFill>
                <a:latin typeface="Adobe 繁黑體 Std B"/>
                <a:ea typeface="Adobe 繁黑體 Std B"/>
                <a:cs typeface="Adobe 繁黑體 Std B"/>
                <a:sym typeface="Adobe 繁黑體 Std B"/>
              </a:rPr>
              <a:t>专业</a:t>
            </a:r>
            <a:r>
              <a:rPr sz="3200" dirty="0">
                <a:solidFill>
                  <a:srgbClr val="808080"/>
                </a:solidFill>
                <a:latin typeface="Adobe 繁黑體 Std B"/>
                <a:ea typeface="Adobe 繁黑體 Std B"/>
                <a:cs typeface="Adobe 繁黑體 Std B"/>
                <a:sym typeface="Adobe 繁黑體 Std B"/>
              </a:rPr>
              <a:t>PPT图表，100%客户满意率……</a:t>
            </a:r>
            <a:r>
              <a:rPr sz="3200" dirty="0" err="1">
                <a:solidFill>
                  <a:srgbClr val="808080"/>
                </a:solidFill>
                <a:latin typeface="Adobe 繁黑體 Std B"/>
                <a:ea typeface="Adobe 繁黑體 Std B"/>
                <a:cs typeface="Adobe 繁黑體 Std B"/>
                <a:sym typeface="Adobe 繁黑體 Std B"/>
              </a:rPr>
              <a:t>锐普以不同于传统的PPT制作模式，创造全新的PPT体验</a:t>
            </a:r>
            <a:r>
              <a:rPr sz="3200" dirty="0">
                <a:solidFill>
                  <a:srgbClr val="808080"/>
                </a:solidFill>
                <a:latin typeface="Adobe 繁黑體 Std B"/>
                <a:ea typeface="Adobe 繁黑體 Std B"/>
                <a:cs typeface="Adobe 繁黑體 Std B"/>
                <a:sym typeface="Adobe 繁黑體 Std B"/>
              </a:rPr>
              <a:t/>
            </a:r>
            <a:br>
              <a:rPr sz="3200" dirty="0">
                <a:solidFill>
                  <a:srgbClr val="808080"/>
                </a:solidFill>
                <a:latin typeface="Adobe 繁黑體 Std B"/>
                <a:ea typeface="Adobe 繁黑體 Std B"/>
                <a:cs typeface="Adobe 繁黑體 Std B"/>
                <a:sym typeface="Adobe 繁黑體 Std B"/>
              </a:rPr>
            </a:br>
            <a:r>
              <a:rPr sz="3200" dirty="0">
                <a:solidFill>
                  <a:srgbClr val="808080"/>
                </a:solidFill>
              </a:rPr>
              <a:t>.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dur="indefinite" fill="hold"/>
                                        <p:tgtEl>
                                          <p:spTgt spid="9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2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dur="indefinite" fill="hold"/>
                                        <p:tgtEl>
                                          <p:spTgt spid="9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650"/>
                                        <p:tgtEl>
                                          <p:spTgt spid="9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149"/>
                            </p:stCondLst>
                            <p:childTnLst>
                              <p:par>
                                <p:cTn id="13" presetID="22" presetClass="entr" presetSubtype="4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indefinite" fill="hold"/>
                                        <p:tgtEl>
                                          <p:spTgt spid="954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954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649"/>
                            </p:stCondLst>
                            <p:childTnLst>
                              <p:par>
                                <p:cTn id="17" presetID="22" presetClass="entr" presetSubtype="4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indefinite" fill="hold"/>
                                        <p:tgtEl>
                                          <p:spTgt spid="954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954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149"/>
                            </p:stCondLst>
                            <p:childTnLst>
                              <p:par>
                                <p:cTn id="21" presetID="22" presetClass="entr" presetSubtype="4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indefinite" fill="hold"/>
                                        <p:tgtEl>
                                          <p:spTgt spid="954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954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649"/>
                            </p:stCondLst>
                            <p:childTnLst>
                              <p:par>
                                <p:cTn id="25" presetID="22" presetClass="entr" presetSubtype="4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indefinite" fill="hold"/>
                                        <p:tgtEl>
                                          <p:spTgt spid="954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954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149"/>
                            </p:stCondLst>
                            <p:childTnLst>
                              <p:par>
                                <p:cTn id="29" presetID="22" presetClass="entr" presetSubtype="4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indefinite" fill="hold"/>
                                        <p:tgtEl>
                                          <p:spTgt spid="954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954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649"/>
                            </p:stCondLst>
                            <p:childTnLst>
                              <p:par>
                                <p:cTn id="33" presetID="22" presetClass="entr" presetSubtype="4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indefinite" fill="hold"/>
                                        <p:tgtEl>
                                          <p:spTgt spid="954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954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954" grpId="3">
        <p:bldSub>
          <a:bldChart bld="category"/>
        </p:bldSub>
      </p:bldGraphic>
      <p:bldP spid="955" grpId="1" animBg="1" advAuto="0"/>
      <p:bldP spid="956" grpId="2" animBg="1" advAuto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8" name="Shape 958"/>
          <p:cNvSpPr/>
          <p:nvPr/>
        </p:nvSpPr>
        <p:spPr>
          <a:xfrm rot="10800000" flipH="1">
            <a:off x="1066800" y="800100"/>
            <a:ext cx="1066800" cy="919656"/>
          </a:xfrm>
          <a:prstGeom prst="triangle">
            <a:avLst/>
          </a:prstGeom>
          <a:solidFill>
            <a:srgbClr val="B41700"/>
          </a:solidFill>
          <a:ln w="12700">
            <a:miter lim="400000"/>
          </a:ln>
        </p:spPr>
        <p:txBody>
          <a:bodyPr tIns="91439" bIns="9143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959" name="Shape 959"/>
          <p:cNvSpPr/>
          <p:nvPr/>
        </p:nvSpPr>
        <p:spPr>
          <a:xfrm>
            <a:off x="1866900" y="796425"/>
            <a:ext cx="4914900" cy="792480"/>
          </a:xfrm>
          <a:prstGeom prst="rect">
            <a:avLst/>
          </a:prstGeom>
          <a:ln w="12700">
            <a:miter lim="400000"/>
          </a:ln>
        </p:spPr>
        <p:txBody>
          <a:bodyPr tIns="91439" bIns="91439">
            <a:spAutoFit/>
          </a:bodyPr>
          <a:lstStyle>
            <a:lvl1pPr algn="ctr">
              <a:defRPr sz="4800" spc="600">
                <a:solidFill>
                  <a:srgbClr val="B41700"/>
                </a:solidFill>
                <a:latin typeface="Adobe 黑体 Std R"/>
                <a:ea typeface="Adobe 黑体 Std R"/>
                <a:cs typeface="Adobe 黑体 Std R"/>
                <a:sym typeface="Adobe 黑体 Std R"/>
              </a:defRPr>
            </a:lvl1pPr>
          </a:lstStyle>
          <a:p>
            <a:pPr>
              <a:defRPr sz="3600" spc="0">
                <a:solidFill>
                  <a:srgbClr val="000000"/>
                </a:solidFill>
                <a:latin typeface="+mn-lt"/>
                <a:ea typeface="+mn-ea"/>
                <a:cs typeface="+mn-cs"/>
                <a:sym typeface="Trebuchet MS"/>
              </a:defRPr>
            </a:pPr>
            <a:r>
              <a:rPr sz="4800" spc="600">
                <a:solidFill>
                  <a:srgbClr val="B41700"/>
                </a:solidFill>
                <a:latin typeface="Adobe 黑体 Std R"/>
                <a:ea typeface="Adobe 黑体 Std R"/>
                <a:cs typeface="Adobe 黑体 Std R"/>
                <a:sym typeface="Adobe 黑体 Std R"/>
              </a:rPr>
              <a:t>添加标题文字</a:t>
            </a:r>
          </a:p>
        </p:txBody>
      </p:sp>
      <p:grpSp>
        <p:nvGrpSpPr>
          <p:cNvPr id="962" name="Group 962"/>
          <p:cNvGrpSpPr/>
          <p:nvPr/>
        </p:nvGrpSpPr>
        <p:grpSpPr>
          <a:xfrm>
            <a:off x="8485089" y="4202552"/>
            <a:ext cx="6477001" cy="6477001"/>
            <a:chOff x="0" y="0"/>
            <a:chExt cx="6477000" cy="6477000"/>
          </a:xfrm>
        </p:grpSpPr>
        <p:graphicFrame>
          <p:nvGraphicFramePr>
            <p:cNvPr id="960" name="Chart 960"/>
            <p:cNvGraphicFramePr/>
            <p:nvPr/>
          </p:nvGraphicFramePr>
          <p:xfrm>
            <a:off x="0" y="0"/>
            <a:ext cx="6477000" cy="64770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961" name="Shape 961"/>
            <p:cNvSpPr/>
            <p:nvPr/>
          </p:nvSpPr>
          <p:spPr>
            <a:xfrm>
              <a:off x="366721" y="366721"/>
              <a:ext cx="5743557" cy="57435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2919" y="10800"/>
                  </a:moveTo>
                  <a:cubicBezTo>
                    <a:pt x="2919" y="15153"/>
                    <a:pt x="6447" y="18681"/>
                    <a:pt x="10800" y="18681"/>
                  </a:cubicBezTo>
                  <a:cubicBezTo>
                    <a:pt x="15153" y="18681"/>
                    <a:pt x="18681" y="15153"/>
                    <a:pt x="18681" y="10800"/>
                  </a:cubicBezTo>
                  <a:cubicBezTo>
                    <a:pt x="18681" y="6447"/>
                    <a:pt x="15153" y="2919"/>
                    <a:pt x="10800" y="2919"/>
                  </a:cubicBezTo>
                  <a:cubicBezTo>
                    <a:pt x="6447" y="2919"/>
                    <a:pt x="2919" y="6447"/>
                    <a:pt x="2919" y="10800"/>
                  </a:cubicBezTo>
                  <a:close/>
                </a:path>
              </a:pathLst>
            </a:custGeom>
            <a:solidFill>
              <a:srgbClr val="F2F2F2">
                <a:alpha val="56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ctr"/>
              <a:endParaRPr/>
            </a:p>
          </p:txBody>
        </p:sp>
      </p:grpSp>
      <p:sp>
        <p:nvSpPr>
          <p:cNvPr id="963" name="Shape 963"/>
          <p:cNvSpPr/>
          <p:nvPr/>
        </p:nvSpPr>
        <p:spPr>
          <a:xfrm>
            <a:off x="10681754" y="6663030"/>
            <a:ext cx="2083671" cy="155604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697" y="3877"/>
                </a:moveTo>
                <a:cubicBezTo>
                  <a:pt x="14400" y="3877"/>
                  <a:pt x="17280" y="8031"/>
                  <a:pt x="17280" y="12738"/>
                </a:cubicBezTo>
                <a:cubicBezTo>
                  <a:pt x="17280" y="13015"/>
                  <a:pt x="17280" y="13569"/>
                  <a:pt x="17280" y="13846"/>
                </a:cubicBezTo>
                <a:cubicBezTo>
                  <a:pt x="16457" y="14123"/>
                  <a:pt x="15634" y="14677"/>
                  <a:pt x="14811" y="14954"/>
                </a:cubicBezTo>
                <a:cubicBezTo>
                  <a:pt x="13989" y="15231"/>
                  <a:pt x="13371" y="15231"/>
                  <a:pt x="12549" y="15231"/>
                </a:cubicBezTo>
                <a:cubicBezTo>
                  <a:pt x="12343" y="14954"/>
                  <a:pt x="11931" y="14400"/>
                  <a:pt x="11520" y="14400"/>
                </a:cubicBezTo>
                <a:cubicBezTo>
                  <a:pt x="10080" y="14400"/>
                  <a:pt x="10080" y="14400"/>
                  <a:pt x="10080" y="14400"/>
                </a:cubicBezTo>
                <a:cubicBezTo>
                  <a:pt x="9463" y="14400"/>
                  <a:pt x="8846" y="15231"/>
                  <a:pt x="8846" y="16062"/>
                </a:cubicBezTo>
                <a:cubicBezTo>
                  <a:pt x="8846" y="16062"/>
                  <a:pt x="8846" y="16062"/>
                  <a:pt x="8846" y="16062"/>
                </a:cubicBezTo>
                <a:cubicBezTo>
                  <a:pt x="8846" y="16892"/>
                  <a:pt x="9463" y="17723"/>
                  <a:pt x="10080" y="17723"/>
                </a:cubicBezTo>
                <a:cubicBezTo>
                  <a:pt x="11520" y="17723"/>
                  <a:pt x="11520" y="17723"/>
                  <a:pt x="11520" y="17723"/>
                </a:cubicBezTo>
                <a:cubicBezTo>
                  <a:pt x="11931" y="17723"/>
                  <a:pt x="12343" y="17169"/>
                  <a:pt x="12549" y="16615"/>
                </a:cubicBezTo>
                <a:cubicBezTo>
                  <a:pt x="13371" y="16615"/>
                  <a:pt x="14194" y="16338"/>
                  <a:pt x="15017" y="16338"/>
                </a:cubicBezTo>
                <a:cubicBezTo>
                  <a:pt x="15634" y="16062"/>
                  <a:pt x="16251" y="15785"/>
                  <a:pt x="16869" y="15508"/>
                </a:cubicBezTo>
                <a:cubicBezTo>
                  <a:pt x="16046" y="19108"/>
                  <a:pt x="13577" y="21600"/>
                  <a:pt x="10697" y="21600"/>
                </a:cubicBezTo>
                <a:cubicBezTo>
                  <a:pt x="6994" y="21600"/>
                  <a:pt x="4114" y="17723"/>
                  <a:pt x="4114" y="12738"/>
                </a:cubicBezTo>
                <a:cubicBezTo>
                  <a:pt x="4114" y="8031"/>
                  <a:pt x="6994" y="3877"/>
                  <a:pt x="10697" y="3877"/>
                </a:cubicBezTo>
                <a:close/>
                <a:moveTo>
                  <a:pt x="10697" y="0"/>
                </a:moveTo>
                <a:cubicBezTo>
                  <a:pt x="8023" y="0"/>
                  <a:pt x="5760" y="1385"/>
                  <a:pt x="4114" y="3877"/>
                </a:cubicBezTo>
                <a:cubicBezTo>
                  <a:pt x="2880" y="5262"/>
                  <a:pt x="2057" y="7200"/>
                  <a:pt x="1646" y="9138"/>
                </a:cubicBezTo>
                <a:cubicBezTo>
                  <a:pt x="1234" y="9138"/>
                  <a:pt x="1234" y="9138"/>
                  <a:pt x="1234" y="9138"/>
                </a:cubicBezTo>
                <a:cubicBezTo>
                  <a:pt x="617" y="9138"/>
                  <a:pt x="0" y="9969"/>
                  <a:pt x="0" y="11077"/>
                </a:cubicBezTo>
                <a:cubicBezTo>
                  <a:pt x="0" y="14123"/>
                  <a:pt x="0" y="14123"/>
                  <a:pt x="0" y="14123"/>
                </a:cubicBezTo>
                <a:cubicBezTo>
                  <a:pt x="0" y="14954"/>
                  <a:pt x="617" y="15785"/>
                  <a:pt x="1234" y="15785"/>
                </a:cubicBezTo>
                <a:cubicBezTo>
                  <a:pt x="3086" y="15785"/>
                  <a:pt x="3086" y="15785"/>
                  <a:pt x="3086" y="15785"/>
                </a:cubicBezTo>
                <a:cubicBezTo>
                  <a:pt x="3086" y="9415"/>
                  <a:pt x="3086" y="9415"/>
                  <a:pt x="3086" y="9415"/>
                </a:cubicBezTo>
                <a:cubicBezTo>
                  <a:pt x="3497" y="7754"/>
                  <a:pt x="4114" y="6369"/>
                  <a:pt x="5143" y="5262"/>
                </a:cubicBezTo>
                <a:cubicBezTo>
                  <a:pt x="6583" y="3323"/>
                  <a:pt x="8434" y="1938"/>
                  <a:pt x="10697" y="1938"/>
                </a:cubicBezTo>
                <a:cubicBezTo>
                  <a:pt x="12960" y="1938"/>
                  <a:pt x="15017" y="3323"/>
                  <a:pt x="16457" y="5262"/>
                </a:cubicBezTo>
                <a:cubicBezTo>
                  <a:pt x="17280" y="6369"/>
                  <a:pt x="17897" y="7754"/>
                  <a:pt x="18309" y="9138"/>
                </a:cubicBezTo>
                <a:cubicBezTo>
                  <a:pt x="18309" y="15785"/>
                  <a:pt x="18309" y="15785"/>
                  <a:pt x="18309" y="15785"/>
                </a:cubicBezTo>
                <a:cubicBezTo>
                  <a:pt x="20160" y="15785"/>
                  <a:pt x="20160" y="15785"/>
                  <a:pt x="20160" y="15785"/>
                </a:cubicBezTo>
                <a:cubicBezTo>
                  <a:pt x="20983" y="15785"/>
                  <a:pt x="21600" y="14954"/>
                  <a:pt x="21600" y="14123"/>
                </a:cubicBezTo>
                <a:cubicBezTo>
                  <a:pt x="21600" y="11077"/>
                  <a:pt x="21600" y="11077"/>
                  <a:pt x="21600" y="11077"/>
                </a:cubicBezTo>
                <a:cubicBezTo>
                  <a:pt x="21600" y="9969"/>
                  <a:pt x="20983" y="9138"/>
                  <a:pt x="20160" y="9138"/>
                </a:cubicBezTo>
                <a:cubicBezTo>
                  <a:pt x="19749" y="9138"/>
                  <a:pt x="19749" y="9138"/>
                  <a:pt x="19749" y="9138"/>
                </a:cubicBezTo>
                <a:cubicBezTo>
                  <a:pt x="19337" y="7200"/>
                  <a:pt x="18514" y="5262"/>
                  <a:pt x="17486" y="3877"/>
                </a:cubicBezTo>
                <a:cubicBezTo>
                  <a:pt x="15634" y="1385"/>
                  <a:pt x="13371" y="0"/>
                  <a:pt x="10697" y="0"/>
                </a:cubicBezTo>
                <a:close/>
              </a:path>
            </a:pathLst>
          </a:custGeom>
          <a:solidFill>
            <a:srgbClr val="595959"/>
          </a:solidFill>
          <a:ln w="12700">
            <a:miter lim="400000"/>
          </a:ln>
        </p:spPr>
        <p:txBody>
          <a:bodyPr tIns="91439" bIns="91439"/>
          <a:lstStyle/>
          <a:p>
            <a:endParaRPr/>
          </a:p>
        </p:txBody>
      </p:sp>
      <p:sp>
        <p:nvSpPr>
          <p:cNvPr id="964" name="Shape 964"/>
          <p:cNvSpPr/>
          <p:nvPr/>
        </p:nvSpPr>
        <p:spPr>
          <a:xfrm>
            <a:off x="1600200" y="4433897"/>
            <a:ext cx="3810000" cy="1490981"/>
          </a:xfrm>
          <a:prstGeom prst="rect">
            <a:avLst/>
          </a:prstGeom>
          <a:ln w="12700">
            <a:miter lim="400000"/>
          </a:ln>
        </p:spPr>
        <p:txBody>
          <a:bodyPr tIns="91439" bIns="91439">
            <a:spAutoFit/>
          </a:bodyPr>
          <a:lstStyle>
            <a:lvl1pPr>
              <a:defRPr sz="8800" b="1">
                <a:solidFill>
                  <a:srgbClr val="404040"/>
                </a:solidFill>
              </a:defRPr>
            </a:lvl1pPr>
          </a:lstStyle>
          <a:p>
            <a:pPr>
              <a:defRPr sz="3600" b="0">
                <a:solidFill>
                  <a:srgbClr val="000000"/>
                </a:solidFill>
              </a:defRPr>
            </a:pPr>
            <a:r>
              <a:rPr sz="8800" b="1">
                <a:solidFill>
                  <a:srgbClr val="404040"/>
                </a:solidFill>
              </a:rPr>
              <a:t>30%</a:t>
            </a:r>
          </a:p>
        </p:txBody>
      </p:sp>
      <p:sp>
        <p:nvSpPr>
          <p:cNvPr id="965" name="Shape 965"/>
          <p:cNvSpPr/>
          <p:nvPr/>
        </p:nvSpPr>
        <p:spPr>
          <a:xfrm>
            <a:off x="1600200" y="6486438"/>
            <a:ext cx="6313722" cy="2056130"/>
          </a:xfrm>
          <a:prstGeom prst="rect">
            <a:avLst/>
          </a:prstGeom>
          <a:ln w="12700">
            <a:miter lim="400000"/>
          </a:ln>
        </p:spPr>
        <p:txBody>
          <a:bodyPr tIns="91439" bIns="91439">
            <a:spAutoFit/>
          </a:bodyPr>
          <a:lstStyle/>
          <a:p>
            <a:pPr algn="l">
              <a:lnSpc>
                <a:spcPts val="3600"/>
              </a:lnSpc>
            </a:pPr>
            <a:r>
              <a:rPr sz="3200">
                <a:solidFill>
                  <a:srgbClr val="595959"/>
                </a:solidFill>
                <a:latin typeface="Adobe 仿宋 Std R"/>
                <a:ea typeface="Adobe 仿宋 Std R"/>
                <a:cs typeface="Adobe 仿宋 Std R"/>
                <a:sym typeface="Adobe 仿宋 Std R"/>
              </a:rPr>
              <a:t>每天为培训行业从业者以及学习爱好者传播有关培训经验、培训知识、管理智慧等及时资讯！给您一个订阅的理由。</a:t>
            </a:r>
          </a:p>
        </p:txBody>
      </p:sp>
      <p:sp>
        <p:nvSpPr>
          <p:cNvPr id="966" name="Shape 966"/>
          <p:cNvSpPr/>
          <p:nvPr/>
        </p:nvSpPr>
        <p:spPr>
          <a:xfrm>
            <a:off x="1700471" y="5646685"/>
            <a:ext cx="2938781" cy="792480"/>
          </a:xfrm>
          <a:prstGeom prst="rect">
            <a:avLst/>
          </a:prstGeom>
          <a:ln w="12700">
            <a:miter lim="400000"/>
          </a:ln>
        </p:spPr>
        <p:txBody>
          <a:bodyPr wrap="none" tIns="91439" bIns="91439">
            <a:spAutoFit/>
          </a:bodyPr>
          <a:lstStyle>
            <a:lvl1pPr algn="ctr">
              <a:defRPr sz="4800" spc="600">
                <a:solidFill>
                  <a:srgbClr val="0D0D0D"/>
                </a:solidFill>
                <a:latin typeface="Adobe 黑体 Std R"/>
                <a:ea typeface="Adobe 黑体 Std R"/>
                <a:cs typeface="Adobe 黑体 Std R"/>
                <a:sym typeface="Adobe 黑体 Std R"/>
              </a:defRPr>
            </a:lvl1pPr>
          </a:lstStyle>
          <a:p>
            <a:pPr>
              <a:defRPr sz="3600" spc="0">
                <a:solidFill>
                  <a:srgbClr val="000000"/>
                </a:solidFill>
                <a:latin typeface="+mn-lt"/>
                <a:ea typeface="+mn-ea"/>
                <a:cs typeface="+mn-cs"/>
                <a:sym typeface="Trebuchet MS"/>
              </a:defRPr>
            </a:pPr>
            <a:r>
              <a:rPr sz="4800" spc="600">
                <a:solidFill>
                  <a:srgbClr val="0D0D0D"/>
                </a:solidFill>
                <a:latin typeface="Adobe 黑体 Std R"/>
                <a:ea typeface="Adobe 黑体 Std R"/>
                <a:cs typeface="Adobe 黑体 Std R"/>
                <a:sym typeface="Adobe 黑体 Std R"/>
              </a:rPr>
              <a:t>添加标题</a:t>
            </a:r>
          </a:p>
        </p:txBody>
      </p:sp>
      <p:sp>
        <p:nvSpPr>
          <p:cNvPr id="967" name="Shape 967"/>
          <p:cNvSpPr/>
          <p:nvPr/>
        </p:nvSpPr>
        <p:spPr>
          <a:xfrm>
            <a:off x="16439066" y="4433897"/>
            <a:ext cx="3810001" cy="1490981"/>
          </a:xfrm>
          <a:prstGeom prst="rect">
            <a:avLst/>
          </a:prstGeom>
          <a:ln w="12700">
            <a:miter lim="400000"/>
          </a:ln>
        </p:spPr>
        <p:txBody>
          <a:bodyPr tIns="91439" bIns="91439">
            <a:spAutoFit/>
          </a:bodyPr>
          <a:lstStyle>
            <a:lvl1pPr>
              <a:defRPr sz="8800" b="1">
                <a:solidFill>
                  <a:srgbClr val="B41700"/>
                </a:solidFill>
              </a:defRPr>
            </a:lvl1pPr>
          </a:lstStyle>
          <a:p>
            <a:pPr>
              <a:defRPr sz="3600" b="0">
                <a:solidFill>
                  <a:srgbClr val="000000"/>
                </a:solidFill>
              </a:defRPr>
            </a:pPr>
            <a:r>
              <a:rPr sz="8800" b="1">
                <a:solidFill>
                  <a:srgbClr val="B41700"/>
                </a:solidFill>
              </a:rPr>
              <a:t>70%</a:t>
            </a:r>
          </a:p>
        </p:txBody>
      </p:sp>
      <p:sp>
        <p:nvSpPr>
          <p:cNvPr id="968" name="Shape 968"/>
          <p:cNvSpPr/>
          <p:nvPr/>
        </p:nvSpPr>
        <p:spPr>
          <a:xfrm>
            <a:off x="16439066" y="6486438"/>
            <a:ext cx="6313723" cy="2056130"/>
          </a:xfrm>
          <a:prstGeom prst="rect">
            <a:avLst/>
          </a:prstGeom>
          <a:ln w="12700">
            <a:miter lim="400000"/>
          </a:ln>
        </p:spPr>
        <p:txBody>
          <a:bodyPr tIns="91439" bIns="91439">
            <a:spAutoFit/>
          </a:bodyPr>
          <a:lstStyle/>
          <a:p>
            <a:pPr algn="l">
              <a:lnSpc>
                <a:spcPts val="3600"/>
              </a:lnSpc>
            </a:pPr>
            <a:r>
              <a:rPr sz="3200">
                <a:solidFill>
                  <a:srgbClr val="595959"/>
                </a:solidFill>
                <a:latin typeface="Adobe 仿宋 Std R"/>
                <a:ea typeface="Adobe 仿宋 Std R"/>
                <a:cs typeface="Adobe 仿宋 Std R"/>
                <a:sym typeface="Adobe 仿宋 Std R"/>
              </a:rPr>
              <a:t>每天为培训行业从业者以及学习爱好者传播有关培训经验、培训知识、管理智慧等及时资讯！给您一个订阅的理由。</a:t>
            </a:r>
          </a:p>
        </p:txBody>
      </p:sp>
      <p:sp>
        <p:nvSpPr>
          <p:cNvPr id="969" name="Shape 969"/>
          <p:cNvSpPr/>
          <p:nvPr/>
        </p:nvSpPr>
        <p:spPr>
          <a:xfrm>
            <a:off x="16539337" y="5646685"/>
            <a:ext cx="2938781" cy="792480"/>
          </a:xfrm>
          <a:prstGeom prst="rect">
            <a:avLst/>
          </a:prstGeom>
          <a:ln w="12700">
            <a:miter lim="400000"/>
          </a:ln>
        </p:spPr>
        <p:txBody>
          <a:bodyPr wrap="none" tIns="91439" bIns="91439">
            <a:spAutoFit/>
          </a:bodyPr>
          <a:lstStyle>
            <a:lvl1pPr algn="ctr">
              <a:defRPr sz="4800" spc="600">
                <a:solidFill>
                  <a:srgbClr val="B41700"/>
                </a:solidFill>
                <a:latin typeface="Adobe 黑体 Std R"/>
                <a:ea typeface="Adobe 黑体 Std R"/>
                <a:cs typeface="Adobe 黑体 Std R"/>
                <a:sym typeface="Adobe 黑体 Std R"/>
              </a:defRPr>
            </a:lvl1pPr>
          </a:lstStyle>
          <a:p>
            <a:pPr>
              <a:defRPr sz="3600" spc="0">
                <a:solidFill>
                  <a:srgbClr val="000000"/>
                </a:solidFill>
                <a:latin typeface="+mn-lt"/>
                <a:ea typeface="+mn-ea"/>
                <a:cs typeface="+mn-cs"/>
                <a:sym typeface="Trebuchet MS"/>
              </a:defRPr>
            </a:pPr>
            <a:r>
              <a:rPr sz="4800" spc="600">
                <a:solidFill>
                  <a:srgbClr val="B41700"/>
                </a:solidFill>
                <a:latin typeface="Adobe 黑体 Std R"/>
                <a:ea typeface="Adobe 黑体 Std R"/>
                <a:cs typeface="Adobe 黑体 Std R"/>
                <a:sym typeface="Adobe 黑体 Std R"/>
              </a:rPr>
              <a:t>添加标题</a:t>
            </a:r>
          </a:p>
        </p:txBody>
      </p:sp>
      <p:sp>
        <p:nvSpPr>
          <p:cNvPr id="970" name="Shape 970"/>
          <p:cNvSpPr/>
          <p:nvPr/>
        </p:nvSpPr>
        <p:spPr>
          <a:xfrm>
            <a:off x="10363420" y="6080883"/>
            <a:ext cx="2720338" cy="2720339"/>
          </a:xfrm>
          <a:prstGeom prst="ellipse">
            <a:avLst/>
          </a:prstGeom>
          <a:solidFill>
            <a:srgbClr val="EAEAEA"/>
          </a:solidFill>
          <a:ln w="12700">
            <a:miter lim="400000"/>
          </a:ln>
        </p:spPr>
        <p:txBody>
          <a:bodyPr tIns="91439" bIns="91439" anchor="ctr"/>
          <a:lstStyle/>
          <a:p>
            <a:pPr>
              <a:defRPr>
                <a:solidFill>
                  <a:srgbClr val="DDDDDD"/>
                </a:solidFill>
              </a:defRPr>
            </a:pP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1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dur="indefinite" fill="hold"/>
                                        <p:tgtEl>
                                          <p:spTgt spid="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9" presetClass="entr" presetSubtype="0" fill="hold" grpId="2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dur="indefinite" fill="hold"/>
                                        <p:tgtEl>
                                          <p:spTgt spid="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9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1" fill="hold" grpId="3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5" dur="indefinite" fill="hold"/>
                                        <p:tgtEl>
                                          <p:spTgt spid="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1" fill="hold" grpId="4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9" dur="indefinite" fill="hold"/>
                                        <p:tgtEl>
                                          <p:spTgt spid="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9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1" fill="hold" grpId="5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3" dur="indefinite" fill="hold"/>
                                        <p:tgtEl>
                                          <p:spTgt spid="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9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1" fill="hold" grpId="6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7" dur="indefinite" fill="hold"/>
                                        <p:tgtEl>
                                          <p:spTgt spid="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9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2" presetClass="entr" presetSubtype="1" fill="hold" grpId="7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1" dur="indefinite" fill="hold"/>
                                        <p:tgtEl>
                                          <p:spTgt spid="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9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22" presetClass="entr" presetSubtype="1" fill="hold" grpId="8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5" dur="indefinite" fill="hold"/>
                                        <p:tgtEl>
                                          <p:spTgt spid="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9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2" grpId="1" animBg="1" advAuto="0"/>
      <p:bldP spid="963" grpId="2" animBg="1" advAuto="0"/>
      <p:bldP spid="964" grpId="3" animBg="1" advAuto="0"/>
      <p:bldP spid="965" grpId="5" animBg="1" advAuto="0"/>
      <p:bldP spid="966" grpId="4" animBg="1" advAuto="0"/>
      <p:bldP spid="967" grpId="6" animBg="1" advAuto="0"/>
      <p:bldP spid="968" grpId="8" animBg="1" advAuto="0"/>
      <p:bldP spid="969" grpId="7" animBg="1" advAuto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Shape 253"/>
          <p:cNvSpPr/>
          <p:nvPr/>
        </p:nvSpPr>
        <p:spPr>
          <a:xfrm>
            <a:off x="10203542" y="2380344"/>
            <a:ext cx="3976913" cy="995679"/>
          </a:xfrm>
          <a:prstGeom prst="rect">
            <a:avLst/>
          </a:prstGeom>
          <a:ln w="12700">
            <a:miter lim="400000"/>
          </a:ln>
        </p:spPr>
        <p:txBody>
          <a:bodyPr tIns="91439" bIns="91439">
            <a:spAutoFit/>
          </a:bodyPr>
          <a:lstStyle>
            <a:lvl1pPr algn="ctr">
              <a:defRPr sz="6400">
                <a:latin typeface="Adobe 黑体 Std R"/>
                <a:ea typeface="Adobe 黑体 Std R"/>
                <a:cs typeface="Adobe 黑体 Std R"/>
                <a:sym typeface="Adobe 黑体 Std R"/>
              </a:defRPr>
            </a:lvl1pPr>
          </a:lstStyle>
          <a:p>
            <a:pPr>
              <a:defRPr sz="3600">
                <a:latin typeface="+mn-lt"/>
                <a:ea typeface="+mn-ea"/>
                <a:cs typeface="+mn-cs"/>
                <a:sym typeface="Trebuchet MS"/>
              </a:defRPr>
            </a:pPr>
            <a:r>
              <a:rPr sz="6400">
                <a:latin typeface="Adobe 黑体 Std R"/>
                <a:ea typeface="Adobe 黑体 Std R"/>
                <a:cs typeface="Adobe 黑体 Std R"/>
                <a:sym typeface="Adobe 黑体 Std R"/>
              </a:rPr>
              <a:t>目  录</a:t>
            </a:r>
          </a:p>
        </p:txBody>
      </p:sp>
      <p:sp>
        <p:nvSpPr>
          <p:cNvPr id="254" name="Shape 254"/>
          <p:cNvSpPr/>
          <p:nvPr/>
        </p:nvSpPr>
        <p:spPr>
          <a:xfrm>
            <a:off x="9906000" y="3205753"/>
            <a:ext cx="4572000" cy="1122681"/>
          </a:xfrm>
          <a:prstGeom prst="rect">
            <a:avLst/>
          </a:prstGeom>
          <a:ln w="12700">
            <a:miter lim="400000"/>
          </a:ln>
        </p:spPr>
        <p:txBody>
          <a:bodyPr tIns="91439" bIns="91439">
            <a:spAutoFit/>
          </a:bodyPr>
          <a:lstStyle>
            <a:lvl1pPr algn="ctr">
              <a:defRPr sz="6400" b="1"/>
            </a:lvl1pPr>
          </a:lstStyle>
          <a:p>
            <a:pPr>
              <a:defRPr sz="3600" b="0"/>
            </a:pPr>
            <a:r>
              <a:rPr sz="6400" b="1"/>
              <a:t>CONTENTS</a:t>
            </a:r>
          </a:p>
        </p:txBody>
      </p:sp>
      <p:sp>
        <p:nvSpPr>
          <p:cNvPr id="255" name="Shape 255"/>
          <p:cNvSpPr/>
          <p:nvPr/>
        </p:nvSpPr>
        <p:spPr>
          <a:xfrm>
            <a:off x="3353673" y="4836021"/>
            <a:ext cx="768441" cy="768441"/>
          </a:xfrm>
          <a:prstGeom prst="ellipse">
            <a:avLst/>
          </a:prstGeom>
          <a:ln w="25400">
            <a:solidFill>
              <a:srgbClr val="262626"/>
            </a:solidFill>
            <a:miter lim="400000"/>
          </a:ln>
        </p:spPr>
        <p:txBody>
          <a:bodyPr tIns="91439" bIns="9143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cxnSp>
        <p:nvCxnSpPr>
          <p:cNvPr id="256" name="Connector 256"/>
          <p:cNvCxnSpPr>
            <a:stCxn id="255" idx="0"/>
            <a:endCxn id="257" idx="0"/>
          </p:cNvCxnSpPr>
          <p:nvPr/>
        </p:nvCxnSpPr>
        <p:spPr>
          <a:xfrm>
            <a:off x="3737893" y="5220241"/>
            <a:ext cx="4221208" cy="1"/>
          </a:xfrm>
          <a:prstGeom prst="straightConnector1">
            <a:avLst/>
          </a:prstGeom>
          <a:ln w="12700">
            <a:solidFill>
              <a:srgbClr val="262626"/>
            </a:solidFill>
            <a:miter lim="400000"/>
          </a:ln>
        </p:spPr>
      </p:cxnSp>
      <p:sp>
        <p:nvSpPr>
          <p:cNvPr id="257" name="Shape 257"/>
          <p:cNvSpPr/>
          <p:nvPr/>
        </p:nvSpPr>
        <p:spPr>
          <a:xfrm>
            <a:off x="7574880" y="4836021"/>
            <a:ext cx="768441" cy="768441"/>
          </a:xfrm>
          <a:prstGeom prst="ellipse">
            <a:avLst/>
          </a:prstGeom>
          <a:ln w="25400">
            <a:solidFill>
              <a:srgbClr val="262626"/>
            </a:solidFill>
            <a:miter lim="400000"/>
          </a:ln>
        </p:spPr>
        <p:txBody>
          <a:bodyPr tIns="91439" bIns="9143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58" name="Shape 258"/>
          <p:cNvSpPr/>
          <p:nvPr/>
        </p:nvSpPr>
        <p:spPr>
          <a:xfrm>
            <a:off x="11814685" y="4836021"/>
            <a:ext cx="768441" cy="768441"/>
          </a:xfrm>
          <a:prstGeom prst="ellipse">
            <a:avLst/>
          </a:prstGeom>
          <a:ln w="25400">
            <a:solidFill>
              <a:srgbClr val="262626"/>
            </a:solidFill>
            <a:miter lim="400000"/>
          </a:ln>
        </p:spPr>
        <p:txBody>
          <a:bodyPr tIns="91439" bIns="9143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cxnSp>
        <p:nvCxnSpPr>
          <p:cNvPr id="259" name="Connector 259"/>
          <p:cNvCxnSpPr>
            <a:stCxn id="258" idx="0"/>
            <a:endCxn id="260" idx="0"/>
          </p:cNvCxnSpPr>
          <p:nvPr/>
        </p:nvCxnSpPr>
        <p:spPr>
          <a:xfrm>
            <a:off x="12198905" y="5220241"/>
            <a:ext cx="4221208" cy="1"/>
          </a:xfrm>
          <a:prstGeom prst="straightConnector1">
            <a:avLst/>
          </a:prstGeom>
          <a:ln w="12700">
            <a:solidFill>
              <a:srgbClr val="262626"/>
            </a:solidFill>
            <a:miter lim="400000"/>
          </a:ln>
        </p:spPr>
      </p:cxnSp>
      <p:sp>
        <p:nvSpPr>
          <p:cNvPr id="260" name="Shape 260"/>
          <p:cNvSpPr/>
          <p:nvPr/>
        </p:nvSpPr>
        <p:spPr>
          <a:xfrm>
            <a:off x="16035892" y="4836021"/>
            <a:ext cx="768441" cy="768441"/>
          </a:xfrm>
          <a:prstGeom prst="ellipse">
            <a:avLst/>
          </a:prstGeom>
          <a:ln w="25400">
            <a:solidFill>
              <a:srgbClr val="262626"/>
            </a:solidFill>
            <a:miter lim="400000"/>
          </a:ln>
        </p:spPr>
        <p:txBody>
          <a:bodyPr tIns="91439" bIns="9143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61" name="Shape 261"/>
          <p:cNvSpPr/>
          <p:nvPr/>
        </p:nvSpPr>
        <p:spPr>
          <a:xfrm>
            <a:off x="8343320" y="5220241"/>
            <a:ext cx="3452767" cy="1"/>
          </a:xfrm>
          <a:prstGeom prst="line">
            <a:avLst/>
          </a:prstGeom>
          <a:ln w="12700">
            <a:solidFill>
              <a:srgbClr val="262626"/>
            </a:solidFill>
            <a:miter lim="400000"/>
          </a:ln>
        </p:spPr>
        <p:txBody>
          <a:bodyPr lIns="0" tIns="0" rIns="0" bIns="0"/>
          <a:lstStyle/>
          <a:p>
            <a:pPr defTabSz="457200">
              <a:defRPr sz="1200">
                <a:latin typeface="+mj-lt"/>
                <a:ea typeface="+mj-ea"/>
                <a:cs typeface="+mj-cs"/>
                <a:sym typeface="Helvetica"/>
              </a:defRPr>
            </a:pPr>
            <a:endParaRPr/>
          </a:p>
        </p:txBody>
      </p:sp>
      <p:sp>
        <p:nvSpPr>
          <p:cNvPr id="262" name="Shape 262"/>
          <p:cNvSpPr/>
          <p:nvPr/>
        </p:nvSpPr>
        <p:spPr>
          <a:xfrm>
            <a:off x="16804332" y="5248454"/>
            <a:ext cx="3452767" cy="1"/>
          </a:xfrm>
          <a:prstGeom prst="line">
            <a:avLst/>
          </a:prstGeom>
          <a:ln w="12700">
            <a:solidFill>
              <a:srgbClr val="262626"/>
            </a:solidFill>
            <a:miter lim="400000"/>
          </a:ln>
        </p:spPr>
        <p:txBody>
          <a:bodyPr lIns="0" tIns="0" rIns="0" bIns="0"/>
          <a:lstStyle/>
          <a:p>
            <a:pPr defTabSz="457200">
              <a:defRPr sz="1200">
                <a:latin typeface="+mj-lt"/>
                <a:ea typeface="+mj-ea"/>
                <a:cs typeface="+mj-cs"/>
                <a:sym typeface="Helvetica"/>
              </a:defRPr>
            </a:pPr>
            <a:endParaRPr/>
          </a:p>
        </p:txBody>
      </p:sp>
      <p:sp>
        <p:nvSpPr>
          <p:cNvPr id="263" name="Shape 263"/>
          <p:cNvSpPr/>
          <p:nvPr/>
        </p:nvSpPr>
        <p:spPr>
          <a:xfrm>
            <a:off x="20257098" y="4864234"/>
            <a:ext cx="768441" cy="768441"/>
          </a:xfrm>
          <a:prstGeom prst="ellipse">
            <a:avLst/>
          </a:prstGeom>
          <a:ln w="25400">
            <a:solidFill>
              <a:srgbClr val="262626"/>
            </a:solidFill>
            <a:miter lim="400000"/>
          </a:ln>
        </p:spPr>
        <p:txBody>
          <a:bodyPr tIns="91439" bIns="9143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grpSp>
        <p:nvGrpSpPr>
          <p:cNvPr id="267" name="Group 267"/>
          <p:cNvGrpSpPr/>
          <p:nvPr/>
        </p:nvGrpSpPr>
        <p:grpSpPr>
          <a:xfrm>
            <a:off x="2047471" y="5995349"/>
            <a:ext cx="3300813" cy="4623759"/>
            <a:chOff x="0" y="0"/>
            <a:chExt cx="3300812" cy="4623758"/>
          </a:xfrm>
        </p:grpSpPr>
        <p:sp>
          <p:nvSpPr>
            <p:cNvPr id="264" name="Shape 264"/>
            <p:cNvSpPr/>
            <p:nvPr/>
          </p:nvSpPr>
          <p:spPr>
            <a:xfrm>
              <a:off x="-1" y="-1"/>
              <a:ext cx="3300814" cy="4623760"/>
            </a:xfrm>
            <a:prstGeom prst="rect">
              <a:avLst/>
            </a:prstGeom>
            <a:solidFill>
              <a:srgbClr val="404040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265" name="Shape 265"/>
            <p:cNvSpPr/>
            <p:nvPr/>
          </p:nvSpPr>
          <p:spPr>
            <a:xfrm>
              <a:off x="876883" y="1202506"/>
              <a:ext cx="1450135" cy="136398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spAutoFit/>
            </a:bodyPr>
            <a:lstStyle>
              <a:lvl1pPr algn="ctr">
                <a:defRPr sz="8000">
                  <a:solidFill>
                    <a:srgbClr val="FFFFFF"/>
                  </a:solidFill>
                </a:defRPr>
              </a:lvl1pPr>
            </a:lstStyle>
            <a:p>
              <a:pPr>
                <a:defRPr sz="3600">
                  <a:solidFill>
                    <a:srgbClr val="000000"/>
                  </a:solidFill>
                </a:defRPr>
              </a:pPr>
              <a:r>
                <a:rPr sz="8000">
                  <a:solidFill>
                    <a:srgbClr val="FFFFFF"/>
                  </a:solidFill>
                </a:rPr>
                <a:t>1</a:t>
              </a:r>
            </a:p>
          </p:txBody>
        </p:sp>
        <p:sp>
          <p:nvSpPr>
            <p:cNvPr id="266" name="Shape 266"/>
            <p:cNvSpPr/>
            <p:nvPr/>
          </p:nvSpPr>
          <p:spPr>
            <a:xfrm>
              <a:off x="61445" y="2469320"/>
              <a:ext cx="3177919" cy="64008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spAutoFit/>
            </a:bodyPr>
            <a:lstStyle>
              <a:lvl1pPr algn="ctr">
                <a:defRPr spc="600">
                  <a:solidFill>
                    <a:srgbClr val="FFFFFF"/>
                  </a:solidFill>
                  <a:latin typeface="Adobe 黑体 Std R"/>
                  <a:ea typeface="Adobe 黑体 Std R"/>
                  <a:cs typeface="Adobe 黑体 Std R"/>
                  <a:sym typeface="Adobe 黑体 Std R"/>
                </a:defRPr>
              </a:lvl1pPr>
            </a:lstStyle>
            <a:p>
              <a:pPr>
                <a:defRPr spc="0"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Trebuchet MS"/>
                </a:defRPr>
              </a:pPr>
              <a:r>
                <a:rPr spc="600">
                  <a:solidFill>
                    <a:srgbClr val="FFFFFF"/>
                  </a:solidFill>
                  <a:latin typeface="Adobe 黑体 Std R"/>
                  <a:ea typeface="Adobe 黑体 Std R"/>
                  <a:cs typeface="Adobe 黑体 Std R"/>
                  <a:sym typeface="Adobe 黑体 Std R"/>
                </a:rPr>
                <a:t>添加标题</a:t>
              </a:r>
            </a:p>
          </p:txBody>
        </p:sp>
      </p:grpSp>
      <p:grpSp>
        <p:nvGrpSpPr>
          <p:cNvPr id="271" name="Group 271"/>
          <p:cNvGrpSpPr/>
          <p:nvPr/>
        </p:nvGrpSpPr>
        <p:grpSpPr>
          <a:xfrm>
            <a:off x="6308693" y="5995349"/>
            <a:ext cx="3300814" cy="4623759"/>
            <a:chOff x="0" y="0"/>
            <a:chExt cx="3300812" cy="4623758"/>
          </a:xfrm>
        </p:grpSpPr>
        <p:sp>
          <p:nvSpPr>
            <p:cNvPr id="268" name="Shape 268"/>
            <p:cNvSpPr/>
            <p:nvPr/>
          </p:nvSpPr>
          <p:spPr>
            <a:xfrm>
              <a:off x="-1" y="-1"/>
              <a:ext cx="3300814" cy="4623760"/>
            </a:xfrm>
            <a:prstGeom prst="rect">
              <a:avLst/>
            </a:prstGeom>
            <a:solidFill>
              <a:srgbClr val="404040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269" name="Shape 269"/>
            <p:cNvSpPr/>
            <p:nvPr/>
          </p:nvSpPr>
          <p:spPr>
            <a:xfrm>
              <a:off x="876883" y="1202506"/>
              <a:ext cx="1450135" cy="136398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spAutoFit/>
            </a:bodyPr>
            <a:lstStyle>
              <a:lvl1pPr algn="ctr">
                <a:defRPr sz="8000">
                  <a:solidFill>
                    <a:srgbClr val="FFFFFF"/>
                  </a:solidFill>
                </a:defRPr>
              </a:lvl1pPr>
            </a:lstStyle>
            <a:p>
              <a:pPr>
                <a:defRPr sz="3600">
                  <a:solidFill>
                    <a:srgbClr val="000000"/>
                  </a:solidFill>
                </a:defRPr>
              </a:pPr>
              <a:r>
                <a:rPr sz="8000">
                  <a:solidFill>
                    <a:srgbClr val="FFFFFF"/>
                  </a:solidFill>
                </a:rPr>
                <a:t>2</a:t>
              </a:r>
            </a:p>
          </p:txBody>
        </p:sp>
        <p:sp>
          <p:nvSpPr>
            <p:cNvPr id="270" name="Shape 270"/>
            <p:cNvSpPr/>
            <p:nvPr/>
          </p:nvSpPr>
          <p:spPr>
            <a:xfrm>
              <a:off x="61445" y="2469320"/>
              <a:ext cx="3177919" cy="64008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spAutoFit/>
            </a:bodyPr>
            <a:lstStyle>
              <a:lvl1pPr algn="ctr">
                <a:defRPr spc="600">
                  <a:solidFill>
                    <a:srgbClr val="FFFFFF"/>
                  </a:solidFill>
                  <a:latin typeface="Adobe 黑体 Std R"/>
                  <a:ea typeface="Adobe 黑体 Std R"/>
                  <a:cs typeface="Adobe 黑体 Std R"/>
                  <a:sym typeface="Adobe 黑体 Std R"/>
                </a:defRPr>
              </a:lvl1pPr>
            </a:lstStyle>
            <a:p>
              <a:pPr>
                <a:defRPr spc="0"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Trebuchet MS"/>
                </a:defRPr>
              </a:pPr>
              <a:r>
                <a:rPr spc="600">
                  <a:solidFill>
                    <a:srgbClr val="FFFFFF"/>
                  </a:solidFill>
                  <a:latin typeface="Adobe 黑体 Std R"/>
                  <a:ea typeface="Adobe 黑体 Std R"/>
                  <a:cs typeface="Adobe 黑体 Std R"/>
                  <a:sym typeface="Adobe 黑体 Std R"/>
                </a:rPr>
                <a:t>添加标题</a:t>
              </a:r>
            </a:p>
          </p:txBody>
        </p:sp>
      </p:grpSp>
      <p:grpSp>
        <p:nvGrpSpPr>
          <p:cNvPr id="275" name="Group 275"/>
          <p:cNvGrpSpPr/>
          <p:nvPr/>
        </p:nvGrpSpPr>
        <p:grpSpPr>
          <a:xfrm>
            <a:off x="10569916" y="5988682"/>
            <a:ext cx="3300813" cy="4623759"/>
            <a:chOff x="0" y="0"/>
            <a:chExt cx="3300812" cy="4623758"/>
          </a:xfrm>
        </p:grpSpPr>
        <p:sp>
          <p:nvSpPr>
            <p:cNvPr id="272" name="Shape 272"/>
            <p:cNvSpPr/>
            <p:nvPr/>
          </p:nvSpPr>
          <p:spPr>
            <a:xfrm>
              <a:off x="-1" y="-1"/>
              <a:ext cx="3300814" cy="4623760"/>
            </a:xfrm>
            <a:prstGeom prst="rect">
              <a:avLst/>
            </a:prstGeom>
            <a:solidFill>
              <a:srgbClr val="404040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273" name="Shape 273"/>
            <p:cNvSpPr/>
            <p:nvPr/>
          </p:nvSpPr>
          <p:spPr>
            <a:xfrm>
              <a:off x="876883" y="1202506"/>
              <a:ext cx="1450135" cy="136398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spAutoFit/>
            </a:bodyPr>
            <a:lstStyle>
              <a:lvl1pPr algn="ctr">
                <a:defRPr sz="8000">
                  <a:solidFill>
                    <a:srgbClr val="FFFFFF"/>
                  </a:solidFill>
                </a:defRPr>
              </a:lvl1pPr>
            </a:lstStyle>
            <a:p>
              <a:pPr>
                <a:defRPr sz="3600">
                  <a:solidFill>
                    <a:srgbClr val="000000"/>
                  </a:solidFill>
                </a:defRPr>
              </a:pPr>
              <a:r>
                <a:rPr sz="8000">
                  <a:solidFill>
                    <a:srgbClr val="FFFFFF"/>
                  </a:solidFill>
                </a:rPr>
                <a:t>3</a:t>
              </a:r>
            </a:p>
          </p:txBody>
        </p:sp>
        <p:sp>
          <p:nvSpPr>
            <p:cNvPr id="274" name="Shape 274"/>
            <p:cNvSpPr/>
            <p:nvPr/>
          </p:nvSpPr>
          <p:spPr>
            <a:xfrm>
              <a:off x="61445" y="2469320"/>
              <a:ext cx="3177919" cy="64008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spAutoFit/>
            </a:bodyPr>
            <a:lstStyle>
              <a:lvl1pPr algn="ctr">
                <a:defRPr spc="600">
                  <a:solidFill>
                    <a:srgbClr val="FFFFFF"/>
                  </a:solidFill>
                  <a:latin typeface="Adobe 黑体 Std R"/>
                  <a:ea typeface="Adobe 黑体 Std R"/>
                  <a:cs typeface="Adobe 黑体 Std R"/>
                  <a:sym typeface="Adobe 黑体 Std R"/>
                </a:defRPr>
              </a:lvl1pPr>
            </a:lstStyle>
            <a:p>
              <a:pPr>
                <a:defRPr spc="0"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Trebuchet MS"/>
                </a:defRPr>
              </a:pPr>
              <a:r>
                <a:rPr spc="600">
                  <a:solidFill>
                    <a:srgbClr val="FFFFFF"/>
                  </a:solidFill>
                  <a:latin typeface="Adobe 黑体 Std R"/>
                  <a:ea typeface="Adobe 黑体 Std R"/>
                  <a:cs typeface="Adobe 黑体 Std R"/>
                  <a:sym typeface="Adobe 黑体 Std R"/>
                </a:rPr>
                <a:t>添加标题</a:t>
              </a:r>
            </a:p>
          </p:txBody>
        </p:sp>
      </p:grpSp>
      <p:grpSp>
        <p:nvGrpSpPr>
          <p:cNvPr id="279" name="Group 279"/>
          <p:cNvGrpSpPr/>
          <p:nvPr/>
        </p:nvGrpSpPr>
        <p:grpSpPr>
          <a:xfrm>
            <a:off x="14747611" y="6016893"/>
            <a:ext cx="3300813" cy="4623760"/>
            <a:chOff x="0" y="0"/>
            <a:chExt cx="3300812" cy="4623758"/>
          </a:xfrm>
        </p:grpSpPr>
        <p:sp>
          <p:nvSpPr>
            <p:cNvPr id="276" name="Shape 276"/>
            <p:cNvSpPr/>
            <p:nvPr/>
          </p:nvSpPr>
          <p:spPr>
            <a:xfrm>
              <a:off x="-1" y="-1"/>
              <a:ext cx="3300814" cy="4623760"/>
            </a:xfrm>
            <a:prstGeom prst="rect">
              <a:avLst/>
            </a:prstGeom>
            <a:solidFill>
              <a:srgbClr val="404040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277" name="Shape 277"/>
            <p:cNvSpPr/>
            <p:nvPr/>
          </p:nvSpPr>
          <p:spPr>
            <a:xfrm>
              <a:off x="876883" y="1202506"/>
              <a:ext cx="1450135" cy="136398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spAutoFit/>
            </a:bodyPr>
            <a:lstStyle>
              <a:lvl1pPr algn="ctr">
                <a:defRPr sz="8000">
                  <a:solidFill>
                    <a:srgbClr val="FFFFFF"/>
                  </a:solidFill>
                </a:defRPr>
              </a:lvl1pPr>
            </a:lstStyle>
            <a:p>
              <a:pPr>
                <a:defRPr sz="3600">
                  <a:solidFill>
                    <a:srgbClr val="000000"/>
                  </a:solidFill>
                </a:defRPr>
              </a:pPr>
              <a:r>
                <a:rPr sz="8000">
                  <a:solidFill>
                    <a:srgbClr val="FFFFFF"/>
                  </a:solidFill>
                </a:rPr>
                <a:t>4</a:t>
              </a:r>
            </a:p>
          </p:txBody>
        </p:sp>
        <p:sp>
          <p:nvSpPr>
            <p:cNvPr id="278" name="Shape 278"/>
            <p:cNvSpPr/>
            <p:nvPr/>
          </p:nvSpPr>
          <p:spPr>
            <a:xfrm>
              <a:off x="61445" y="2469320"/>
              <a:ext cx="3177919" cy="64008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spAutoFit/>
            </a:bodyPr>
            <a:lstStyle>
              <a:lvl1pPr algn="ctr">
                <a:defRPr spc="600">
                  <a:solidFill>
                    <a:srgbClr val="FFFFFF"/>
                  </a:solidFill>
                  <a:latin typeface="Adobe 黑体 Std R"/>
                  <a:ea typeface="Adobe 黑体 Std R"/>
                  <a:cs typeface="Adobe 黑体 Std R"/>
                  <a:sym typeface="Adobe 黑体 Std R"/>
                </a:defRPr>
              </a:lvl1pPr>
            </a:lstStyle>
            <a:p>
              <a:pPr>
                <a:defRPr spc="0"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Trebuchet MS"/>
                </a:defRPr>
              </a:pPr>
              <a:r>
                <a:rPr spc="600">
                  <a:solidFill>
                    <a:srgbClr val="FFFFFF"/>
                  </a:solidFill>
                  <a:latin typeface="Adobe 黑体 Std R"/>
                  <a:ea typeface="Adobe 黑体 Std R"/>
                  <a:cs typeface="Adobe 黑体 Std R"/>
                  <a:sym typeface="Adobe 黑体 Std R"/>
                </a:rPr>
                <a:t>添加标题</a:t>
              </a:r>
            </a:p>
          </p:txBody>
        </p:sp>
      </p:grpSp>
      <p:grpSp>
        <p:nvGrpSpPr>
          <p:cNvPr id="283" name="Group 283"/>
          <p:cNvGrpSpPr/>
          <p:nvPr/>
        </p:nvGrpSpPr>
        <p:grpSpPr>
          <a:xfrm>
            <a:off x="18947387" y="6016891"/>
            <a:ext cx="3300813" cy="4623760"/>
            <a:chOff x="0" y="0"/>
            <a:chExt cx="3300812" cy="4623758"/>
          </a:xfrm>
        </p:grpSpPr>
        <p:sp>
          <p:nvSpPr>
            <p:cNvPr id="280" name="Shape 280"/>
            <p:cNvSpPr/>
            <p:nvPr/>
          </p:nvSpPr>
          <p:spPr>
            <a:xfrm>
              <a:off x="-1" y="-1"/>
              <a:ext cx="3300814" cy="4623760"/>
            </a:xfrm>
            <a:prstGeom prst="rect">
              <a:avLst/>
            </a:prstGeom>
            <a:solidFill>
              <a:srgbClr val="404040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281" name="Shape 281"/>
            <p:cNvSpPr/>
            <p:nvPr/>
          </p:nvSpPr>
          <p:spPr>
            <a:xfrm>
              <a:off x="876883" y="1202506"/>
              <a:ext cx="1450135" cy="136398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spAutoFit/>
            </a:bodyPr>
            <a:lstStyle>
              <a:lvl1pPr algn="ctr">
                <a:defRPr sz="8000">
                  <a:solidFill>
                    <a:srgbClr val="FFFFFF"/>
                  </a:solidFill>
                </a:defRPr>
              </a:lvl1pPr>
            </a:lstStyle>
            <a:p>
              <a:pPr>
                <a:defRPr sz="3600">
                  <a:solidFill>
                    <a:srgbClr val="000000"/>
                  </a:solidFill>
                </a:defRPr>
              </a:pPr>
              <a:r>
                <a:rPr sz="8000">
                  <a:solidFill>
                    <a:srgbClr val="FFFFFF"/>
                  </a:solidFill>
                </a:rPr>
                <a:t>5</a:t>
              </a:r>
            </a:p>
          </p:txBody>
        </p:sp>
        <p:sp>
          <p:nvSpPr>
            <p:cNvPr id="282" name="Shape 282"/>
            <p:cNvSpPr/>
            <p:nvPr/>
          </p:nvSpPr>
          <p:spPr>
            <a:xfrm>
              <a:off x="61445" y="2469320"/>
              <a:ext cx="3177919" cy="64008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spAutoFit/>
            </a:bodyPr>
            <a:lstStyle>
              <a:lvl1pPr algn="ctr">
                <a:defRPr spc="600">
                  <a:solidFill>
                    <a:srgbClr val="FFFFFF"/>
                  </a:solidFill>
                  <a:latin typeface="Adobe 黑体 Std R"/>
                  <a:ea typeface="Adobe 黑体 Std R"/>
                  <a:cs typeface="Adobe 黑体 Std R"/>
                  <a:sym typeface="Adobe 黑体 Std R"/>
                </a:defRPr>
              </a:lvl1pPr>
            </a:lstStyle>
            <a:p>
              <a:pPr>
                <a:defRPr spc="0"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Trebuchet MS"/>
                </a:defRPr>
              </a:pPr>
              <a:r>
                <a:rPr spc="600">
                  <a:solidFill>
                    <a:srgbClr val="FFFFFF"/>
                  </a:solidFill>
                  <a:latin typeface="Adobe 黑体 Std R"/>
                  <a:ea typeface="Adobe 黑体 Std R"/>
                  <a:cs typeface="Adobe 黑体 Std R"/>
                  <a:sym typeface="Adobe 黑体 Std R"/>
                </a:rPr>
                <a:t>添加标题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dur="indefinite" fill="hold"/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2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dur="indefinite" fill="hold"/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grpId="3" nodeType="afterEffect">
                                  <p:stCondLst>
                                    <p:cond delay="75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dur="indefinite" fill="hold"/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10" presetClass="entr" presetSubtype="0" fill="hold" grpId="4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8" dur="indefinite" fill="hold"/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250"/>
                            </p:stCondLst>
                            <p:childTnLst>
                              <p:par>
                                <p:cTn id="21" presetID="22" presetClass="entr" presetSubtype="8" fill="hold" grpId="5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2" dur="indefinite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750"/>
                            </p:stCondLst>
                            <p:childTnLst>
                              <p:par>
                                <p:cTn id="25" presetID="9" presetClass="entr" presetSubtype="0" fill="hold" grpId="6" nodeType="afterEffect">
                                  <p:stCondLst>
                                    <p:cond delay="75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6" dur="indefinite" fill="hold"/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10" presetClass="entr" presetSubtype="0" fill="hold" grpId="7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0" dur="indefinite" fill="hold"/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8000"/>
                            </p:stCondLst>
                            <p:childTnLst>
                              <p:par>
                                <p:cTn id="33" presetID="22" presetClass="entr" presetSubtype="8" fill="hold" grpId="8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4" dur="indefinite" fill="hold"/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8500"/>
                            </p:stCondLst>
                            <p:childTnLst>
                              <p:par>
                                <p:cTn id="37" presetID="9" presetClass="entr" presetSubtype="0" fill="hold" grpId="9" nodeType="afterEffect">
                                  <p:stCondLst>
                                    <p:cond delay="75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8" dur="indefinite" fill="hold"/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9750"/>
                            </p:stCondLst>
                            <p:childTnLst>
                              <p:par>
                                <p:cTn id="41" presetID="10" presetClass="entr" presetSubtype="0" fill="hold" grpId="1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2" dur="indefinite" fill="hold"/>
                                        <p:tgtEl>
                                          <p:spTgt spid="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1750"/>
                            </p:stCondLst>
                            <p:childTnLst>
                              <p:par>
                                <p:cTn id="45" presetID="22" presetClass="entr" presetSubtype="8" fill="hold" grpId="11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6" dur="indefinite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2250"/>
                            </p:stCondLst>
                            <p:childTnLst>
                              <p:par>
                                <p:cTn id="49" presetID="9" presetClass="entr" presetSubtype="0" fill="hold" grpId="12" nodeType="afterEffect">
                                  <p:stCondLst>
                                    <p:cond delay="75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0" dur="indefinite" fill="hold"/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3500"/>
                            </p:stCondLst>
                            <p:childTnLst>
                              <p:par>
                                <p:cTn id="53" presetID="10" presetClass="entr" presetSubtype="0" fill="hold" grpId="13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4" dur="indefinite" fill="hold"/>
                                        <p:tgtEl>
                                          <p:spTgt spid="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5500"/>
                            </p:stCondLst>
                            <p:childTnLst>
                              <p:par>
                                <p:cTn id="57" presetID="22" presetClass="entr" presetSubtype="8" fill="hold" grpId="14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8" dur="indefinite" fill="hold"/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6000"/>
                            </p:stCondLst>
                            <p:childTnLst>
                              <p:par>
                                <p:cTn id="61" presetID="9" presetClass="entr" presetSubtype="0" fill="hold" grpId="15" nodeType="afterEffect">
                                  <p:stCondLst>
                                    <p:cond delay="75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2" dur="indefinite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3" dur="500"/>
                                        <p:tgtEl>
                                          <p:spTgt spid="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7250"/>
                            </p:stCondLst>
                            <p:childTnLst>
                              <p:par>
                                <p:cTn id="65" presetID="10" presetClass="entr" presetSubtype="0" fill="hold" grpId="16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6" dur="indefinite" fill="hold"/>
                                        <p:tgtEl>
                                          <p:spTgt spid="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000"/>
                                        <p:tgtEl>
                                          <p:spTgt spid="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3" grpId="1" animBg="1" advAuto="0"/>
      <p:bldP spid="254" grpId="2" animBg="1" advAuto="0"/>
      <p:bldP spid="255" grpId="3" animBg="1" advAuto="0"/>
      <p:bldP spid="256" grpId="5" animBg="1" advAuto="0"/>
      <p:bldP spid="257" grpId="6" animBg="1" advAuto="0"/>
      <p:bldP spid="258" grpId="9" animBg="1" advAuto="0"/>
      <p:bldP spid="259" grpId="11" animBg="1" advAuto="0"/>
      <p:bldP spid="260" grpId="12" animBg="1" advAuto="0"/>
      <p:bldP spid="261" grpId="8" animBg="1" advAuto="0"/>
      <p:bldP spid="262" grpId="14" animBg="1" advAuto="0"/>
      <p:bldP spid="263" grpId="15" animBg="1" advAuto="0"/>
      <p:bldP spid="267" grpId="4" animBg="1" advAuto="0"/>
      <p:bldP spid="271" grpId="7" animBg="1" advAuto="0"/>
      <p:bldP spid="275" grpId="10" animBg="1" advAuto="0"/>
      <p:bldP spid="279" grpId="13" animBg="1" advAuto="0"/>
      <p:bldP spid="283" grpId="16" animBg="1" advAuto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" name="Shape 972"/>
          <p:cNvSpPr/>
          <p:nvPr/>
        </p:nvSpPr>
        <p:spPr>
          <a:xfrm rot="10800000" flipH="1">
            <a:off x="1066800" y="800100"/>
            <a:ext cx="1066800" cy="919656"/>
          </a:xfrm>
          <a:prstGeom prst="triangle">
            <a:avLst/>
          </a:prstGeom>
          <a:solidFill>
            <a:srgbClr val="B41700"/>
          </a:solidFill>
          <a:ln w="12700">
            <a:miter lim="400000"/>
          </a:ln>
        </p:spPr>
        <p:txBody>
          <a:bodyPr tIns="91439" bIns="9143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973" name="Shape 973"/>
          <p:cNvSpPr/>
          <p:nvPr/>
        </p:nvSpPr>
        <p:spPr>
          <a:xfrm>
            <a:off x="1866900" y="796425"/>
            <a:ext cx="4914900" cy="792480"/>
          </a:xfrm>
          <a:prstGeom prst="rect">
            <a:avLst/>
          </a:prstGeom>
          <a:ln w="12700">
            <a:miter lim="400000"/>
          </a:ln>
        </p:spPr>
        <p:txBody>
          <a:bodyPr tIns="91439" bIns="91439">
            <a:spAutoFit/>
          </a:bodyPr>
          <a:lstStyle>
            <a:lvl1pPr algn="ctr">
              <a:defRPr sz="4800" spc="600">
                <a:solidFill>
                  <a:srgbClr val="B41700"/>
                </a:solidFill>
                <a:latin typeface="Adobe 黑体 Std R"/>
                <a:ea typeface="Adobe 黑体 Std R"/>
                <a:cs typeface="Adobe 黑体 Std R"/>
                <a:sym typeface="Adobe 黑体 Std R"/>
              </a:defRPr>
            </a:lvl1pPr>
          </a:lstStyle>
          <a:p>
            <a:pPr>
              <a:defRPr sz="3600" spc="0">
                <a:solidFill>
                  <a:srgbClr val="000000"/>
                </a:solidFill>
                <a:latin typeface="+mn-lt"/>
                <a:ea typeface="+mn-ea"/>
                <a:cs typeface="+mn-cs"/>
                <a:sym typeface="Trebuchet MS"/>
              </a:defRPr>
            </a:pPr>
            <a:r>
              <a:rPr sz="4800" spc="600">
                <a:solidFill>
                  <a:srgbClr val="B41700"/>
                </a:solidFill>
                <a:latin typeface="Adobe 黑体 Std R"/>
                <a:ea typeface="Adobe 黑体 Std R"/>
                <a:cs typeface="Adobe 黑体 Std R"/>
                <a:sym typeface="Adobe 黑体 Std R"/>
              </a:rPr>
              <a:t>添加标题文字</a:t>
            </a:r>
          </a:p>
        </p:txBody>
      </p:sp>
      <p:grpSp>
        <p:nvGrpSpPr>
          <p:cNvPr id="976" name="Group 976"/>
          <p:cNvGrpSpPr/>
          <p:nvPr/>
        </p:nvGrpSpPr>
        <p:grpSpPr>
          <a:xfrm>
            <a:off x="1371599" y="3306641"/>
            <a:ext cx="9601202" cy="716281"/>
            <a:chOff x="0" y="0"/>
            <a:chExt cx="9601200" cy="716280"/>
          </a:xfrm>
        </p:grpSpPr>
        <p:sp>
          <p:nvSpPr>
            <p:cNvPr id="974" name="Shape 974"/>
            <p:cNvSpPr/>
            <p:nvPr/>
          </p:nvSpPr>
          <p:spPr>
            <a:xfrm>
              <a:off x="0" y="0"/>
              <a:ext cx="2247900" cy="71628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spAutoFit/>
            </a:bodyPr>
            <a:lstStyle/>
            <a:p>
              <a:r>
                <a:t>2006</a:t>
              </a:r>
            </a:p>
          </p:txBody>
        </p:sp>
        <p:sp>
          <p:nvSpPr>
            <p:cNvPr id="975" name="Shape 975"/>
            <p:cNvSpPr/>
            <p:nvPr/>
          </p:nvSpPr>
          <p:spPr>
            <a:xfrm flipV="1">
              <a:off x="1257300" y="326376"/>
              <a:ext cx="8343901" cy="31289"/>
            </a:xfrm>
            <a:prstGeom prst="line">
              <a:avLst/>
            </a:prstGeom>
            <a:noFill/>
            <a:ln w="12700" cap="flat">
              <a:solidFill>
                <a:srgbClr val="595959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defTabSz="457200">
                <a:defRPr sz="1200">
                  <a:latin typeface="+mj-lt"/>
                  <a:ea typeface="+mj-ea"/>
                  <a:cs typeface="+mj-cs"/>
                  <a:sym typeface="Helvetica"/>
                </a:defRPr>
              </a:pPr>
              <a:endParaRPr/>
            </a:p>
          </p:txBody>
        </p:sp>
      </p:grpSp>
      <p:grpSp>
        <p:nvGrpSpPr>
          <p:cNvPr id="979" name="Group 979"/>
          <p:cNvGrpSpPr/>
          <p:nvPr/>
        </p:nvGrpSpPr>
        <p:grpSpPr>
          <a:xfrm>
            <a:off x="1371599" y="4371680"/>
            <a:ext cx="9601202" cy="716281"/>
            <a:chOff x="0" y="0"/>
            <a:chExt cx="9601200" cy="716280"/>
          </a:xfrm>
        </p:grpSpPr>
        <p:sp>
          <p:nvSpPr>
            <p:cNvPr id="977" name="Shape 977"/>
            <p:cNvSpPr/>
            <p:nvPr/>
          </p:nvSpPr>
          <p:spPr>
            <a:xfrm>
              <a:off x="0" y="0"/>
              <a:ext cx="2247900" cy="71628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spAutoFit/>
            </a:bodyPr>
            <a:lstStyle/>
            <a:p>
              <a:r>
                <a:t>2007</a:t>
              </a:r>
            </a:p>
          </p:txBody>
        </p:sp>
        <p:sp>
          <p:nvSpPr>
            <p:cNvPr id="978" name="Shape 978"/>
            <p:cNvSpPr/>
            <p:nvPr/>
          </p:nvSpPr>
          <p:spPr>
            <a:xfrm flipV="1">
              <a:off x="1257300" y="326376"/>
              <a:ext cx="8343901" cy="31289"/>
            </a:xfrm>
            <a:prstGeom prst="line">
              <a:avLst/>
            </a:prstGeom>
            <a:noFill/>
            <a:ln w="12700" cap="flat">
              <a:solidFill>
                <a:srgbClr val="595959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defTabSz="457200">
                <a:defRPr sz="1200">
                  <a:latin typeface="+mj-lt"/>
                  <a:ea typeface="+mj-ea"/>
                  <a:cs typeface="+mj-cs"/>
                  <a:sym typeface="Helvetica"/>
                </a:defRPr>
              </a:pPr>
              <a:endParaRPr/>
            </a:p>
          </p:txBody>
        </p:sp>
      </p:grpSp>
      <p:grpSp>
        <p:nvGrpSpPr>
          <p:cNvPr id="982" name="Group 982"/>
          <p:cNvGrpSpPr/>
          <p:nvPr/>
        </p:nvGrpSpPr>
        <p:grpSpPr>
          <a:xfrm>
            <a:off x="1371599" y="5436718"/>
            <a:ext cx="9601202" cy="716281"/>
            <a:chOff x="0" y="0"/>
            <a:chExt cx="9601200" cy="716280"/>
          </a:xfrm>
        </p:grpSpPr>
        <p:sp>
          <p:nvSpPr>
            <p:cNvPr id="980" name="Shape 980"/>
            <p:cNvSpPr/>
            <p:nvPr/>
          </p:nvSpPr>
          <p:spPr>
            <a:xfrm>
              <a:off x="0" y="0"/>
              <a:ext cx="2247900" cy="71628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spAutoFit/>
            </a:bodyPr>
            <a:lstStyle/>
            <a:p>
              <a:r>
                <a:t>2008</a:t>
              </a:r>
            </a:p>
          </p:txBody>
        </p:sp>
        <p:sp>
          <p:nvSpPr>
            <p:cNvPr id="981" name="Shape 981"/>
            <p:cNvSpPr/>
            <p:nvPr/>
          </p:nvSpPr>
          <p:spPr>
            <a:xfrm flipV="1">
              <a:off x="1257300" y="326376"/>
              <a:ext cx="8343901" cy="31289"/>
            </a:xfrm>
            <a:prstGeom prst="line">
              <a:avLst/>
            </a:prstGeom>
            <a:noFill/>
            <a:ln w="12700" cap="flat">
              <a:solidFill>
                <a:srgbClr val="595959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defTabSz="457200">
                <a:defRPr sz="1200">
                  <a:latin typeface="+mj-lt"/>
                  <a:ea typeface="+mj-ea"/>
                  <a:cs typeface="+mj-cs"/>
                  <a:sym typeface="Helvetica"/>
                </a:defRPr>
              </a:pPr>
              <a:endParaRPr/>
            </a:p>
          </p:txBody>
        </p:sp>
      </p:grpSp>
      <p:grpSp>
        <p:nvGrpSpPr>
          <p:cNvPr id="985" name="Group 985"/>
          <p:cNvGrpSpPr/>
          <p:nvPr/>
        </p:nvGrpSpPr>
        <p:grpSpPr>
          <a:xfrm>
            <a:off x="1371599" y="6501755"/>
            <a:ext cx="9601202" cy="716281"/>
            <a:chOff x="0" y="0"/>
            <a:chExt cx="9601200" cy="716280"/>
          </a:xfrm>
        </p:grpSpPr>
        <p:sp>
          <p:nvSpPr>
            <p:cNvPr id="983" name="Shape 983"/>
            <p:cNvSpPr/>
            <p:nvPr/>
          </p:nvSpPr>
          <p:spPr>
            <a:xfrm>
              <a:off x="0" y="0"/>
              <a:ext cx="2247900" cy="71628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spAutoFit/>
            </a:bodyPr>
            <a:lstStyle/>
            <a:p>
              <a:r>
                <a:t>2009</a:t>
              </a:r>
            </a:p>
          </p:txBody>
        </p:sp>
        <p:sp>
          <p:nvSpPr>
            <p:cNvPr id="984" name="Shape 984"/>
            <p:cNvSpPr/>
            <p:nvPr/>
          </p:nvSpPr>
          <p:spPr>
            <a:xfrm flipV="1">
              <a:off x="1257300" y="326376"/>
              <a:ext cx="8343901" cy="31289"/>
            </a:xfrm>
            <a:prstGeom prst="line">
              <a:avLst/>
            </a:prstGeom>
            <a:noFill/>
            <a:ln w="12700" cap="flat">
              <a:solidFill>
                <a:srgbClr val="595959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defTabSz="457200">
                <a:defRPr sz="1200">
                  <a:latin typeface="+mj-lt"/>
                  <a:ea typeface="+mj-ea"/>
                  <a:cs typeface="+mj-cs"/>
                  <a:sym typeface="Helvetica"/>
                </a:defRPr>
              </a:pPr>
              <a:endParaRPr/>
            </a:p>
          </p:txBody>
        </p:sp>
      </p:grpSp>
      <p:grpSp>
        <p:nvGrpSpPr>
          <p:cNvPr id="988" name="Group 988"/>
          <p:cNvGrpSpPr/>
          <p:nvPr/>
        </p:nvGrpSpPr>
        <p:grpSpPr>
          <a:xfrm>
            <a:off x="1371599" y="7566793"/>
            <a:ext cx="9601202" cy="716281"/>
            <a:chOff x="0" y="0"/>
            <a:chExt cx="9601200" cy="716280"/>
          </a:xfrm>
        </p:grpSpPr>
        <p:sp>
          <p:nvSpPr>
            <p:cNvPr id="986" name="Shape 986"/>
            <p:cNvSpPr/>
            <p:nvPr/>
          </p:nvSpPr>
          <p:spPr>
            <a:xfrm>
              <a:off x="0" y="0"/>
              <a:ext cx="2247900" cy="71628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spAutoFit/>
            </a:bodyPr>
            <a:lstStyle/>
            <a:p>
              <a:r>
                <a:t>2010</a:t>
              </a:r>
            </a:p>
          </p:txBody>
        </p:sp>
        <p:sp>
          <p:nvSpPr>
            <p:cNvPr id="987" name="Shape 987"/>
            <p:cNvSpPr/>
            <p:nvPr/>
          </p:nvSpPr>
          <p:spPr>
            <a:xfrm flipV="1">
              <a:off x="1257300" y="326376"/>
              <a:ext cx="8343901" cy="31289"/>
            </a:xfrm>
            <a:prstGeom prst="line">
              <a:avLst/>
            </a:prstGeom>
            <a:noFill/>
            <a:ln w="12700" cap="flat">
              <a:solidFill>
                <a:srgbClr val="595959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defTabSz="457200">
                <a:defRPr sz="1200">
                  <a:latin typeface="+mj-lt"/>
                  <a:ea typeface="+mj-ea"/>
                  <a:cs typeface="+mj-cs"/>
                  <a:sym typeface="Helvetica"/>
                </a:defRPr>
              </a:pPr>
              <a:endParaRPr/>
            </a:p>
          </p:txBody>
        </p:sp>
      </p:grpSp>
      <p:grpSp>
        <p:nvGrpSpPr>
          <p:cNvPr id="991" name="Group 991"/>
          <p:cNvGrpSpPr/>
          <p:nvPr/>
        </p:nvGrpSpPr>
        <p:grpSpPr>
          <a:xfrm>
            <a:off x="1371599" y="8631832"/>
            <a:ext cx="9601202" cy="716281"/>
            <a:chOff x="0" y="0"/>
            <a:chExt cx="9601200" cy="716280"/>
          </a:xfrm>
        </p:grpSpPr>
        <p:sp>
          <p:nvSpPr>
            <p:cNvPr id="989" name="Shape 989"/>
            <p:cNvSpPr/>
            <p:nvPr/>
          </p:nvSpPr>
          <p:spPr>
            <a:xfrm>
              <a:off x="0" y="0"/>
              <a:ext cx="2247900" cy="71628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spAutoFit/>
            </a:bodyPr>
            <a:lstStyle/>
            <a:p>
              <a:r>
                <a:t>2011</a:t>
              </a:r>
            </a:p>
          </p:txBody>
        </p:sp>
        <p:sp>
          <p:nvSpPr>
            <p:cNvPr id="990" name="Shape 990"/>
            <p:cNvSpPr/>
            <p:nvPr/>
          </p:nvSpPr>
          <p:spPr>
            <a:xfrm flipV="1">
              <a:off x="1257300" y="326376"/>
              <a:ext cx="8343901" cy="31289"/>
            </a:xfrm>
            <a:prstGeom prst="line">
              <a:avLst/>
            </a:prstGeom>
            <a:noFill/>
            <a:ln w="12700" cap="flat">
              <a:solidFill>
                <a:srgbClr val="595959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defTabSz="457200">
                <a:defRPr sz="1200">
                  <a:latin typeface="+mj-lt"/>
                  <a:ea typeface="+mj-ea"/>
                  <a:cs typeface="+mj-cs"/>
                  <a:sym typeface="Helvetica"/>
                </a:defRPr>
              </a:pPr>
              <a:endParaRPr/>
            </a:p>
          </p:txBody>
        </p:sp>
      </p:grpSp>
      <p:grpSp>
        <p:nvGrpSpPr>
          <p:cNvPr id="994" name="Group 994"/>
          <p:cNvGrpSpPr/>
          <p:nvPr/>
        </p:nvGrpSpPr>
        <p:grpSpPr>
          <a:xfrm>
            <a:off x="1371599" y="9642243"/>
            <a:ext cx="9601202" cy="716282"/>
            <a:chOff x="0" y="0"/>
            <a:chExt cx="9601200" cy="716280"/>
          </a:xfrm>
        </p:grpSpPr>
        <p:sp>
          <p:nvSpPr>
            <p:cNvPr id="992" name="Shape 992"/>
            <p:cNvSpPr/>
            <p:nvPr/>
          </p:nvSpPr>
          <p:spPr>
            <a:xfrm>
              <a:off x="0" y="0"/>
              <a:ext cx="2247900" cy="71628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spAutoFit/>
            </a:bodyPr>
            <a:lstStyle/>
            <a:p>
              <a:r>
                <a:t>2012</a:t>
              </a:r>
            </a:p>
          </p:txBody>
        </p:sp>
        <p:sp>
          <p:nvSpPr>
            <p:cNvPr id="993" name="Shape 993"/>
            <p:cNvSpPr/>
            <p:nvPr/>
          </p:nvSpPr>
          <p:spPr>
            <a:xfrm flipV="1">
              <a:off x="1257300" y="326376"/>
              <a:ext cx="8343901" cy="31289"/>
            </a:xfrm>
            <a:prstGeom prst="line">
              <a:avLst/>
            </a:prstGeom>
            <a:noFill/>
            <a:ln w="12700" cap="flat">
              <a:solidFill>
                <a:srgbClr val="595959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defTabSz="457200">
                <a:defRPr sz="1200">
                  <a:latin typeface="+mj-lt"/>
                  <a:ea typeface="+mj-ea"/>
                  <a:cs typeface="+mj-cs"/>
                  <a:sym typeface="Helvetica"/>
                </a:defRPr>
              </a:pPr>
              <a:endParaRPr/>
            </a:p>
          </p:txBody>
        </p:sp>
      </p:grpSp>
      <p:grpSp>
        <p:nvGrpSpPr>
          <p:cNvPr id="997" name="Group 997"/>
          <p:cNvGrpSpPr/>
          <p:nvPr/>
        </p:nvGrpSpPr>
        <p:grpSpPr>
          <a:xfrm>
            <a:off x="1371599" y="10707282"/>
            <a:ext cx="9601202" cy="716281"/>
            <a:chOff x="0" y="0"/>
            <a:chExt cx="9601200" cy="716280"/>
          </a:xfrm>
        </p:grpSpPr>
        <p:sp>
          <p:nvSpPr>
            <p:cNvPr id="995" name="Shape 995"/>
            <p:cNvSpPr/>
            <p:nvPr/>
          </p:nvSpPr>
          <p:spPr>
            <a:xfrm>
              <a:off x="0" y="0"/>
              <a:ext cx="2247900" cy="71628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spAutoFit/>
            </a:bodyPr>
            <a:lstStyle/>
            <a:p>
              <a:r>
                <a:t>2013</a:t>
              </a:r>
            </a:p>
          </p:txBody>
        </p:sp>
        <p:sp>
          <p:nvSpPr>
            <p:cNvPr id="996" name="Shape 996"/>
            <p:cNvSpPr/>
            <p:nvPr/>
          </p:nvSpPr>
          <p:spPr>
            <a:xfrm flipV="1">
              <a:off x="1257300" y="326376"/>
              <a:ext cx="8343901" cy="31289"/>
            </a:xfrm>
            <a:prstGeom prst="line">
              <a:avLst/>
            </a:prstGeom>
            <a:noFill/>
            <a:ln w="12700" cap="flat">
              <a:solidFill>
                <a:srgbClr val="595959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defTabSz="457200">
                <a:defRPr sz="1200">
                  <a:latin typeface="+mj-lt"/>
                  <a:ea typeface="+mj-ea"/>
                  <a:cs typeface="+mj-cs"/>
                  <a:sym typeface="Helvetica"/>
                </a:defRPr>
              </a:pPr>
              <a:endParaRPr/>
            </a:p>
          </p:txBody>
        </p:sp>
      </p:grpSp>
      <p:grpSp>
        <p:nvGrpSpPr>
          <p:cNvPr id="1001" name="Group 1001"/>
          <p:cNvGrpSpPr/>
          <p:nvPr/>
        </p:nvGrpSpPr>
        <p:grpSpPr>
          <a:xfrm>
            <a:off x="3315577" y="3634330"/>
            <a:ext cx="1065039" cy="3239547"/>
            <a:chOff x="0" y="0"/>
            <a:chExt cx="1065038" cy="3239546"/>
          </a:xfrm>
        </p:grpSpPr>
        <p:sp>
          <p:nvSpPr>
            <p:cNvPr id="998" name="Shape 998"/>
            <p:cNvSpPr/>
            <p:nvPr/>
          </p:nvSpPr>
          <p:spPr>
            <a:xfrm rot="5400000">
              <a:off x="-1087254" y="1087254"/>
              <a:ext cx="3239547" cy="10650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18049" y="0"/>
                  </a:lnTo>
                  <a:lnTo>
                    <a:pt x="21600" y="10800"/>
                  </a:lnTo>
                  <a:lnTo>
                    <a:pt x="18049" y="2160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rgbClr val="B41700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999" name="Shape 999"/>
            <p:cNvSpPr/>
            <p:nvPr/>
          </p:nvSpPr>
          <p:spPr>
            <a:xfrm>
              <a:off x="168227" y="938384"/>
              <a:ext cx="682628" cy="5270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348" y="21600"/>
                  </a:moveTo>
                  <a:cubicBezTo>
                    <a:pt x="8239" y="21600"/>
                    <a:pt x="8907" y="21600"/>
                    <a:pt x="9798" y="21600"/>
                  </a:cubicBezTo>
                  <a:cubicBezTo>
                    <a:pt x="10021" y="21600"/>
                    <a:pt x="10466" y="21312"/>
                    <a:pt x="10466" y="21024"/>
                  </a:cubicBezTo>
                  <a:cubicBezTo>
                    <a:pt x="10466" y="14112"/>
                    <a:pt x="10466" y="14112"/>
                    <a:pt x="10466" y="14112"/>
                  </a:cubicBezTo>
                  <a:cubicBezTo>
                    <a:pt x="8685" y="12960"/>
                    <a:pt x="8685" y="12960"/>
                    <a:pt x="8685" y="12960"/>
                  </a:cubicBezTo>
                  <a:cubicBezTo>
                    <a:pt x="6680" y="14400"/>
                    <a:pt x="6680" y="14400"/>
                    <a:pt x="6680" y="14400"/>
                  </a:cubicBezTo>
                  <a:cubicBezTo>
                    <a:pt x="6680" y="21024"/>
                    <a:pt x="6680" y="21024"/>
                    <a:pt x="6680" y="21024"/>
                  </a:cubicBezTo>
                  <a:cubicBezTo>
                    <a:pt x="6680" y="21312"/>
                    <a:pt x="6903" y="21600"/>
                    <a:pt x="7348" y="21600"/>
                  </a:cubicBezTo>
                  <a:close/>
                  <a:moveTo>
                    <a:pt x="0" y="14112"/>
                  </a:moveTo>
                  <a:cubicBezTo>
                    <a:pt x="8239" y="8064"/>
                    <a:pt x="8239" y="8064"/>
                    <a:pt x="8239" y="8064"/>
                  </a:cubicBezTo>
                  <a:cubicBezTo>
                    <a:pt x="8685" y="7488"/>
                    <a:pt x="8685" y="7488"/>
                    <a:pt x="8685" y="7488"/>
                  </a:cubicBezTo>
                  <a:cubicBezTo>
                    <a:pt x="9130" y="8064"/>
                    <a:pt x="9130" y="8064"/>
                    <a:pt x="9130" y="8064"/>
                  </a:cubicBezTo>
                  <a:cubicBezTo>
                    <a:pt x="11579" y="9792"/>
                    <a:pt x="11579" y="9792"/>
                    <a:pt x="11579" y="9792"/>
                  </a:cubicBezTo>
                  <a:cubicBezTo>
                    <a:pt x="18037" y="2592"/>
                    <a:pt x="18037" y="2592"/>
                    <a:pt x="18037" y="2592"/>
                  </a:cubicBezTo>
                  <a:cubicBezTo>
                    <a:pt x="17146" y="1152"/>
                    <a:pt x="17146" y="1152"/>
                    <a:pt x="17146" y="1152"/>
                  </a:cubicBezTo>
                  <a:cubicBezTo>
                    <a:pt x="19373" y="576"/>
                    <a:pt x="19373" y="576"/>
                    <a:pt x="19373" y="576"/>
                  </a:cubicBezTo>
                  <a:cubicBezTo>
                    <a:pt x="21600" y="0"/>
                    <a:pt x="21600" y="0"/>
                    <a:pt x="21600" y="0"/>
                  </a:cubicBezTo>
                  <a:cubicBezTo>
                    <a:pt x="20932" y="2880"/>
                    <a:pt x="20932" y="2880"/>
                    <a:pt x="20932" y="2880"/>
                  </a:cubicBezTo>
                  <a:cubicBezTo>
                    <a:pt x="20264" y="5472"/>
                    <a:pt x="20264" y="5472"/>
                    <a:pt x="20264" y="5472"/>
                  </a:cubicBezTo>
                  <a:cubicBezTo>
                    <a:pt x="19373" y="4320"/>
                    <a:pt x="19373" y="4320"/>
                    <a:pt x="19373" y="4320"/>
                  </a:cubicBezTo>
                  <a:cubicBezTo>
                    <a:pt x="12247" y="12096"/>
                    <a:pt x="12247" y="12096"/>
                    <a:pt x="12247" y="12096"/>
                  </a:cubicBezTo>
                  <a:cubicBezTo>
                    <a:pt x="11802" y="12672"/>
                    <a:pt x="11802" y="12672"/>
                    <a:pt x="11802" y="12672"/>
                  </a:cubicBezTo>
                  <a:cubicBezTo>
                    <a:pt x="11134" y="12384"/>
                    <a:pt x="11134" y="12384"/>
                    <a:pt x="11134" y="12384"/>
                  </a:cubicBezTo>
                  <a:cubicBezTo>
                    <a:pt x="8685" y="10368"/>
                    <a:pt x="8685" y="10368"/>
                    <a:pt x="8685" y="10368"/>
                  </a:cubicBezTo>
                  <a:cubicBezTo>
                    <a:pt x="1113" y="16416"/>
                    <a:pt x="1113" y="16416"/>
                    <a:pt x="1113" y="16416"/>
                  </a:cubicBezTo>
                  <a:cubicBezTo>
                    <a:pt x="0" y="14112"/>
                    <a:pt x="0" y="14112"/>
                    <a:pt x="0" y="14112"/>
                  </a:cubicBezTo>
                  <a:close/>
                  <a:moveTo>
                    <a:pt x="2227" y="21600"/>
                  </a:moveTo>
                  <a:cubicBezTo>
                    <a:pt x="4676" y="21600"/>
                    <a:pt x="4676" y="21600"/>
                    <a:pt x="4676" y="21600"/>
                  </a:cubicBezTo>
                  <a:cubicBezTo>
                    <a:pt x="4899" y="21600"/>
                    <a:pt x="5122" y="21312"/>
                    <a:pt x="5122" y="21024"/>
                  </a:cubicBezTo>
                  <a:cubicBezTo>
                    <a:pt x="5122" y="15552"/>
                    <a:pt x="5122" y="15552"/>
                    <a:pt x="5122" y="15552"/>
                  </a:cubicBezTo>
                  <a:cubicBezTo>
                    <a:pt x="1559" y="18432"/>
                    <a:pt x="1559" y="18432"/>
                    <a:pt x="1559" y="18432"/>
                  </a:cubicBezTo>
                  <a:cubicBezTo>
                    <a:pt x="1559" y="21024"/>
                    <a:pt x="1559" y="21024"/>
                    <a:pt x="1559" y="21024"/>
                  </a:cubicBezTo>
                  <a:cubicBezTo>
                    <a:pt x="1559" y="21312"/>
                    <a:pt x="1781" y="21600"/>
                    <a:pt x="2227" y="21600"/>
                  </a:cubicBezTo>
                  <a:close/>
                  <a:moveTo>
                    <a:pt x="12470" y="21600"/>
                  </a:moveTo>
                  <a:cubicBezTo>
                    <a:pt x="13361" y="21600"/>
                    <a:pt x="14029" y="21600"/>
                    <a:pt x="14920" y="21600"/>
                  </a:cubicBezTo>
                  <a:cubicBezTo>
                    <a:pt x="15365" y="21600"/>
                    <a:pt x="15588" y="21312"/>
                    <a:pt x="15588" y="21024"/>
                  </a:cubicBezTo>
                  <a:cubicBezTo>
                    <a:pt x="15588" y="17856"/>
                    <a:pt x="15588" y="14400"/>
                    <a:pt x="15588" y="11232"/>
                  </a:cubicBezTo>
                  <a:cubicBezTo>
                    <a:pt x="15588" y="11232"/>
                    <a:pt x="15588" y="11232"/>
                    <a:pt x="15588" y="11232"/>
                  </a:cubicBezTo>
                  <a:cubicBezTo>
                    <a:pt x="12025" y="15264"/>
                    <a:pt x="12025" y="15264"/>
                    <a:pt x="12025" y="15264"/>
                  </a:cubicBezTo>
                  <a:cubicBezTo>
                    <a:pt x="11802" y="14976"/>
                    <a:pt x="11802" y="14976"/>
                    <a:pt x="11802" y="14976"/>
                  </a:cubicBezTo>
                  <a:cubicBezTo>
                    <a:pt x="11802" y="21024"/>
                    <a:pt x="11802" y="21024"/>
                    <a:pt x="11802" y="21024"/>
                  </a:cubicBezTo>
                  <a:cubicBezTo>
                    <a:pt x="11802" y="21312"/>
                    <a:pt x="12247" y="21600"/>
                    <a:pt x="12470" y="21600"/>
                  </a:cubicBezTo>
                  <a:close/>
                  <a:moveTo>
                    <a:pt x="17592" y="21600"/>
                  </a:moveTo>
                  <a:cubicBezTo>
                    <a:pt x="20041" y="21600"/>
                    <a:pt x="20041" y="21600"/>
                    <a:pt x="20041" y="21600"/>
                  </a:cubicBezTo>
                  <a:cubicBezTo>
                    <a:pt x="20487" y="21600"/>
                    <a:pt x="20709" y="21312"/>
                    <a:pt x="20709" y="21024"/>
                  </a:cubicBezTo>
                  <a:cubicBezTo>
                    <a:pt x="20709" y="9216"/>
                    <a:pt x="20709" y="9216"/>
                    <a:pt x="20709" y="9216"/>
                  </a:cubicBezTo>
                  <a:cubicBezTo>
                    <a:pt x="19151" y="6912"/>
                    <a:pt x="19151" y="6912"/>
                    <a:pt x="19151" y="6912"/>
                  </a:cubicBezTo>
                  <a:cubicBezTo>
                    <a:pt x="17146" y="9504"/>
                    <a:pt x="17146" y="9504"/>
                    <a:pt x="17146" y="9504"/>
                  </a:cubicBezTo>
                  <a:cubicBezTo>
                    <a:pt x="17146" y="21024"/>
                    <a:pt x="17146" y="21024"/>
                    <a:pt x="17146" y="21024"/>
                  </a:cubicBezTo>
                  <a:cubicBezTo>
                    <a:pt x="17146" y="21312"/>
                    <a:pt x="17369" y="21600"/>
                    <a:pt x="17592" y="2160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000" name="Shape 1000"/>
            <p:cNvSpPr/>
            <p:nvPr/>
          </p:nvSpPr>
          <p:spPr>
            <a:xfrm>
              <a:off x="2927" y="1541270"/>
              <a:ext cx="1059180" cy="53848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91439" tIns="91439" rIns="91439" bIns="91439" numCol="1" anchor="t">
              <a:spAutoFit/>
            </a:bodyPr>
            <a:lstStyle>
              <a:lvl1pPr algn="ctr">
                <a:defRPr sz="2800" spc="600">
                  <a:solidFill>
                    <a:srgbClr val="FFFFFF"/>
                  </a:solidFill>
                  <a:latin typeface="Adobe 黑体 Std R"/>
                  <a:ea typeface="Adobe 黑体 Std R"/>
                  <a:cs typeface="Adobe 黑体 Std R"/>
                  <a:sym typeface="Adobe 黑体 Std R"/>
                </a:defRPr>
              </a:lvl1pPr>
            </a:lstStyle>
            <a:p>
              <a:pPr>
                <a:defRPr sz="3600" spc="0"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Trebuchet MS"/>
                </a:defRPr>
              </a:pPr>
              <a:r>
                <a:rPr sz="2800" spc="600">
                  <a:solidFill>
                    <a:srgbClr val="FFFFFF"/>
                  </a:solidFill>
                  <a:latin typeface="Adobe 黑体 Std R"/>
                  <a:ea typeface="Adobe 黑体 Std R"/>
                  <a:cs typeface="Adobe 黑体 Std R"/>
                  <a:sym typeface="Adobe 黑体 Std R"/>
                </a:rPr>
                <a:t>文字</a:t>
              </a:r>
            </a:p>
          </p:txBody>
        </p:sp>
      </p:grpSp>
      <p:grpSp>
        <p:nvGrpSpPr>
          <p:cNvPr id="1005" name="Group 1005"/>
          <p:cNvGrpSpPr/>
          <p:nvPr/>
        </p:nvGrpSpPr>
        <p:grpSpPr>
          <a:xfrm>
            <a:off x="6157110" y="4699302"/>
            <a:ext cx="1065040" cy="5314997"/>
            <a:chOff x="0" y="0"/>
            <a:chExt cx="1065038" cy="5314996"/>
          </a:xfrm>
        </p:grpSpPr>
        <p:sp>
          <p:nvSpPr>
            <p:cNvPr id="1002" name="Shape 1002"/>
            <p:cNvSpPr/>
            <p:nvPr/>
          </p:nvSpPr>
          <p:spPr>
            <a:xfrm rot="5400000">
              <a:off x="-2124980" y="2124979"/>
              <a:ext cx="5314998" cy="10650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19436" y="0"/>
                  </a:lnTo>
                  <a:lnTo>
                    <a:pt x="21600" y="10800"/>
                  </a:lnTo>
                  <a:lnTo>
                    <a:pt x="19436" y="2160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rgbClr val="B41700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003" name="Shape 1003"/>
            <p:cNvSpPr/>
            <p:nvPr/>
          </p:nvSpPr>
          <p:spPr>
            <a:xfrm>
              <a:off x="167482" y="1510933"/>
              <a:ext cx="739778" cy="6635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697" y="3906"/>
                  </a:moveTo>
                  <a:cubicBezTo>
                    <a:pt x="9874" y="3906"/>
                    <a:pt x="9257" y="4596"/>
                    <a:pt x="9257" y="5515"/>
                  </a:cubicBezTo>
                  <a:cubicBezTo>
                    <a:pt x="9257" y="6434"/>
                    <a:pt x="9874" y="7123"/>
                    <a:pt x="10697" y="7123"/>
                  </a:cubicBezTo>
                  <a:cubicBezTo>
                    <a:pt x="11520" y="7123"/>
                    <a:pt x="12137" y="6434"/>
                    <a:pt x="12137" y="5515"/>
                  </a:cubicBezTo>
                  <a:cubicBezTo>
                    <a:pt x="12137" y="4596"/>
                    <a:pt x="11520" y="3906"/>
                    <a:pt x="10697" y="3906"/>
                  </a:cubicBezTo>
                  <a:close/>
                  <a:moveTo>
                    <a:pt x="2263" y="8502"/>
                  </a:moveTo>
                  <a:cubicBezTo>
                    <a:pt x="1029" y="11260"/>
                    <a:pt x="1029" y="11260"/>
                    <a:pt x="1029" y="11260"/>
                  </a:cubicBezTo>
                  <a:cubicBezTo>
                    <a:pt x="0" y="13787"/>
                    <a:pt x="0" y="13787"/>
                    <a:pt x="0" y="13787"/>
                  </a:cubicBezTo>
                  <a:cubicBezTo>
                    <a:pt x="1440" y="13787"/>
                    <a:pt x="1440" y="13787"/>
                    <a:pt x="1440" y="13787"/>
                  </a:cubicBezTo>
                  <a:cubicBezTo>
                    <a:pt x="1851" y="15626"/>
                    <a:pt x="2674" y="17234"/>
                    <a:pt x="3703" y="18383"/>
                  </a:cubicBezTo>
                  <a:cubicBezTo>
                    <a:pt x="5554" y="20451"/>
                    <a:pt x="8023" y="21600"/>
                    <a:pt x="10697" y="21600"/>
                  </a:cubicBezTo>
                  <a:cubicBezTo>
                    <a:pt x="13371" y="21600"/>
                    <a:pt x="15634" y="20451"/>
                    <a:pt x="17486" y="18383"/>
                  </a:cubicBezTo>
                  <a:cubicBezTo>
                    <a:pt x="17897" y="17923"/>
                    <a:pt x="18309" y="17234"/>
                    <a:pt x="18720" y="16774"/>
                  </a:cubicBezTo>
                  <a:cubicBezTo>
                    <a:pt x="16251" y="16774"/>
                    <a:pt x="16251" y="16774"/>
                    <a:pt x="16251" y="16774"/>
                  </a:cubicBezTo>
                  <a:cubicBezTo>
                    <a:pt x="16251" y="16774"/>
                    <a:pt x="16046" y="16774"/>
                    <a:pt x="16046" y="17004"/>
                  </a:cubicBezTo>
                  <a:cubicBezTo>
                    <a:pt x="14606" y="18383"/>
                    <a:pt x="12754" y="19532"/>
                    <a:pt x="10697" y="19532"/>
                  </a:cubicBezTo>
                  <a:cubicBezTo>
                    <a:pt x="8434" y="19532"/>
                    <a:pt x="6583" y="18383"/>
                    <a:pt x="5143" y="17004"/>
                  </a:cubicBezTo>
                  <a:cubicBezTo>
                    <a:pt x="4320" y="16085"/>
                    <a:pt x="3703" y="14936"/>
                    <a:pt x="3497" y="13787"/>
                  </a:cubicBezTo>
                  <a:cubicBezTo>
                    <a:pt x="4526" y="13787"/>
                    <a:pt x="4526" y="13787"/>
                    <a:pt x="4526" y="13787"/>
                  </a:cubicBezTo>
                  <a:cubicBezTo>
                    <a:pt x="3291" y="11260"/>
                    <a:pt x="3291" y="11260"/>
                    <a:pt x="3291" y="11260"/>
                  </a:cubicBezTo>
                  <a:cubicBezTo>
                    <a:pt x="2263" y="8502"/>
                    <a:pt x="2263" y="8502"/>
                    <a:pt x="2263" y="8502"/>
                  </a:cubicBezTo>
                  <a:close/>
                  <a:moveTo>
                    <a:pt x="19131" y="14477"/>
                  </a:moveTo>
                  <a:cubicBezTo>
                    <a:pt x="18103" y="11949"/>
                    <a:pt x="18103" y="11949"/>
                    <a:pt x="18103" y="11949"/>
                  </a:cubicBezTo>
                  <a:cubicBezTo>
                    <a:pt x="16869" y="9191"/>
                    <a:pt x="16869" y="9191"/>
                    <a:pt x="16869" y="9191"/>
                  </a:cubicBezTo>
                  <a:cubicBezTo>
                    <a:pt x="18103" y="9191"/>
                    <a:pt x="18103" y="9191"/>
                    <a:pt x="18103" y="9191"/>
                  </a:cubicBezTo>
                  <a:cubicBezTo>
                    <a:pt x="17897" y="7583"/>
                    <a:pt x="17074" y="5974"/>
                    <a:pt x="16046" y="4826"/>
                  </a:cubicBezTo>
                  <a:cubicBezTo>
                    <a:pt x="14606" y="3217"/>
                    <a:pt x="12754" y="2298"/>
                    <a:pt x="10697" y="2298"/>
                  </a:cubicBezTo>
                  <a:cubicBezTo>
                    <a:pt x="8434" y="2298"/>
                    <a:pt x="6583" y="3217"/>
                    <a:pt x="5143" y="4826"/>
                  </a:cubicBezTo>
                  <a:cubicBezTo>
                    <a:pt x="4937" y="5055"/>
                    <a:pt x="4731" y="5285"/>
                    <a:pt x="4526" y="5745"/>
                  </a:cubicBezTo>
                  <a:cubicBezTo>
                    <a:pt x="2057" y="5745"/>
                    <a:pt x="2057" y="5745"/>
                    <a:pt x="2057" y="5745"/>
                  </a:cubicBezTo>
                  <a:cubicBezTo>
                    <a:pt x="2674" y="4826"/>
                    <a:pt x="3086" y="3906"/>
                    <a:pt x="3703" y="3217"/>
                  </a:cubicBezTo>
                  <a:cubicBezTo>
                    <a:pt x="5554" y="1379"/>
                    <a:pt x="8023" y="0"/>
                    <a:pt x="10697" y="0"/>
                  </a:cubicBezTo>
                  <a:cubicBezTo>
                    <a:pt x="13371" y="0"/>
                    <a:pt x="15634" y="1379"/>
                    <a:pt x="17486" y="3217"/>
                  </a:cubicBezTo>
                  <a:cubicBezTo>
                    <a:pt x="18926" y="4826"/>
                    <a:pt x="19749" y="6894"/>
                    <a:pt x="20160" y="9191"/>
                  </a:cubicBezTo>
                  <a:cubicBezTo>
                    <a:pt x="21600" y="9191"/>
                    <a:pt x="21600" y="9191"/>
                    <a:pt x="21600" y="9191"/>
                  </a:cubicBezTo>
                  <a:cubicBezTo>
                    <a:pt x="20366" y="11949"/>
                    <a:pt x="20366" y="11949"/>
                    <a:pt x="20366" y="11949"/>
                  </a:cubicBezTo>
                  <a:cubicBezTo>
                    <a:pt x="19131" y="14477"/>
                    <a:pt x="19131" y="14477"/>
                    <a:pt x="19131" y="14477"/>
                  </a:cubicBezTo>
                  <a:close/>
                  <a:moveTo>
                    <a:pt x="8229" y="11489"/>
                  </a:moveTo>
                  <a:cubicBezTo>
                    <a:pt x="8846" y="7583"/>
                    <a:pt x="8846" y="7583"/>
                    <a:pt x="8846" y="7583"/>
                  </a:cubicBezTo>
                  <a:cubicBezTo>
                    <a:pt x="12754" y="7583"/>
                    <a:pt x="8640" y="7583"/>
                    <a:pt x="12343" y="7583"/>
                  </a:cubicBezTo>
                  <a:cubicBezTo>
                    <a:pt x="13166" y="11719"/>
                    <a:pt x="13166" y="11719"/>
                    <a:pt x="13166" y="11719"/>
                  </a:cubicBezTo>
                  <a:cubicBezTo>
                    <a:pt x="12137" y="12409"/>
                    <a:pt x="12137" y="12409"/>
                    <a:pt x="12137" y="12409"/>
                  </a:cubicBezTo>
                  <a:cubicBezTo>
                    <a:pt x="12343" y="17923"/>
                    <a:pt x="12343" y="17923"/>
                    <a:pt x="12343" y="17923"/>
                  </a:cubicBezTo>
                  <a:cubicBezTo>
                    <a:pt x="11109" y="17923"/>
                    <a:pt x="11109" y="17923"/>
                    <a:pt x="11109" y="17923"/>
                  </a:cubicBezTo>
                  <a:cubicBezTo>
                    <a:pt x="10903" y="13098"/>
                    <a:pt x="10903" y="13098"/>
                    <a:pt x="10903" y="13098"/>
                  </a:cubicBezTo>
                  <a:cubicBezTo>
                    <a:pt x="10286" y="13098"/>
                    <a:pt x="10286" y="13098"/>
                    <a:pt x="10286" y="13098"/>
                  </a:cubicBezTo>
                  <a:cubicBezTo>
                    <a:pt x="10080" y="17923"/>
                    <a:pt x="10080" y="17923"/>
                    <a:pt x="10080" y="17923"/>
                  </a:cubicBezTo>
                  <a:cubicBezTo>
                    <a:pt x="8846" y="17923"/>
                    <a:pt x="8846" y="17923"/>
                    <a:pt x="8846" y="17923"/>
                  </a:cubicBezTo>
                  <a:cubicBezTo>
                    <a:pt x="9051" y="12409"/>
                    <a:pt x="9051" y="12409"/>
                    <a:pt x="9051" y="12409"/>
                  </a:cubicBezTo>
                  <a:cubicBezTo>
                    <a:pt x="8846" y="11949"/>
                    <a:pt x="8640" y="11719"/>
                    <a:pt x="8229" y="11489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004" name="Shape 1004"/>
            <p:cNvSpPr/>
            <p:nvPr/>
          </p:nvSpPr>
          <p:spPr>
            <a:xfrm>
              <a:off x="2927" y="2225405"/>
              <a:ext cx="1059181" cy="53848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91439" tIns="91439" rIns="91439" bIns="91439" numCol="1" anchor="t">
              <a:spAutoFit/>
            </a:bodyPr>
            <a:lstStyle>
              <a:lvl1pPr algn="ctr">
                <a:defRPr sz="2800" spc="600">
                  <a:solidFill>
                    <a:srgbClr val="FFFFFF"/>
                  </a:solidFill>
                  <a:latin typeface="Adobe 黑体 Std R"/>
                  <a:ea typeface="Adobe 黑体 Std R"/>
                  <a:cs typeface="Adobe 黑体 Std R"/>
                  <a:sym typeface="Adobe 黑体 Std R"/>
                </a:defRPr>
              </a:lvl1pPr>
            </a:lstStyle>
            <a:p>
              <a:pPr>
                <a:defRPr sz="3600" spc="0"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Trebuchet MS"/>
                </a:defRPr>
              </a:pPr>
              <a:r>
                <a:rPr sz="2800" spc="600">
                  <a:solidFill>
                    <a:srgbClr val="FFFFFF"/>
                  </a:solidFill>
                  <a:latin typeface="Adobe 黑体 Std R"/>
                  <a:ea typeface="Adobe 黑体 Std R"/>
                  <a:cs typeface="Adobe 黑体 Std R"/>
                  <a:sym typeface="Adobe 黑体 Std R"/>
                </a:rPr>
                <a:t>文字</a:t>
              </a:r>
            </a:p>
          </p:txBody>
        </p:sp>
      </p:grpSp>
      <p:grpSp>
        <p:nvGrpSpPr>
          <p:cNvPr id="1009" name="Group 1009"/>
          <p:cNvGrpSpPr/>
          <p:nvPr/>
        </p:nvGrpSpPr>
        <p:grpSpPr>
          <a:xfrm>
            <a:off x="8983746" y="7863126"/>
            <a:ext cx="1079933" cy="3184919"/>
            <a:chOff x="0" y="0"/>
            <a:chExt cx="1079931" cy="3184917"/>
          </a:xfrm>
        </p:grpSpPr>
        <p:sp>
          <p:nvSpPr>
            <p:cNvPr id="1006" name="Shape 1006"/>
            <p:cNvSpPr/>
            <p:nvPr/>
          </p:nvSpPr>
          <p:spPr>
            <a:xfrm rot="5400000">
              <a:off x="-1045047" y="1059940"/>
              <a:ext cx="3184919" cy="10650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17988" y="0"/>
                  </a:lnTo>
                  <a:lnTo>
                    <a:pt x="21600" y="10800"/>
                  </a:lnTo>
                  <a:lnTo>
                    <a:pt x="17988" y="2160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rgbClr val="B41700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007" name="Shape 1007"/>
            <p:cNvSpPr/>
            <p:nvPr/>
          </p:nvSpPr>
          <p:spPr>
            <a:xfrm>
              <a:off x="272773" y="777525"/>
              <a:ext cx="549277" cy="647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31" y="20426"/>
                  </a:moveTo>
                  <a:cubicBezTo>
                    <a:pt x="554" y="20191"/>
                    <a:pt x="277" y="19957"/>
                    <a:pt x="0" y="19722"/>
                  </a:cubicBezTo>
                  <a:cubicBezTo>
                    <a:pt x="0" y="16670"/>
                    <a:pt x="0" y="13617"/>
                    <a:pt x="277" y="10330"/>
                  </a:cubicBezTo>
                  <a:cubicBezTo>
                    <a:pt x="3323" y="9391"/>
                    <a:pt x="6092" y="7278"/>
                    <a:pt x="8308" y="4461"/>
                  </a:cubicBezTo>
                  <a:cubicBezTo>
                    <a:pt x="10523" y="5870"/>
                    <a:pt x="10523" y="5870"/>
                    <a:pt x="10523" y="5870"/>
                  </a:cubicBezTo>
                  <a:cubicBezTo>
                    <a:pt x="10800" y="6104"/>
                    <a:pt x="10800" y="6104"/>
                    <a:pt x="10800" y="6104"/>
                  </a:cubicBezTo>
                  <a:cubicBezTo>
                    <a:pt x="10800" y="6104"/>
                    <a:pt x="10800" y="6104"/>
                    <a:pt x="10800" y="6104"/>
                  </a:cubicBezTo>
                  <a:cubicBezTo>
                    <a:pt x="10800" y="6104"/>
                    <a:pt x="10800" y="6104"/>
                    <a:pt x="10800" y="6104"/>
                  </a:cubicBezTo>
                  <a:cubicBezTo>
                    <a:pt x="10800" y="6104"/>
                    <a:pt x="10800" y="6104"/>
                    <a:pt x="10800" y="6104"/>
                  </a:cubicBezTo>
                  <a:cubicBezTo>
                    <a:pt x="10800" y="6104"/>
                    <a:pt x="10800" y="6104"/>
                    <a:pt x="10800" y="6104"/>
                  </a:cubicBezTo>
                  <a:cubicBezTo>
                    <a:pt x="11077" y="6104"/>
                    <a:pt x="11077" y="6104"/>
                    <a:pt x="11077" y="6104"/>
                  </a:cubicBezTo>
                  <a:cubicBezTo>
                    <a:pt x="11077" y="6104"/>
                    <a:pt x="11077" y="6104"/>
                    <a:pt x="11077" y="6104"/>
                  </a:cubicBezTo>
                  <a:cubicBezTo>
                    <a:pt x="11077" y="6339"/>
                    <a:pt x="11077" y="6339"/>
                    <a:pt x="11077" y="6339"/>
                  </a:cubicBezTo>
                  <a:cubicBezTo>
                    <a:pt x="11077" y="6339"/>
                    <a:pt x="11077" y="6339"/>
                    <a:pt x="11077" y="6339"/>
                  </a:cubicBezTo>
                  <a:cubicBezTo>
                    <a:pt x="11354" y="6339"/>
                    <a:pt x="11354" y="6339"/>
                    <a:pt x="11354" y="6339"/>
                  </a:cubicBezTo>
                  <a:cubicBezTo>
                    <a:pt x="11354" y="6339"/>
                    <a:pt x="11354" y="6339"/>
                    <a:pt x="11354" y="6339"/>
                  </a:cubicBezTo>
                  <a:cubicBezTo>
                    <a:pt x="11354" y="6339"/>
                    <a:pt x="11354" y="6339"/>
                    <a:pt x="11354" y="6339"/>
                  </a:cubicBezTo>
                  <a:cubicBezTo>
                    <a:pt x="11354" y="6339"/>
                    <a:pt x="11354" y="6339"/>
                    <a:pt x="11354" y="6339"/>
                  </a:cubicBezTo>
                  <a:cubicBezTo>
                    <a:pt x="11354" y="6574"/>
                    <a:pt x="11354" y="6574"/>
                    <a:pt x="11354" y="6574"/>
                  </a:cubicBezTo>
                  <a:cubicBezTo>
                    <a:pt x="11631" y="6574"/>
                    <a:pt x="11631" y="6574"/>
                    <a:pt x="11631" y="6574"/>
                  </a:cubicBezTo>
                  <a:cubicBezTo>
                    <a:pt x="11631" y="6574"/>
                    <a:pt x="11631" y="6574"/>
                    <a:pt x="11631" y="6574"/>
                  </a:cubicBezTo>
                  <a:cubicBezTo>
                    <a:pt x="11631" y="6574"/>
                    <a:pt x="11631" y="6574"/>
                    <a:pt x="11631" y="6574"/>
                  </a:cubicBezTo>
                  <a:cubicBezTo>
                    <a:pt x="11631" y="6574"/>
                    <a:pt x="11631" y="6574"/>
                    <a:pt x="11631" y="6574"/>
                  </a:cubicBezTo>
                  <a:cubicBezTo>
                    <a:pt x="11908" y="6574"/>
                    <a:pt x="11908" y="6574"/>
                    <a:pt x="11908" y="6574"/>
                  </a:cubicBezTo>
                  <a:cubicBezTo>
                    <a:pt x="11908" y="6574"/>
                    <a:pt x="11908" y="6574"/>
                    <a:pt x="11908" y="6574"/>
                  </a:cubicBezTo>
                  <a:cubicBezTo>
                    <a:pt x="11908" y="6809"/>
                    <a:pt x="11908" y="6809"/>
                    <a:pt x="11908" y="6809"/>
                  </a:cubicBezTo>
                  <a:cubicBezTo>
                    <a:pt x="11908" y="6809"/>
                    <a:pt x="11908" y="6809"/>
                    <a:pt x="11908" y="6809"/>
                  </a:cubicBezTo>
                  <a:cubicBezTo>
                    <a:pt x="11908" y="6809"/>
                    <a:pt x="11908" y="6809"/>
                    <a:pt x="11908" y="6809"/>
                  </a:cubicBezTo>
                  <a:cubicBezTo>
                    <a:pt x="12185" y="6809"/>
                    <a:pt x="12185" y="6809"/>
                    <a:pt x="12185" y="6809"/>
                  </a:cubicBezTo>
                  <a:cubicBezTo>
                    <a:pt x="12185" y="6809"/>
                    <a:pt x="12185" y="6809"/>
                    <a:pt x="12185" y="6809"/>
                  </a:cubicBezTo>
                  <a:cubicBezTo>
                    <a:pt x="12185" y="6809"/>
                    <a:pt x="12185" y="6809"/>
                    <a:pt x="12185" y="6809"/>
                  </a:cubicBezTo>
                  <a:cubicBezTo>
                    <a:pt x="13292" y="7513"/>
                    <a:pt x="13292" y="7513"/>
                    <a:pt x="13292" y="7513"/>
                  </a:cubicBezTo>
                  <a:cubicBezTo>
                    <a:pt x="13292" y="7513"/>
                    <a:pt x="13292" y="7513"/>
                    <a:pt x="13292" y="7513"/>
                  </a:cubicBezTo>
                  <a:cubicBezTo>
                    <a:pt x="13569" y="7748"/>
                    <a:pt x="13569" y="7748"/>
                    <a:pt x="13569" y="7748"/>
                  </a:cubicBezTo>
                  <a:cubicBezTo>
                    <a:pt x="13569" y="7748"/>
                    <a:pt x="13569" y="7748"/>
                    <a:pt x="13569" y="7748"/>
                  </a:cubicBezTo>
                  <a:cubicBezTo>
                    <a:pt x="13569" y="7748"/>
                    <a:pt x="13569" y="7748"/>
                    <a:pt x="13569" y="7748"/>
                  </a:cubicBezTo>
                  <a:cubicBezTo>
                    <a:pt x="13569" y="7748"/>
                    <a:pt x="13569" y="7748"/>
                    <a:pt x="13569" y="7748"/>
                  </a:cubicBezTo>
                  <a:cubicBezTo>
                    <a:pt x="13569" y="7748"/>
                    <a:pt x="13569" y="7748"/>
                    <a:pt x="13569" y="7748"/>
                  </a:cubicBezTo>
                  <a:cubicBezTo>
                    <a:pt x="13846" y="7748"/>
                    <a:pt x="13846" y="7748"/>
                    <a:pt x="13846" y="7748"/>
                  </a:cubicBezTo>
                  <a:cubicBezTo>
                    <a:pt x="13846" y="7983"/>
                    <a:pt x="13846" y="7983"/>
                    <a:pt x="13846" y="7983"/>
                  </a:cubicBezTo>
                  <a:cubicBezTo>
                    <a:pt x="13846" y="7983"/>
                    <a:pt x="13846" y="7983"/>
                    <a:pt x="13846" y="7983"/>
                  </a:cubicBezTo>
                  <a:cubicBezTo>
                    <a:pt x="13846" y="7983"/>
                    <a:pt x="13846" y="7983"/>
                    <a:pt x="13846" y="7983"/>
                  </a:cubicBezTo>
                  <a:cubicBezTo>
                    <a:pt x="14123" y="7983"/>
                    <a:pt x="14123" y="7983"/>
                    <a:pt x="14123" y="7983"/>
                  </a:cubicBezTo>
                  <a:cubicBezTo>
                    <a:pt x="14123" y="7983"/>
                    <a:pt x="14123" y="7983"/>
                    <a:pt x="14123" y="7983"/>
                  </a:cubicBezTo>
                  <a:cubicBezTo>
                    <a:pt x="14123" y="7983"/>
                    <a:pt x="14123" y="7983"/>
                    <a:pt x="14123" y="7983"/>
                  </a:cubicBezTo>
                  <a:cubicBezTo>
                    <a:pt x="14123" y="7983"/>
                    <a:pt x="14123" y="7983"/>
                    <a:pt x="14123" y="7983"/>
                  </a:cubicBezTo>
                  <a:cubicBezTo>
                    <a:pt x="14123" y="8217"/>
                    <a:pt x="14123" y="8217"/>
                    <a:pt x="14123" y="8217"/>
                  </a:cubicBezTo>
                  <a:cubicBezTo>
                    <a:pt x="14400" y="8217"/>
                    <a:pt x="14400" y="8217"/>
                    <a:pt x="14400" y="8217"/>
                  </a:cubicBezTo>
                  <a:cubicBezTo>
                    <a:pt x="14400" y="8217"/>
                    <a:pt x="14400" y="8217"/>
                    <a:pt x="14400" y="8217"/>
                  </a:cubicBezTo>
                  <a:cubicBezTo>
                    <a:pt x="14400" y="8217"/>
                    <a:pt x="14400" y="8217"/>
                    <a:pt x="14400" y="8217"/>
                  </a:cubicBezTo>
                  <a:cubicBezTo>
                    <a:pt x="14400" y="8217"/>
                    <a:pt x="14400" y="8217"/>
                    <a:pt x="14400" y="8217"/>
                  </a:cubicBezTo>
                  <a:cubicBezTo>
                    <a:pt x="14677" y="8217"/>
                    <a:pt x="14677" y="8217"/>
                    <a:pt x="14677" y="8217"/>
                  </a:cubicBezTo>
                  <a:cubicBezTo>
                    <a:pt x="14677" y="8452"/>
                    <a:pt x="14677" y="8452"/>
                    <a:pt x="14677" y="8452"/>
                  </a:cubicBezTo>
                  <a:cubicBezTo>
                    <a:pt x="14677" y="8452"/>
                    <a:pt x="14677" y="8452"/>
                    <a:pt x="14677" y="8452"/>
                  </a:cubicBezTo>
                  <a:cubicBezTo>
                    <a:pt x="14677" y="8452"/>
                    <a:pt x="14677" y="8452"/>
                    <a:pt x="14677" y="8452"/>
                  </a:cubicBezTo>
                  <a:cubicBezTo>
                    <a:pt x="14677" y="8452"/>
                    <a:pt x="14677" y="8452"/>
                    <a:pt x="14677" y="8452"/>
                  </a:cubicBezTo>
                  <a:cubicBezTo>
                    <a:pt x="17169" y="9861"/>
                    <a:pt x="17169" y="9861"/>
                    <a:pt x="17169" y="9861"/>
                  </a:cubicBezTo>
                  <a:cubicBezTo>
                    <a:pt x="14954" y="12678"/>
                    <a:pt x="13569" y="15496"/>
                    <a:pt x="13569" y="18313"/>
                  </a:cubicBezTo>
                  <a:cubicBezTo>
                    <a:pt x="9969" y="19487"/>
                    <a:pt x="6646" y="20426"/>
                    <a:pt x="3046" y="21600"/>
                  </a:cubicBezTo>
                  <a:cubicBezTo>
                    <a:pt x="2769" y="21365"/>
                    <a:pt x="2492" y="21365"/>
                    <a:pt x="2215" y="21130"/>
                  </a:cubicBezTo>
                  <a:cubicBezTo>
                    <a:pt x="6646" y="15730"/>
                    <a:pt x="6646" y="15730"/>
                    <a:pt x="6646" y="15730"/>
                  </a:cubicBezTo>
                  <a:cubicBezTo>
                    <a:pt x="7754" y="15965"/>
                    <a:pt x="8862" y="15730"/>
                    <a:pt x="9692" y="14791"/>
                  </a:cubicBezTo>
                  <a:cubicBezTo>
                    <a:pt x="10523" y="13852"/>
                    <a:pt x="10246" y="12443"/>
                    <a:pt x="9138" y="11739"/>
                  </a:cubicBezTo>
                  <a:cubicBezTo>
                    <a:pt x="7754" y="11035"/>
                    <a:pt x="6092" y="11270"/>
                    <a:pt x="5262" y="12209"/>
                  </a:cubicBezTo>
                  <a:cubicBezTo>
                    <a:pt x="4431" y="13148"/>
                    <a:pt x="4708" y="14322"/>
                    <a:pt x="5538" y="15026"/>
                  </a:cubicBezTo>
                  <a:cubicBezTo>
                    <a:pt x="831" y="20426"/>
                    <a:pt x="831" y="20426"/>
                    <a:pt x="831" y="20426"/>
                  </a:cubicBezTo>
                  <a:close/>
                  <a:moveTo>
                    <a:pt x="7477" y="21600"/>
                  </a:moveTo>
                  <a:cubicBezTo>
                    <a:pt x="20492" y="21600"/>
                    <a:pt x="20492" y="21600"/>
                    <a:pt x="20492" y="21600"/>
                  </a:cubicBezTo>
                  <a:cubicBezTo>
                    <a:pt x="20492" y="19252"/>
                    <a:pt x="20492" y="19252"/>
                    <a:pt x="20492" y="19252"/>
                  </a:cubicBezTo>
                  <a:cubicBezTo>
                    <a:pt x="14954" y="19252"/>
                    <a:pt x="14954" y="19252"/>
                    <a:pt x="14954" y="19252"/>
                  </a:cubicBezTo>
                  <a:cubicBezTo>
                    <a:pt x="7477" y="21600"/>
                    <a:pt x="7477" y="21600"/>
                    <a:pt x="7477" y="21600"/>
                  </a:cubicBezTo>
                  <a:close/>
                  <a:moveTo>
                    <a:pt x="19108" y="9861"/>
                  </a:moveTo>
                  <a:cubicBezTo>
                    <a:pt x="21600" y="7043"/>
                    <a:pt x="21600" y="7043"/>
                    <a:pt x="21600" y="7043"/>
                  </a:cubicBezTo>
                  <a:cubicBezTo>
                    <a:pt x="9692" y="0"/>
                    <a:pt x="9692" y="0"/>
                    <a:pt x="9692" y="0"/>
                  </a:cubicBezTo>
                  <a:cubicBezTo>
                    <a:pt x="7200" y="2583"/>
                    <a:pt x="7200" y="2583"/>
                    <a:pt x="7200" y="2583"/>
                  </a:cubicBezTo>
                  <a:lnTo>
                    <a:pt x="19108" y="9861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008" name="Shape 1008"/>
            <p:cNvSpPr/>
            <p:nvPr/>
          </p:nvSpPr>
          <p:spPr>
            <a:xfrm>
              <a:off x="0" y="1468612"/>
              <a:ext cx="1059180" cy="53848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91439" tIns="91439" rIns="91439" bIns="91439" numCol="1" anchor="t">
              <a:spAutoFit/>
            </a:bodyPr>
            <a:lstStyle>
              <a:lvl1pPr algn="ctr">
                <a:defRPr sz="2800" spc="600">
                  <a:solidFill>
                    <a:srgbClr val="FFFFFF"/>
                  </a:solidFill>
                  <a:latin typeface="Adobe 黑体 Std R"/>
                  <a:ea typeface="Adobe 黑体 Std R"/>
                  <a:cs typeface="Adobe 黑体 Std R"/>
                  <a:sym typeface="Adobe 黑体 Std R"/>
                </a:defRPr>
              </a:lvl1pPr>
            </a:lstStyle>
            <a:p>
              <a:pPr>
                <a:defRPr sz="3600" spc="0"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Trebuchet MS"/>
                </a:defRPr>
              </a:pPr>
              <a:r>
                <a:rPr sz="2800" spc="600">
                  <a:solidFill>
                    <a:srgbClr val="FFFFFF"/>
                  </a:solidFill>
                  <a:latin typeface="Adobe 黑体 Std R"/>
                  <a:ea typeface="Adobe 黑体 Std R"/>
                  <a:cs typeface="Adobe 黑体 Std R"/>
                  <a:sym typeface="Adobe 黑体 Std R"/>
                </a:rPr>
                <a:t>文字</a:t>
              </a:r>
            </a:p>
          </p:txBody>
        </p:sp>
      </p:grpSp>
      <p:sp>
        <p:nvSpPr>
          <p:cNvPr id="1010" name="Shape 1010"/>
          <p:cNvSpPr/>
          <p:nvPr/>
        </p:nvSpPr>
        <p:spPr>
          <a:xfrm>
            <a:off x="12483229" y="3816653"/>
            <a:ext cx="2532381" cy="690880"/>
          </a:xfrm>
          <a:prstGeom prst="rect">
            <a:avLst/>
          </a:prstGeom>
          <a:ln w="12700">
            <a:miter lim="400000"/>
          </a:ln>
        </p:spPr>
        <p:txBody>
          <a:bodyPr wrap="none" tIns="91439" bIns="91439">
            <a:spAutoFit/>
          </a:bodyPr>
          <a:lstStyle>
            <a:lvl1pPr algn="ctr">
              <a:defRPr sz="4000" spc="600">
                <a:solidFill>
                  <a:srgbClr val="B41700"/>
                </a:solidFill>
                <a:latin typeface="Adobe 黑体 Std R"/>
                <a:ea typeface="Adobe 黑体 Std R"/>
                <a:cs typeface="Adobe 黑体 Std R"/>
                <a:sym typeface="Adobe 黑体 Std R"/>
              </a:defRPr>
            </a:lvl1pPr>
          </a:lstStyle>
          <a:p>
            <a:pPr>
              <a:defRPr sz="3600" spc="0">
                <a:solidFill>
                  <a:srgbClr val="000000"/>
                </a:solidFill>
                <a:latin typeface="+mn-lt"/>
                <a:ea typeface="+mn-ea"/>
                <a:cs typeface="+mn-cs"/>
                <a:sym typeface="Trebuchet MS"/>
              </a:defRPr>
            </a:pPr>
            <a:r>
              <a:rPr sz="4000" spc="600">
                <a:solidFill>
                  <a:srgbClr val="B41700"/>
                </a:solidFill>
                <a:latin typeface="Adobe 黑体 Std R"/>
                <a:ea typeface="Adobe 黑体 Std R"/>
                <a:cs typeface="Adobe 黑体 Std R"/>
                <a:sym typeface="Adobe 黑体 Std R"/>
              </a:rPr>
              <a:t>添加标题</a:t>
            </a:r>
          </a:p>
        </p:txBody>
      </p:sp>
      <p:sp>
        <p:nvSpPr>
          <p:cNvPr id="1011" name="Shape 1011"/>
          <p:cNvSpPr/>
          <p:nvPr/>
        </p:nvSpPr>
        <p:spPr>
          <a:xfrm>
            <a:off x="12430955" y="4395820"/>
            <a:ext cx="10876886" cy="1096010"/>
          </a:xfrm>
          <a:prstGeom prst="rect">
            <a:avLst/>
          </a:prstGeom>
          <a:ln w="12700">
            <a:miter lim="400000"/>
          </a:ln>
        </p:spPr>
        <p:txBody>
          <a:bodyPr tIns="91439" bIns="91439">
            <a:spAutoFit/>
          </a:bodyPr>
          <a:lstStyle/>
          <a:p>
            <a:pPr algn="l">
              <a:lnSpc>
                <a:spcPts val="3600"/>
              </a:lnSpc>
            </a:pPr>
            <a:r>
              <a:rPr sz="2800">
                <a:solidFill>
                  <a:srgbClr val="595959"/>
                </a:solidFill>
                <a:latin typeface="Adobe 仿宋 Std R"/>
                <a:ea typeface="Adobe 仿宋 Std R"/>
                <a:cs typeface="Adobe 仿宋 Std R"/>
                <a:sym typeface="Adobe 仿宋 Std R"/>
              </a:rPr>
              <a:t>每天为培训行业从业者以及学习爱好者传播有关培训经验、培训知识、管理智慧等及时资讯！给您一个订阅的理由。</a:t>
            </a:r>
          </a:p>
        </p:txBody>
      </p:sp>
      <p:sp>
        <p:nvSpPr>
          <p:cNvPr id="1012" name="Shape 1012"/>
          <p:cNvSpPr/>
          <p:nvPr/>
        </p:nvSpPr>
        <p:spPr>
          <a:xfrm>
            <a:off x="12483229" y="6297740"/>
            <a:ext cx="2532381" cy="690879"/>
          </a:xfrm>
          <a:prstGeom prst="rect">
            <a:avLst/>
          </a:prstGeom>
          <a:ln w="12700">
            <a:miter lim="400000"/>
          </a:ln>
        </p:spPr>
        <p:txBody>
          <a:bodyPr wrap="none" tIns="91439" bIns="91439">
            <a:spAutoFit/>
          </a:bodyPr>
          <a:lstStyle>
            <a:lvl1pPr algn="ctr">
              <a:defRPr sz="4000" spc="600">
                <a:solidFill>
                  <a:srgbClr val="B41700"/>
                </a:solidFill>
                <a:latin typeface="Adobe 黑体 Std R"/>
                <a:ea typeface="Adobe 黑体 Std R"/>
                <a:cs typeface="Adobe 黑体 Std R"/>
                <a:sym typeface="Adobe 黑体 Std R"/>
              </a:defRPr>
            </a:lvl1pPr>
          </a:lstStyle>
          <a:p>
            <a:pPr>
              <a:defRPr sz="3600" spc="0">
                <a:solidFill>
                  <a:srgbClr val="000000"/>
                </a:solidFill>
                <a:latin typeface="+mn-lt"/>
                <a:ea typeface="+mn-ea"/>
                <a:cs typeface="+mn-cs"/>
                <a:sym typeface="Trebuchet MS"/>
              </a:defRPr>
            </a:pPr>
            <a:r>
              <a:rPr sz="4000" spc="600">
                <a:solidFill>
                  <a:srgbClr val="B41700"/>
                </a:solidFill>
                <a:latin typeface="Adobe 黑体 Std R"/>
                <a:ea typeface="Adobe 黑体 Std R"/>
                <a:cs typeface="Adobe 黑体 Std R"/>
                <a:sym typeface="Adobe 黑体 Std R"/>
              </a:rPr>
              <a:t>添加标题</a:t>
            </a:r>
          </a:p>
        </p:txBody>
      </p:sp>
      <p:sp>
        <p:nvSpPr>
          <p:cNvPr id="1013" name="Shape 1013"/>
          <p:cNvSpPr/>
          <p:nvPr/>
        </p:nvSpPr>
        <p:spPr>
          <a:xfrm>
            <a:off x="12430955" y="6876905"/>
            <a:ext cx="10876886" cy="1096010"/>
          </a:xfrm>
          <a:prstGeom prst="rect">
            <a:avLst/>
          </a:prstGeom>
          <a:ln w="12700">
            <a:miter lim="400000"/>
          </a:ln>
        </p:spPr>
        <p:txBody>
          <a:bodyPr tIns="91439" bIns="91439">
            <a:spAutoFit/>
          </a:bodyPr>
          <a:lstStyle/>
          <a:p>
            <a:pPr algn="l">
              <a:lnSpc>
                <a:spcPts val="3600"/>
              </a:lnSpc>
            </a:pPr>
            <a:r>
              <a:rPr sz="2800">
                <a:solidFill>
                  <a:srgbClr val="595959"/>
                </a:solidFill>
                <a:latin typeface="Adobe 仿宋 Std R"/>
                <a:ea typeface="Adobe 仿宋 Std R"/>
                <a:cs typeface="Adobe 仿宋 Std R"/>
                <a:sym typeface="Adobe 仿宋 Std R"/>
              </a:rPr>
              <a:t>每天为培训行业从业者以及学习爱好者传播有关培训经验、培训知识、管理智慧等及时资讯！给您一个订阅的理由。</a:t>
            </a:r>
          </a:p>
        </p:txBody>
      </p:sp>
      <p:sp>
        <p:nvSpPr>
          <p:cNvPr id="1014" name="Shape 1014"/>
          <p:cNvSpPr/>
          <p:nvPr/>
        </p:nvSpPr>
        <p:spPr>
          <a:xfrm>
            <a:off x="12483229" y="8773941"/>
            <a:ext cx="2532381" cy="690880"/>
          </a:xfrm>
          <a:prstGeom prst="rect">
            <a:avLst/>
          </a:prstGeom>
          <a:ln w="12700">
            <a:miter lim="400000"/>
          </a:ln>
        </p:spPr>
        <p:txBody>
          <a:bodyPr wrap="none" tIns="91439" bIns="91439">
            <a:spAutoFit/>
          </a:bodyPr>
          <a:lstStyle>
            <a:lvl1pPr algn="ctr">
              <a:defRPr sz="4000" spc="600">
                <a:solidFill>
                  <a:srgbClr val="B41700"/>
                </a:solidFill>
                <a:latin typeface="Adobe 黑体 Std R"/>
                <a:ea typeface="Adobe 黑体 Std R"/>
                <a:cs typeface="Adobe 黑体 Std R"/>
                <a:sym typeface="Adobe 黑体 Std R"/>
              </a:defRPr>
            </a:lvl1pPr>
          </a:lstStyle>
          <a:p>
            <a:pPr>
              <a:defRPr sz="3600" spc="0">
                <a:solidFill>
                  <a:srgbClr val="000000"/>
                </a:solidFill>
                <a:latin typeface="+mn-lt"/>
                <a:ea typeface="+mn-ea"/>
                <a:cs typeface="+mn-cs"/>
                <a:sym typeface="Trebuchet MS"/>
              </a:defRPr>
            </a:pPr>
            <a:r>
              <a:rPr sz="4000" spc="600">
                <a:solidFill>
                  <a:srgbClr val="B41700"/>
                </a:solidFill>
                <a:latin typeface="Adobe 黑体 Std R"/>
                <a:ea typeface="Adobe 黑体 Std R"/>
                <a:cs typeface="Adobe 黑体 Std R"/>
                <a:sym typeface="Adobe 黑体 Std R"/>
              </a:rPr>
              <a:t>添加标题</a:t>
            </a:r>
          </a:p>
        </p:txBody>
      </p:sp>
      <p:sp>
        <p:nvSpPr>
          <p:cNvPr id="1015" name="Shape 1015"/>
          <p:cNvSpPr/>
          <p:nvPr/>
        </p:nvSpPr>
        <p:spPr>
          <a:xfrm>
            <a:off x="12430955" y="9353108"/>
            <a:ext cx="10876886" cy="1096010"/>
          </a:xfrm>
          <a:prstGeom prst="rect">
            <a:avLst/>
          </a:prstGeom>
          <a:ln w="12700">
            <a:miter lim="400000"/>
          </a:ln>
        </p:spPr>
        <p:txBody>
          <a:bodyPr tIns="91439" bIns="91439">
            <a:spAutoFit/>
          </a:bodyPr>
          <a:lstStyle/>
          <a:p>
            <a:pPr algn="l">
              <a:lnSpc>
                <a:spcPts val="3600"/>
              </a:lnSpc>
            </a:pPr>
            <a:r>
              <a:rPr sz="2800">
                <a:solidFill>
                  <a:srgbClr val="595959"/>
                </a:solidFill>
                <a:latin typeface="Adobe 仿宋 Std R"/>
                <a:ea typeface="Adobe 仿宋 Std R"/>
                <a:cs typeface="Adobe 仿宋 Std R"/>
                <a:sym typeface="Adobe 仿宋 Std R"/>
              </a:rPr>
              <a:t>每天为培训行业从业者以及学习爱好者传播有关培训经验、培训知识、管理智慧等及时资讯！给您一个订阅的理由。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dur="indefinite" fill="hold"/>
                                        <p:tgtEl>
                                          <p:spTgt spid="9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2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dur="indefinite" fill="hold"/>
                                        <p:tgtEl>
                                          <p:spTgt spid="9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9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grpId="3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dur="indefinite" fill="hold"/>
                                        <p:tgtEl>
                                          <p:spTgt spid="9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9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9" presetClass="entr" presetSubtype="0" fill="hold" grpId="4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8" dur="indefinite" fill="hold"/>
                                        <p:tgtEl>
                                          <p:spTgt spid="9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9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9" presetClass="entr" presetSubtype="0" fill="hold" grpId="5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2" dur="indefinite" fill="hold"/>
                                        <p:tgtEl>
                                          <p:spTgt spid="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9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9" presetClass="entr" presetSubtype="0" fill="hold" grpId="6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6" dur="indefinite" fill="hold"/>
                                        <p:tgtEl>
                                          <p:spTgt spid="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9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9" presetClass="entr" presetSubtype="0" fill="hold" grpId="7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0" dur="indefinite" fill="hold"/>
                                        <p:tgtEl>
                                          <p:spTgt spid="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9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9" presetClass="entr" presetSubtype="0" fill="hold" grpId="8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4" dur="indefinite" fill="hold"/>
                                        <p:tgtEl>
                                          <p:spTgt spid="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9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3" presetClass="entr" presetSubtype="32" fill="hold" grpId="9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8" dur="indefinite" fill="hold"/>
                                        <p:tgtEl>
                                          <p:spTgt spid="10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500"/>
                            </p:stCondLst>
                            <p:childTnLst>
                              <p:par>
                                <p:cTn id="42" presetID="23" presetClass="entr" presetSubtype="32" fill="hold" grpId="1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3" dur="indefinite" fill="hold"/>
                                        <p:tgtEl>
                                          <p:spTgt spid="10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23" presetClass="entr" presetSubtype="32" fill="hold" grpId="11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8" dur="indefinite" fill="hold"/>
                                        <p:tgtEl>
                                          <p:spTgt spid="10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500"/>
                            </p:stCondLst>
                            <p:childTnLst>
                              <p:par>
                                <p:cTn id="52" presetID="9" presetClass="entr" presetSubtype="0" fill="hold" grpId="12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3" dur="indefinite" fill="hold"/>
                                        <p:tgtEl>
                                          <p:spTgt spid="1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4" dur="500"/>
                                        <p:tgtEl>
                                          <p:spTgt spid="1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1" fill="hold" grpId="13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8" dur="indefinite" fill="hold"/>
                                        <p:tgtEl>
                                          <p:spTgt spid="1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750"/>
                                        <p:tgtEl>
                                          <p:spTgt spid="1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50"/>
                            </p:stCondLst>
                            <p:childTnLst>
                              <p:par>
                                <p:cTn id="61" presetID="9" presetClass="entr" presetSubtype="0" fill="hold" grpId="14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2" dur="indefinite" fill="hold"/>
                                        <p:tgtEl>
                                          <p:spTgt spid="1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3" dur="500"/>
                                        <p:tgtEl>
                                          <p:spTgt spid="10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1" fill="hold" grpId="15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7" dur="indefinite" fill="hold"/>
                                        <p:tgtEl>
                                          <p:spTgt spid="10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750"/>
                                        <p:tgtEl>
                                          <p:spTgt spid="10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750"/>
                            </p:stCondLst>
                            <p:childTnLst>
                              <p:par>
                                <p:cTn id="70" presetID="9" presetClass="entr" presetSubtype="0" fill="hold" grpId="16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71" dur="indefinite" fill="hold"/>
                                        <p:tgtEl>
                                          <p:spTgt spid="1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2" dur="500"/>
                                        <p:tgtEl>
                                          <p:spTgt spid="10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1" fill="hold" grpId="17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76" dur="indefinite" fill="hold"/>
                                        <p:tgtEl>
                                          <p:spTgt spid="10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750"/>
                                        <p:tgtEl>
                                          <p:spTgt spid="10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6" grpId="1" animBg="1" advAuto="0"/>
      <p:bldP spid="979" grpId="2" animBg="1" advAuto="0"/>
      <p:bldP spid="982" grpId="3" animBg="1" advAuto="0"/>
      <p:bldP spid="985" grpId="4" animBg="1" advAuto="0"/>
      <p:bldP spid="988" grpId="5" animBg="1" advAuto="0"/>
      <p:bldP spid="991" grpId="6" animBg="1" advAuto="0"/>
      <p:bldP spid="994" grpId="7" animBg="1" advAuto="0"/>
      <p:bldP spid="997" grpId="8" animBg="1" advAuto="0"/>
      <p:bldP spid="1001" grpId="9" animBg="1" advAuto="0"/>
      <p:bldP spid="1005" grpId="10" animBg="1" advAuto="0"/>
      <p:bldP spid="1009" grpId="11" animBg="1" advAuto="0"/>
      <p:bldP spid="1010" grpId="12" animBg="1" advAuto="0"/>
      <p:bldP spid="1011" grpId="13" build="p" bldLvl="5" animBg="1" advAuto="0"/>
      <p:bldP spid="1012" grpId="14" animBg="1" advAuto="0"/>
      <p:bldP spid="1013" grpId="15" build="p" bldLvl="5" animBg="1" advAuto="0"/>
      <p:bldP spid="1014" grpId="16" animBg="1" advAuto="0"/>
      <p:bldP spid="1015" grpId="17" build="p" bldLvl="5" animBg="1" advAuto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34" name="Group 1034"/>
          <p:cNvGrpSpPr/>
          <p:nvPr/>
        </p:nvGrpSpPr>
        <p:grpSpPr>
          <a:xfrm>
            <a:off x="1002989" y="906494"/>
            <a:ext cx="2828512" cy="787535"/>
            <a:chOff x="0" y="0"/>
            <a:chExt cx="2828510" cy="787534"/>
          </a:xfrm>
        </p:grpSpPr>
        <p:sp>
          <p:nvSpPr>
            <p:cNvPr id="1017" name="Shape 1017"/>
            <p:cNvSpPr/>
            <p:nvPr/>
          </p:nvSpPr>
          <p:spPr>
            <a:xfrm>
              <a:off x="1340941" y="588878"/>
              <a:ext cx="198659" cy="1939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15600" y="0"/>
                    <a:pt x="15600" y="0"/>
                    <a:pt x="15600" y="0"/>
                  </a:cubicBezTo>
                  <a:cubicBezTo>
                    <a:pt x="16400" y="0"/>
                    <a:pt x="17200" y="0"/>
                    <a:pt x="18000" y="408"/>
                  </a:cubicBezTo>
                  <a:cubicBezTo>
                    <a:pt x="18800" y="815"/>
                    <a:pt x="19200" y="1223"/>
                    <a:pt x="20000" y="1630"/>
                  </a:cubicBezTo>
                  <a:cubicBezTo>
                    <a:pt x="20400" y="2038"/>
                    <a:pt x="20800" y="2853"/>
                    <a:pt x="21200" y="3668"/>
                  </a:cubicBezTo>
                  <a:cubicBezTo>
                    <a:pt x="21600" y="4483"/>
                    <a:pt x="21600" y="5298"/>
                    <a:pt x="21600" y="6113"/>
                  </a:cubicBezTo>
                  <a:cubicBezTo>
                    <a:pt x="21600" y="6928"/>
                    <a:pt x="21600" y="7743"/>
                    <a:pt x="21200" y="8558"/>
                  </a:cubicBezTo>
                  <a:cubicBezTo>
                    <a:pt x="20800" y="8966"/>
                    <a:pt x="20400" y="9781"/>
                    <a:pt x="20000" y="10189"/>
                  </a:cubicBezTo>
                  <a:cubicBezTo>
                    <a:pt x="19200" y="11004"/>
                    <a:pt x="18800" y="11411"/>
                    <a:pt x="18000" y="11819"/>
                  </a:cubicBezTo>
                  <a:cubicBezTo>
                    <a:pt x="17200" y="11819"/>
                    <a:pt x="16400" y="12226"/>
                    <a:pt x="15600" y="12226"/>
                  </a:cubicBezTo>
                  <a:cubicBezTo>
                    <a:pt x="800" y="12226"/>
                    <a:pt x="800" y="12226"/>
                    <a:pt x="800" y="12226"/>
                  </a:cubicBezTo>
                  <a:cubicBezTo>
                    <a:pt x="800" y="21600"/>
                    <a:pt x="800" y="21600"/>
                    <a:pt x="800" y="21600"/>
                  </a:cubicBezTo>
                  <a:cubicBezTo>
                    <a:pt x="0" y="21600"/>
                    <a:pt x="0" y="21600"/>
                    <a:pt x="0" y="21600"/>
                  </a:cubicBezTo>
                  <a:cubicBezTo>
                    <a:pt x="0" y="0"/>
                    <a:pt x="0" y="0"/>
                    <a:pt x="0" y="0"/>
                  </a:cubicBezTo>
                  <a:close/>
                  <a:moveTo>
                    <a:pt x="15600" y="11411"/>
                  </a:moveTo>
                  <a:cubicBezTo>
                    <a:pt x="16400" y="11411"/>
                    <a:pt x="16800" y="11004"/>
                    <a:pt x="17600" y="11004"/>
                  </a:cubicBezTo>
                  <a:cubicBezTo>
                    <a:pt x="18400" y="10596"/>
                    <a:pt x="18800" y="10189"/>
                    <a:pt x="19200" y="9781"/>
                  </a:cubicBezTo>
                  <a:cubicBezTo>
                    <a:pt x="19600" y="9374"/>
                    <a:pt x="20000" y="8558"/>
                    <a:pt x="20400" y="8151"/>
                  </a:cubicBezTo>
                  <a:cubicBezTo>
                    <a:pt x="20800" y="7336"/>
                    <a:pt x="20800" y="6521"/>
                    <a:pt x="20800" y="6113"/>
                  </a:cubicBezTo>
                  <a:cubicBezTo>
                    <a:pt x="20800" y="5298"/>
                    <a:pt x="20800" y="4483"/>
                    <a:pt x="20400" y="4075"/>
                  </a:cubicBezTo>
                  <a:cubicBezTo>
                    <a:pt x="20000" y="3260"/>
                    <a:pt x="19600" y="2853"/>
                    <a:pt x="19200" y="2445"/>
                  </a:cubicBezTo>
                  <a:cubicBezTo>
                    <a:pt x="18800" y="2038"/>
                    <a:pt x="18400" y="1630"/>
                    <a:pt x="17600" y="1223"/>
                  </a:cubicBezTo>
                  <a:cubicBezTo>
                    <a:pt x="16800" y="815"/>
                    <a:pt x="16400" y="815"/>
                    <a:pt x="15600" y="815"/>
                  </a:cubicBezTo>
                  <a:cubicBezTo>
                    <a:pt x="800" y="815"/>
                    <a:pt x="800" y="815"/>
                    <a:pt x="800" y="815"/>
                  </a:cubicBezTo>
                  <a:cubicBezTo>
                    <a:pt x="800" y="11411"/>
                    <a:pt x="800" y="11411"/>
                    <a:pt x="800" y="11411"/>
                  </a:cubicBezTo>
                  <a:cubicBezTo>
                    <a:pt x="15600" y="11411"/>
                    <a:pt x="15600" y="11411"/>
                    <a:pt x="15600" y="11411"/>
                  </a:cubicBez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018" name="Shape 1018"/>
            <p:cNvSpPr/>
            <p:nvPr/>
          </p:nvSpPr>
          <p:spPr>
            <a:xfrm>
              <a:off x="922340" y="588876"/>
              <a:ext cx="198659" cy="1939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15600" y="0"/>
                    <a:pt x="15600" y="0"/>
                    <a:pt x="15600" y="0"/>
                  </a:cubicBezTo>
                  <a:cubicBezTo>
                    <a:pt x="16400" y="0"/>
                    <a:pt x="17200" y="0"/>
                    <a:pt x="18000" y="408"/>
                  </a:cubicBezTo>
                  <a:cubicBezTo>
                    <a:pt x="18800" y="815"/>
                    <a:pt x="19200" y="1223"/>
                    <a:pt x="20000" y="1630"/>
                  </a:cubicBezTo>
                  <a:cubicBezTo>
                    <a:pt x="20400" y="2038"/>
                    <a:pt x="20800" y="2853"/>
                    <a:pt x="21200" y="3668"/>
                  </a:cubicBezTo>
                  <a:cubicBezTo>
                    <a:pt x="21600" y="4483"/>
                    <a:pt x="21600" y="5298"/>
                    <a:pt x="21600" y="6113"/>
                  </a:cubicBezTo>
                  <a:cubicBezTo>
                    <a:pt x="21600" y="6928"/>
                    <a:pt x="21600" y="7743"/>
                    <a:pt x="21200" y="8558"/>
                  </a:cubicBezTo>
                  <a:cubicBezTo>
                    <a:pt x="20800" y="8966"/>
                    <a:pt x="20400" y="9781"/>
                    <a:pt x="20000" y="10189"/>
                  </a:cubicBezTo>
                  <a:cubicBezTo>
                    <a:pt x="19200" y="11004"/>
                    <a:pt x="18800" y="11411"/>
                    <a:pt x="18000" y="11819"/>
                  </a:cubicBezTo>
                  <a:cubicBezTo>
                    <a:pt x="17200" y="11819"/>
                    <a:pt x="16400" y="12226"/>
                    <a:pt x="15600" y="12226"/>
                  </a:cubicBezTo>
                  <a:cubicBezTo>
                    <a:pt x="15600" y="12226"/>
                    <a:pt x="15600" y="12226"/>
                    <a:pt x="15600" y="12226"/>
                  </a:cubicBezTo>
                  <a:cubicBezTo>
                    <a:pt x="21600" y="21600"/>
                    <a:pt x="21600" y="21600"/>
                    <a:pt x="21600" y="21600"/>
                  </a:cubicBezTo>
                  <a:cubicBezTo>
                    <a:pt x="20800" y="21600"/>
                    <a:pt x="20800" y="21600"/>
                    <a:pt x="20800" y="21600"/>
                  </a:cubicBezTo>
                  <a:cubicBezTo>
                    <a:pt x="14400" y="12226"/>
                    <a:pt x="14400" y="12226"/>
                    <a:pt x="14400" y="12226"/>
                  </a:cubicBezTo>
                  <a:cubicBezTo>
                    <a:pt x="800" y="12226"/>
                    <a:pt x="800" y="12226"/>
                    <a:pt x="800" y="12226"/>
                  </a:cubicBezTo>
                  <a:cubicBezTo>
                    <a:pt x="800" y="21600"/>
                    <a:pt x="800" y="21600"/>
                    <a:pt x="800" y="21600"/>
                  </a:cubicBezTo>
                  <a:cubicBezTo>
                    <a:pt x="0" y="21600"/>
                    <a:pt x="0" y="21600"/>
                    <a:pt x="0" y="21600"/>
                  </a:cubicBezTo>
                  <a:cubicBezTo>
                    <a:pt x="0" y="0"/>
                    <a:pt x="0" y="0"/>
                    <a:pt x="0" y="0"/>
                  </a:cubicBezTo>
                  <a:close/>
                  <a:moveTo>
                    <a:pt x="17600" y="11004"/>
                  </a:moveTo>
                  <a:cubicBezTo>
                    <a:pt x="18400" y="10596"/>
                    <a:pt x="18800" y="10189"/>
                    <a:pt x="19200" y="9781"/>
                  </a:cubicBezTo>
                  <a:cubicBezTo>
                    <a:pt x="19600" y="9374"/>
                    <a:pt x="20000" y="8558"/>
                    <a:pt x="20400" y="8151"/>
                  </a:cubicBezTo>
                  <a:cubicBezTo>
                    <a:pt x="20800" y="7336"/>
                    <a:pt x="20800" y="6521"/>
                    <a:pt x="20800" y="6113"/>
                  </a:cubicBezTo>
                  <a:cubicBezTo>
                    <a:pt x="20800" y="5298"/>
                    <a:pt x="20800" y="4483"/>
                    <a:pt x="20400" y="4075"/>
                  </a:cubicBezTo>
                  <a:cubicBezTo>
                    <a:pt x="20000" y="3260"/>
                    <a:pt x="19600" y="2853"/>
                    <a:pt x="19200" y="2445"/>
                  </a:cubicBezTo>
                  <a:cubicBezTo>
                    <a:pt x="18800" y="2038"/>
                    <a:pt x="18400" y="1630"/>
                    <a:pt x="17600" y="1223"/>
                  </a:cubicBezTo>
                  <a:cubicBezTo>
                    <a:pt x="16800" y="815"/>
                    <a:pt x="16400" y="815"/>
                    <a:pt x="15600" y="815"/>
                  </a:cubicBezTo>
                  <a:cubicBezTo>
                    <a:pt x="800" y="815"/>
                    <a:pt x="800" y="815"/>
                    <a:pt x="800" y="815"/>
                  </a:cubicBezTo>
                  <a:cubicBezTo>
                    <a:pt x="800" y="11411"/>
                    <a:pt x="800" y="11411"/>
                    <a:pt x="800" y="11411"/>
                  </a:cubicBezTo>
                  <a:cubicBezTo>
                    <a:pt x="15600" y="11411"/>
                    <a:pt x="15600" y="11411"/>
                    <a:pt x="15600" y="11411"/>
                  </a:cubicBezTo>
                  <a:cubicBezTo>
                    <a:pt x="16400" y="11411"/>
                    <a:pt x="16800" y="11004"/>
                    <a:pt x="17600" y="11004"/>
                  </a:cubicBez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019" name="Shape 1019"/>
            <p:cNvSpPr/>
            <p:nvPr/>
          </p:nvSpPr>
          <p:spPr>
            <a:xfrm>
              <a:off x="1991307" y="584146"/>
              <a:ext cx="390221" cy="1986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192" y="10800"/>
                  </a:moveTo>
                  <a:cubicBezTo>
                    <a:pt x="21192" y="9600"/>
                    <a:pt x="21192" y="8400"/>
                    <a:pt x="20785" y="6800"/>
                  </a:cubicBezTo>
                  <a:cubicBezTo>
                    <a:pt x="20581" y="5600"/>
                    <a:pt x="20174" y="4800"/>
                    <a:pt x="19766" y="3600"/>
                  </a:cubicBezTo>
                  <a:cubicBezTo>
                    <a:pt x="19358" y="2800"/>
                    <a:pt x="18747" y="2000"/>
                    <a:pt x="18136" y="1600"/>
                  </a:cubicBezTo>
                  <a:cubicBezTo>
                    <a:pt x="17525" y="1200"/>
                    <a:pt x="16913" y="800"/>
                    <a:pt x="16098" y="800"/>
                  </a:cubicBezTo>
                  <a:cubicBezTo>
                    <a:pt x="15487" y="800"/>
                    <a:pt x="15079" y="1200"/>
                    <a:pt x="14468" y="1600"/>
                  </a:cubicBezTo>
                  <a:cubicBezTo>
                    <a:pt x="13857" y="2000"/>
                    <a:pt x="13449" y="2400"/>
                    <a:pt x="12838" y="3600"/>
                  </a:cubicBezTo>
                  <a:cubicBezTo>
                    <a:pt x="12430" y="4400"/>
                    <a:pt x="12023" y="5200"/>
                    <a:pt x="11819" y="6400"/>
                  </a:cubicBezTo>
                  <a:cubicBezTo>
                    <a:pt x="11411" y="8000"/>
                    <a:pt x="11208" y="9200"/>
                    <a:pt x="11208" y="10800"/>
                  </a:cubicBezTo>
                  <a:cubicBezTo>
                    <a:pt x="11004" y="12400"/>
                    <a:pt x="10800" y="14000"/>
                    <a:pt x="10596" y="15600"/>
                  </a:cubicBezTo>
                  <a:cubicBezTo>
                    <a:pt x="10189" y="16800"/>
                    <a:pt x="9781" y="18000"/>
                    <a:pt x="9374" y="18800"/>
                  </a:cubicBezTo>
                  <a:cubicBezTo>
                    <a:pt x="8762" y="19600"/>
                    <a:pt x="8355" y="20400"/>
                    <a:pt x="7743" y="21200"/>
                  </a:cubicBezTo>
                  <a:cubicBezTo>
                    <a:pt x="6928" y="21600"/>
                    <a:pt x="6317" y="21600"/>
                    <a:pt x="5502" y="21600"/>
                  </a:cubicBezTo>
                  <a:cubicBezTo>
                    <a:pt x="4891" y="21600"/>
                    <a:pt x="4075" y="21600"/>
                    <a:pt x="3464" y="20800"/>
                  </a:cubicBezTo>
                  <a:cubicBezTo>
                    <a:pt x="2649" y="20400"/>
                    <a:pt x="2242" y="19600"/>
                    <a:pt x="1630" y="18400"/>
                  </a:cubicBezTo>
                  <a:cubicBezTo>
                    <a:pt x="1223" y="17600"/>
                    <a:pt x="815" y="16400"/>
                    <a:pt x="408" y="15200"/>
                  </a:cubicBezTo>
                  <a:cubicBezTo>
                    <a:pt x="204" y="13600"/>
                    <a:pt x="0" y="12400"/>
                    <a:pt x="0" y="10800"/>
                  </a:cubicBezTo>
                  <a:cubicBezTo>
                    <a:pt x="0" y="9200"/>
                    <a:pt x="204" y="8000"/>
                    <a:pt x="408" y="6800"/>
                  </a:cubicBezTo>
                  <a:cubicBezTo>
                    <a:pt x="815" y="5200"/>
                    <a:pt x="1223" y="4000"/>
                    <a:pt x="1630" y="3200"/>
                  </a:cubicBezTo>
                  <a:cubicBezTo>
                    <a:pt x="2242" y="2000"/>
                    <a:pt x="2649" y="1600"/>
                    <a:pt x="3464" y="800"/>
                  </a:cubicBezTo>
                  <a:cubicBezTo>
                    <a:pt x="4075" y="400"/>
                    <a:pt x="4891" y="0"/>
                    <a:pt x="5502" y="0"/>
                  </a:cubicBezTo>
                  <a:cubicBezTo>
                    <a:pt x="5502" y="800"/>
                    <a:pt x="5502" y="800"/>
                    <a:pt x="5502" y="800"/>
                  </a:cubicBezTo>
                  <a:cubicBezTo>
                    <a:pt x="4891" y="800"/>
                    <a:pt x="4279" y="1200"/>
                    <a:pt x="3464" y="1600"/>
                  </a:cubicBezTo>
                  <a:cubicBezTo>
                    <a:pt x="2853" y="2000"/>
                    <a:pt x="2445" y="2800"/>
                    <a:pt x="2038" y="3600"/>
                  </a:cubicBezTo>
                  <a:cubicBezTo>
                    <a:pt x="1426" y="4800"/>
                    <a:pt x="1223" y="5600"/>
                    <a:pt x="815" y="6800"/>
                  </a:cubicBezTo>
                  <a:cubicBezTo>
                    <a:pt x="611" y="8000"/>
                    <a:pt x="408" y="9600"/>
                    <a:pt x="408" y="10800"/>
                  </a:cubicBezTo>
                  <a:cubicBezTo>
                    <a:pt x="408" y="12400"/>
                    <a:pt x="611" y="13600"/>
                    <a:pt x="815" y="14800"/>
                  </a:cubicBezTo>
                  <a:cubicBezTo>
                    <a:pt x="1223" y="16000"/>
                    <a:pt x="1426" y="17200"/>
                    <a:pt x="2038" y="18000"/>
                  </a:cubicBezTo>
                  <a:cubicBezTo>
                    <a:pt x="2445" y="18800"/>
                    <a:pt x="2853" y="19600"/>
                    <a:pt x="3464" y="20000"/>
                  </a:cubicBezTo>
                  <a:cubicBezTo>
                    <a:pt x="4279" y="20400"/>
                    <a:pt x="4891" y="20800"/>
                    <a:pt x="5502" y="20800"/>
                  </a:cubicBezTo>
                  <a:cubicBezTo>
                    <a:pt x="6317" y="20800"/>
                    <a:pt x="6928" y="20400"/>
                    <a:pt x="7540" y="20000"/>
                  </a:cubicBezTo>
                  <a:cubicBezTo>
                    <a:pt x="7947" y="19600"/>
                    <a:pt x="8558" y="19200"/>
                    <a:pt x="8966" y="18000"/>
                  </a:cubicBezTo>
                  <a:cubicBezTo>
                    <a:pt x="9374" y="17200"/>
                    <a:pt x="9781" y="16400"/>
                    <a:pt x="9985" y="15200"/>
                  </a:cubicBezTo>
                  <a:cubicBezTo>
                    <a:pt x="10392" y="14000"/>
                    <a:pt x="10596" y="12400"/>
                    <a:pt x="10596" y="10800"/>
                  </a:cubicBezTo>
                  <a:cubicBezTo>
                    <a:pt x="10800" y="9200"/>
                    <a:pt x="11004" y="7600"/>
                    <a:pt x="11208" y="6400"/>
                  </a:cubicBezTo>
                  <a:cubicBezTo>
                    <a:pt x="11615" y="5200"/>
                    <a:pt x="12023" y="4000"/>
                    <a:pt x="12430" y="2800"/>
                  </a:cubicBezTo>
                  <a:cubicBezTo>
                    <a:pt x="12838" y="2000"/>
                    <a:pt x="13449" y="1200"/>
                    <a:pt x="14060" y="800"/>
                  </a:cubicBezTo>
                  <a:cubicBezTo>
                    <a:pt x="14672" y="400"/>
                    <a:pt x="15487" y="0"/>
                    <a:pt x="16098" y="0"/>
                  </a:cubicBezTo>
                  <a:cubicBezTo>
                    <a:pt x="16913" y="0"/>
                    <a:pt x="17728" y="400"/>
                    <a:pt x="18340" y="800"/>
                  </a:cubicBezTo>
                  <a:cubicBezTo>
                    <a:pt x="18951" y="1600"/>
                    <a:pt x="19562" y="2400"/>
                    <a:pt x="19970" y="3200"/>
                  </a:cubicBezTo>
                  <a:cubicBezTo>
                    <a:pt x="20581" y="4000"/>
                    <a:pt x="20989" y="5200"/>
                    <a:pt x="21192" y="6800"/>
                  </a:cubicBezTo>
                  <a:cubicBezTo>
                    <a:pt x="21600" y="8000"/>
                    <a:pt x="21600" y="9200"/>
                    <a:pt x="21600" y="10800"/>
                  </a:cubicBezTo>
                  <a:cubicBezTo>
                    <a:pt x="21600" y="12000"/>
                    <a:pt x="21600" y="13200"/>
                    <a:pt x="21396" y="14000"/>
                  </a:cubicBezTo>
                  <a:cubicBezTo>
                    <a:pt x="21192" y="15200"/>
                    <a:pt x="20989" y="16000"/>
                    <a:pt x="20785" y="16800"/>
                  </a:cubicBezTo>
                  <a:cubicBezTo>
                    <a:pt x="20581" y="17600"/>
                    <a:pt x="20174" y="18400"/>
                    <a:pt x="19766" y="19200"/>
                  </a:cubicBezTo>
                  <a:cubicBezTo>
                    <a:pt x="19358" y="19600"/>
                    <a:pt x="18951" y="20400"/>
                    <a:pt x="18543" y="20800"/>
                  </a:cubicBezTo>
                  <a:cubicBezTo>
                    <a:pt x="18543" y="20000"/>
                    <a:pt x="18543" y="20000"/>
                    <a:pt x="18543" y="20000"/>
                  </a:cubicBezTo>
                  <a:cubicBezTo>
                    <a:pt x="18951" y="19200"/>
                    <a:pt x="19358" y="18800"/>
                    <a:pt x="19562" y="18400"/>
                  </a:cubicBezTo>
                  <a:cubicBezTo>
                    <a:pt x="19970" y="17600"/>
                    <a:pt x="20174" y="16800"/>
                    <a:pt x="20377" y="16000"/>
                  </a:cubicBezTo>
                  <a:cubicBezTo>
                    <a:pt x="20785" y="15600"/>
                    <a:pt x="20989" y="14400"/>
                    <a:pt x="20989" y="13600"/>
                  </a:cubicBezTo>
                  <a:cubicBezTo>
                    <a:pt x="21192" y="12800"/>
                    <a:pt x="21192" y="12000"/>
                    <a:pt x="21192" y="10800"/>
                  </a:cubicBezTo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020" name="Shape 1020"/>
            <p:cNvSpPr/>
            <p:nvPr/>
          </p:nvSpPr>
          <p:spPr>
            <a:xfrm>
              <a:off x="927070" y="52029"/>
              <a:ext cx="480090" cy="4729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452" y="167"/>
                  </a:moveTo>
                  <a:cubicBezTo>
                    <a:pt x="5936" y="1005"/>
                    <a:pt x="5936" y="1005"/>
                    <a:pt x="5936" y="1005"/>
                  </a:cubicBezTo>
                  <a:cubicBezTo>
                    <a:pt x="6266" y="1172"/>
                    <a:pt x="6266" y="1172"/>
                    <a:pt x="6266" y="1172"/>
                  </a:cubicBezTo>
                  <a:cubicBezTo>
                    <a:pt x="6266" y="1172"/>
                    <a:pt x="6101" y="1172"/>
                    <a:pt x="5936" y="1340"/>
                  </a:cubicBezTo>
                  <a:cubicBezTo>
                    <a:pt x="5606" y="1507"/>
                    <a:pt x="5441" y="1674"/>
                    <a:pt x="5276" y="2009"/>
                  </a:cubicBezTo>
                  <a:cubicBezTo>
                    <a:pt x="5111" y="2009"/>
                    <a:pt x="5111" y="2177"/>
                    <a:pt x="4947" y="2512"/>
                  </a:cubicBezTo>
                  <a:cubicBezTo>
                    <a:pt x="4782" y="3014"/>
                    <a:pt x="4452" y="3349"/>
                    <a:pt x="4287" y="3684"/>
                  </a:cubicBezTo>
                  <a:cubicBezTo>
                    <a:pt x="6925" y="3684"/>
                    <a:pt x="6925" y="3684"/>
                    <a:pt x="6925" y="3684"/>
                  </a:cubicBezTo>
                  <a:cubicBezTo>
                    <a:pt x="7585" y="3684"/>
                    <a:pt x="8244" y="3684"/>
                    <a:pt x="8904" y="3516"/>
                  </a:cubicBezTo>
                  <a:cubicBezTo>
                    <a:pt x="8904" y="5023"/>
                    <a:pt x="8904" y="5023"/>
                    <a:pt x="8904" y="5023"/>
                  </a:cubicBezTo>
                  <a:cubicBezTo>
                    <a:pt x="8244" y="4856"/>
                    <a:pt x="7585" y="4856"/>
                    <a:pt x="6925" y="4856"/>
                  </a:cubicBezTo>
                  <a:cubicBezTo>
                    <a:pt x="3627" y="4856"/>
                    <a:pt x="3627" y="4856"/>
                    <a:pt x="3627" y="4856"/>
                  </a:cubicBezTo>
                  <a:cubicBezTo>
                    <a:pt x="3627" y="5023"/>
                    <a:pt x="3463" y="5191"/>
                    <a:pt x="3298" y="5358"/>
                  </a:cubicBezTo>
                  <a:cubicBezTo>
                    <a:pt x="2473" y="6530"/>
                    <a:pt x="1979" y="7367"/>
                    <a:pt x="1484" y="7870"/>
                  </a:cubicBezTo>
                  <a:cubicBezTo>
                    <a:pt x="989" y="7535"/>
                    <a:pt x="495" y="7200"/>
                    <a:pt x="0" y="7033"/>
                  </a:cubicBezTo>
                  <a:cubicBezTo>
                    <a:pt x="1814" y="5526"/>
                    <a:pt x="3298" y="3349"/>
                    <a:pt x="4452" y="167"/>
                  </a:cubicBezTo>
                  <a:close/>
                  <a:moveTo>
                    <a:pt x="2638" y="12223"/>
                  </a:moveTo>
                  <a:cubicBezTo>
                    <a:pt x="4287" y="12223"/>
                    <a:pt x="4287" y="12223"/>
                    <a:pt x="4287" y="12223"/>
                  </a:cubicBezTo>
                  <a:cubicBezTo>
                    <a:pt x="4287" y="9042"/>
                    <a:pt x="4287" y="9042"/>
                    <a:pt x="4287" y="9042"/>
                  </a:cubicBezTo>
                  <a:cubicBezTo>
                    <a:pt x="3627" y="9042"/>
                    <a:pt x="3627" y="9042"/>
                    <a:pt x="3627" y="9042"/>
                  </a:cubicBezTo>
                  <a:cubicBezTo>
                    <a:pt x="3133" y="9042"/>
                    <a:pt x="2473" y="9042"/>
                    <a:pt x="1649" y="9209"/>
                  </a:cubicBezTo>
                  <a:cubicBezTo>
                    <a:pt x="1649" y="7702"/>
                    <a:pt x="1649" y="7702"/>
                    <a:pt x="1649" y="7702"/>
                  </a:cubicBezTo>
                  <a:cubicBezTo>
                    <a:pt x="1814" y="7702"/>
                    <a:pt x="1979" y="7702"/>
                    <a:pt x="2144" y="7702"/>
                  </a:cubicBezTo>
                  <a:cubicBezTo>
                    <a:pt x="2803" y="7870"/>
                    <a:pt x="3298" y="7870"/>
                    <a:pt x="3627" y="7870"/>
                  </a:cubicBezTo>
                  <a:cubicBezTo>
                    <a:pt x="6101" y="7870"/>
                    <a:pt x="6101" y="7870"/>
                    <a:pt x="6101" y="7870"/>
                  </a:cubicBezTo>
                  <a:cubicBezTo>
                    <a:pt x="6431" y="7870"/>
                    <a:pt x="6925" y="7870"/>
                    <a:pt x="7585" y="7702"/>
                  </a:cubicBezTo>
                  <a:cubicBezTo>
                    <a:pt x="7750" y="7702"/>
                    <a:pt x="7915" y="7702"/>
                    <a:pt x="7915" y="7702"/>
                  </a:cubicBezTo>
                  <a:cubicBezTo>
                    <a:pt x="7915" y="9209"/>
                    <a:pt x="7915" y="9209"/>
                    <a:pt x="7915" y="9209"/>
                  </a:cubicBezTo>
                  <a:cubicBezTo>
                    <a:pt x="7585" y="9042"/>
                    <a:pt x="6925" y="9042"/>
                    <a:pt x="6101" y="9042"/>
                  </a:cubicBezTo>
                  <a:cubicBezTo>
                    <a:pt x="5441" y="9042"/>
                    <a:pt x="5441" y="9042"/>
                    <a:pt x="5441" y="9042"/>
                  </a:cubicBezTo>
                  <a:cubicBezTo>
                    <a:pt x="5441" y="12223"/>
                    <a:pt x="5441" y="12223"/>
                    <a:pt x="5441" y="12223"/>
                  </a:cubicBezTo>
                  <a:cubicBezTo>
                    <a:pt x="7090" y="12223"/>
                    <a:pt x="7090" y="12223"/>
                    <a:pt x="7090" y="12223"/>
                  </a:cubicBezTo>
                  <a:cubicBezTo>
                    <a:pt x="7420" y="12223"/>
                    <a:pt x="8079" y="12223"/>
                    <a:pt x="8904" y="12056"/>
                  </a:cubicBezTo>
                  <a:cubicBezTo>
                    <a:pt x="8904" y="13563"/>
                    <a:pt x="8904" y="13563"/>
                    <a:pt x="8904" y="13563"/>
                  </a:cubicBezTo>
                  <a:cubicBezTo>
                    <a:pt x="8409" y="13395"/>
                    <a:pt x="7750" y="13395"/>
                    <a:pt x="7090" y="13395"/>
                  </a:cubicBezTo>
                  <a:cubicBezTo>
                    <a:pt x="5441" y="13395"/>
                    <a:pt x="5441" y="13395"/>
                    <a:pt x="5441" y="13395"/>
                  </a:cubicBezTo>
                  <a:cubicBezTo>
                    <a:pt x="5441" y="18251"/>
                    <a:pt x="5441" y="18251"/>
                    <a:pt x="5441" y="18251"/>
                  </a:cubicBezTo>
                  <a:cubicBezTo>
                    <a:pt x="5606" y="18084"/>
                    <a:pt x="5936" y="17916"/>
                    <a:pt x="6431" y="17581"/>
                  </a:cubicBezTo>
                  <a:cubicBezTo>
                    <a:pt x="6760" y="17247"/>
                    <a:pt x="7585" y="16744"/>
                    <a:pt x="8574" y="15907"/>
                  </a:cubicBezTo>
                  <a:cubicBezTo>
                    <a:pt x="8574" y="16409"/>
                    <a:pt x="8574" y="16912"/>
                    <a:pt x="8739" y="17414"/>
                  </a:cubicBezTo>
                  <a:cubicBezTo>
                    <a:pt x="8574" y="17414"/>
                    <a:pt x="8574" y="17581"/>
                    <a:pt x="8244" y="17749"/>
                  </a:cubicBezTo>
                  <a:cubicBezTo>
                    <a:pt x="6431" y="18753"/>
                    <a:pt x="5111" y="19758"/>
                    <a:pt x="4452" y="20428"/>
                  </a:cubicBezTo>
                  <a:cubicBezTo>
                    <a:pt x="4122" y="19926"/>
                    <a:pt x="3792" y="19423"/>
                    <a:pt x="3463" y="19088"/>
                  </a:cubicBezTo>
                  <a:cubicBezTo>
                    <a:pt x="3957" y="18921"/>
                    <a:pt x="4122" y="18586"/>
                    <a:pt x="4287" y="18084"/>
                  </a:cubicBezTo>
                  <a:cubicBezTo>
                    <a:pt x="4287" y="13395"/>
                    <a:pt x="4287" y="13395"/>
                    <a:pt x="4287" y="13395"/>
                  </a:cubicBezTo>
                  <a:cubicBezTo>
                    <a:pt x="2638" y="13395"/>
                    <a:pt x="2638" y="13395"/>
                    <a:pt x="2638" y="13395"/>
                  </a:cubicBezTo>
                  <a:cubicBezTo>
                    <a:pt x="2144" y="13395"/>
                    <a:pt x="660" y="13395"/>
                    <a:pt x="0" y="13563"/>
                  </a:cubicBezTo>
                  <a:cubicBezTo>
                    <a:pt x="0" y="12056"/>
                    <a:pt x="0" y="12056"/>
                    <a:pt x="0" y="12056"/>
                  </a:cubicBezTo>
                  <a:cubicBezTo>
                    <a:pt x="660" y="12223"/>
                    <a:pt x="2144" y="12223"/>
                    <a:pt x="2638" y="12223"/>
                  </a:cubicBezTo>
                  <a:close/>
                  <a:moveTo>
                    <a:pt x="12037" y="12558"/>
                  </a:moveTo>
                  <a:cubicBezTo>
                    <a:pt x="11707" y="12558"/>
                    <a:pt x="11707" y="12558"/>
                    <a:pt x="11707" y="12558"/>
                  </a:cubicBezTo>
                  <a:cubicBezTo>
                    <a:pt x="11377" y="12558"/>
                    <a:pt x="10718" y="12558"/>
                    <a:pt x="9893" y="12726"/>
                  </a:cubicBezTo>
                  <a:cubicBezTo>
                    <a:pt x="9893" y="12726"/>
                    <a:pt x="9893" y="12558"/>
                    <a:pt x="9893" y="12558"/>
                  </a:cubicBezTo>
                  <a:cubicBezTo>
                    <a:pt x="10058" y="11888"/>
                    <a:pt x="10058" y="11386"/>
                    <a:pt x="10058" y="10884"/>
                  </a:cubicBezTo>
                  <a:cubicBezTo>
                    <a:pt x="10058" y="7200"/>
                    <a:pt x="10058" y="7200"/>
                    <a:pt x="10058" y="7200"/>
                  </a:cubicBezTo>
                  <a:cubicBezTo>
                    <a:pt x="10058" y="6530"/>
                    <a:pt x="10058" y="5860"/>
                    <a:pt x="9893" y="5358"/>
                  </a:cubicBezTo>
                  <a:cubicBezTo>
                    <a:pt x="10388" y="5358"/>
                    <a:pt x="11047" y="5358"/>
                    <a:pt x="11707" y="5358"/>
                  </a:cubicBezTo>
                  <a:cubicBezTo>
                    <a:pt x="15169" y="5358"/>
                    <a:pt x="15169" y="5358"/>
                    <a:pt x="15169" y="5358"/>
                  </a:cubicBezTo>
                  <a:cubicBezTo>
                    <a:pt x="15169" y="5358"/>
                    <a:pt x="15169" y="5191"/>
                    <a:pt x="15334" y="5191"/>
                  </a:cubicBezTo>
                  <a:cubicBezTo>
                    <a:pt x="16653" y="2679"/>
                    <a:pt x="17313" y="1005"/>
                    <a:pt x="17313" y="0"/>
                  </a:cubicBezTo>
                  <a:cubicBezTo>
                    <a:pt x="18962" y="670"/>
                    <a:pt x="18962" y="670"/>
                    <a:pt x="18962" y="670"/>
                  </a:cubicBezTo>
                  <a:cubicBezTo>
                    <a:pt x="19292" y="837"/>
                    <a:pt x="19292" y="837"/>
                    <a:pt x="19292" y="1005"/>
                  </a:cubicBezTo>
                  <a:cubicBezTo>
                    <a:pt x="19292" y="1005"/>
                    <a:pt x="19292" y="1172"/>
                    <a:pt x="18962" y="1172"/>
                  </a:cubicBezTo>
                  <a:cubicBezTo>
                    <a:pt x="18632" y="1340"/>
                    <a:pt x="18302" y="1674"/>
                    <a:pt x="18137" y="2009"/>
                  </a:cubicBezTo>
                  <a:cubicBezTo>
                    <a:pt x="17643" y="3181"/>
                    <a:pt x="17148" y="4353"/>
                    <a:pt x="16489" y="5358"/>
                  </a:cubicBezTo>
                  <a:cubicBezTo>
                    <a:pt x="17478" y="5358"/>
                    <a:pt x="17478" y="5358"/>
                    <a:pt x="17478" y="5358"/>
                  </a:cubicBezTo>
                  <a:cubicBezTo>
                    <a:pt x="17973" y="5358"/>
                    <a:pt x="18632" y="5358"/>
                    <a:pt x="19456" y="5358"/>
                  </a:cubicBezTo>
                  <a:cubicBezTo>
                    <a:pt x="19292" y="6028"/>
                    <a:pt x="19292" y="6530"/>
                    <a:pt x="19292" y="7200"/>
                  </a:cubicBezTo>
                  <a:cubicBezTo>
                    <a:pt x="19292" y="10884"/>
                    <a:pt x="19292" y="10884"/>
                    <a:pt x="19292" y="10884"/>
                  </a:cubicBezTo>
                  <a:cubicBezTo>
                    <a:pt x="19292" y="11386"/>
                    <a:pt x="19292" y="12056"/>
                    <a:pt x="19456" y="12726"/>
                  </a:cubicBezTo>
                  <a:cubicBezTo>
                    <a:pt x="19292" y="12726"/>
                    <a:pt x="19127" y="12726"/>
                    <a:pt x="19127" y="12726"/>
                  </a:cubicBezTo>
                  <a:cubicBezTo>
                    <a:pt x="18467" y="12558"/>
                    <a:pt x="17973" y="12558"/>
                    <a:pt x="17478" y="12558"/>
                  </a:cubicBezTo>
                  <a:cubicBezTo>
                    <a:pt x="16983" y="12558"/>
                    <a:pt x="16983" y="12558"/>
                    <a:pt x="16983" y="12558"/>
                  </a:cubicBezTo>
                  <a:cubicBezTo>
                    <a:pt x="16983" y="18921"/>
                    <a:pt x="16983" y="19088"/>
                    <a:pt x="16983" y="19088"/>
                  </a:cubicBezTo>
                  <a:cubicBezTo>
                    <a:pt x="16818" y="19926"/>
                    <a:pt x="17148" y="20260"/>
                    <a:pt x="17808" y="20093"/>
                  </a:cubicBezTo>
                  <a:cubicBezTo>
                    <a:pt x="18467" y="20093"/>
                    <a:pt x="18467" y="20093"/>
                    <a:pt x="18467" y="20093"/>
                  </a:cubicBezTo>
                  <a:cubicBezTo>
                    <a:pt x="19621" y="20428"/>
                    <a:pt x="20116" y="19591"/>
                    <a:pt x="20116" y="17749"/>
                  </a:cubicBezTo>
                  <a:cubicBezTo>
                    <a:pt x="20446" y="18419"/>
                    <a:pt x="20940" y="18586"/>
                    <a:pt x="21600" y="18586"/>
                  </a:cubicBezTo>
                  <a:cubicBezTo>
                    <a:pt x="21435" y="20763"/>
                    <a:pt x="20446" y="21600"/>
                    <a:pt x="18632" y="21433"/>
                  </a:cubicBezTo>
                  <a:cubicBezTo>
                    <a:pt x="17313" y="21433"/>
                    <a:pt x="17313" y="21433"/>
                    <a:pt x="17313" y="21433"/>
                  </a:cubicBezTo>
                  <a:cubicBezTo>
                    <a:pt x="16159" y="21433"/>
                    <a:pt x="15499" y="20930"/>
                    <a:pt x="15664" y="19758"/>
                  </a:cubicBezTo>
                  <a:cubicBezTo>
                    <a:pt x="15664" y="12726"/>
                    <a:pt x="15664" y="12558"/>
                    <a:pt x="15664" y="12558"/>
                  </a:cubicBezTo>
                  <a:cubicBezTo>
                    <a:pt x="13356" y="12558"/>
                    <a:pt x="13356" y="12558"/>
                    <a:pt x="13356" y="12558"/>
                  </a:cubicBezTo>
                  <a:cubicBezTo>
                    <a:pt x="13356" y="15070"/>
                    <a:pt x="13026" y="16912"/>
                    <a:pt x="12202" y="18084"/>
                  </a:cubicBezTo>
                  <a:cubicBezTo>
                    <a:pt x="11542" y="19256"/>
                    <a:pt x="10058" y="20428"/>
                    <a:pt x="7750" y="21600"/>
                  </a:cubicBezTo>
                  <a:cubicBezTo>
                    <a:pt x="7420" y="20930"/>
                    <a:pt x="6925" y="20595"/>
                    <a:pt x="6431" y="20428"/>
                  </a:cubicBezTo>
                  <a:cubicBezTo>
                    <a:pt x="8904" y="19591"/>
                    <a:pt x="10388" y="18753"/>
                    <a:pt x="10882" y="17916"/>
                  </a:cubicBezTo>
                  <a:cubicBezTo>
                    <a:pt x="11707" y="16912"/>
                    <a:pt x="12037" y="15237"/>
                    <a:pt x="12037" y="12558"/>
                  </a:cubicBezTo>
                  <a:close/>
                  <a:moveTo>
                    <a:pt x="11047" y="0"/>
                  </a:moveTo>
                  <a:cubicBezTo>
                    <a:pt x="12202" y="1172"/>
                    <a:pt x="13026" y="2344"/>
                    <a:pt x="13685" y="3684"/>
                  </a:cubicBezTo>
                  <a:cubicBezTo>
                    <a:pt x="12366" y="4353"/>
                    <a:pt x="12366" y="4353"/>
                    <a:pt x="12366" y="4353"/>
                  </a:cubicBezTo>
                  <a:cubicBezTo>
                    <a:pt x="11542" y="2847"/>
                    <a:pt x="10718" y="1674"/>
                    <a:pt x="9893" y="837"/>
                  </a:cubicBezTo>
                  <a:cubicBezTo>
                    <a:pt x="11047" y="0"/>
                    <a:pt x="11047" y="0"/>
                    <a:pt x="11047" y="0"/>
                  </a:cubicBezTo>
                  <a:close/>
                  <a:moveTo>
                    <a:pt x="11377" y="6698"/>
                  </a:moveTo>
                  <a:cubicBezTo>
                    <a:pt x="11377" y="11386"/>
                    <a:pt x="11377" y="11386"/>
                    <a:pt x="11377" y="11386"/>
                  </a:cubicBezTo>
                  <a:cubicBezTo>
                    <a:pt x="17973" y="11386"/>
                    <a:pt x="17973" y="11386"/>
                    <a:pt x="17973" y="11386"/>
                  </a:cubicBezTo>
                  <a:cubicBezTo>
                    <a:pt x="17973" y="6698"/>
                    <a:pt x="17973" y="6698"/>
                    <a:pt x="17973" y="6698"/>
                  </a:cubicBezTo>
                  <a:cubicBezTo>
                    <a:pt x="11377" y="6698"/>
                    <a:pt x="11377" y="6698"/>
                    <a:pt x="11377" y="6698"/>
                  </a:cubicBez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021" name="Shape 1021"/>
            <p:cNvSpPr/>
            <p:nvPr/>
          </p:nvSpPr>
          <p:spPr>
            <a:xfrm>
              <a:off x="1452094" y="52033"/>
              <a:ext cx="446981" cy="4729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16" y="9879"/>
                  </a:moveTo>
                  <a:cubicBezTo>
                    <a:pt x="8144" y="9879"/>
                    <a:pt x="8144" y="9879"/>
                    <a:pt x="8144" y="9879"/>
                  </a:cubicBezTo>
                  <a:cubicBezTo>
                    <a:pt x="8144" y="4521"/>
                    <a:pt x="8144" y="4521"/>
                    <a:pt x="8144" y="4521"/>
                  </a:cubicBezTo>
                  <a:cubicBezTo>
                    <a:pt x="2833" y="4521"/>
                    <a:pt x="2833" y="4521"/>
                    <a:pt x="2833" y="4521"/>
                  </a:cubicBezTo>
                  <a:cubicBezTo>
                    <a:pt x="2479" y="4521"/>
                    <a:pt x="1948" y="4521"/>
                    <a:pt x="1416" y="4688"/>
                  </a:cubicBezTo>
                  <a:cubicBezTo>
                    <a:pt x="1416" y="3349"/>
                    <a:pt x="1416" y="3349"/>
                    <a:pt x="1416" y="3349"/>
                  </a:cubicBezTo>
                  <a:cubicBezTo>
                    <a:pt x="1770" y="3349"/>
                    <a:pt x="2302" y="3349"/>
                    <a:pt x="2833" y="3349"/>
                  </a:cubicBezTo>
                  <a:cubicBezTo>
                    <a:pt x="7259" y="3349"/>
                    <a:pt x="7259" y="3349"/>
                    <a:pt x="7259" y="3349"/>
                  </a:cubicBezTo>
                  <a:cubicBezTo>
                    <a:pt x="6374" y="2344"/>
                    <a:pt x="5489" y="1674"/>
                    <a:pt x="4780" y="1172"/>
                  </a:cubicBezTo>
                  <a:cubicBezTo>
                    <a:pt x="5843" y="167"/>
                    <a:pt x="5843" y="167"/>
                    <a:pt x="5843" y="167"/>
                  </a:cubicBezTo>
                  <a:cubicBezTo>
                    <a:pt x="6728" y="837"/>
                    <a:pt x="7613" y="1507"/>
                    <a:pt x="8498" y="2512"/>
                  </a:cubicBezTo>
                  <a:cubicBezTo>
                    <a:pt x="7613" y="3349"/>
                    <a:pt x="7613" y="3349"/>
                    <a:pt x="7613" y="3349"/>
                  </a:cubicBezTo>
                  <a:cubicBezTo>
                    <a:pt x="12748" y="3349"/>
                    <a:pt x="12748" y="3349"/>
                    <a:pt x="12748" y="3349"/>
                  </a:cubicBezTo>
                  <a:cubicBezTo>
                    <a:pt x="13633" y="2009"/>
                    <a:pt x="14341" y="837"/>
                    <a:pt x="14695" y="0"/>
                  </a:cubicBezTo>
                  <a:cubicBezTo>
                    <a:pt x="16466" y="1005"/>
                    <a:pt x="16466" y="1005"/>
                    <a:pt x="16466" y="1005"/>
                  </a:cubicBezTo>
                  <a:cubicBezTo>
                    <a:pt x="16643" y="1005"/>
                    <a:pt x="16643" y="1172"/>
                    <a:pt x="16643" y="1172"/>
                  </a:cubicBezTo>
                  <a:cubicBezTo>
                    <a:pt x="16643" y="1340"/>
                    <a:pt x="16466" y="1340"/>
                    <a:pt x="16111" y="1340"/>
                  </a:cubicBezTo>
                  <a:cubicBezTo>
                    <a:pt x="15757" y="1507"/>
                    <a:pt x="15580" y="1674"/>
                    <a:pt x="15403" y="1842"/>
                  </a:cubicBezTo>
                  <a:cubicBezTo>
                    <a:pt x="15226" y="2009"/>
                    <a:pt x="15049" y="2177"/>
                    <a:pt x="14872" y="2512"/>
                  </a:cubicBezTo>
                  <a:cubicBezTo>
                    <a:pt x="14518" y="3014"/>
                    <a:pt x="14341" y="3181"/>
                    <a:pt x="14341" y="3349"/>
                  </a:cubicBezTo>
                  <a:cubicBezTo>
                    <a:pt x="18767" y="3349"/>
                    <a:pt x="18767" y="3349"/>
                    <a:pt x="18767" y="3349"/>
                  </a:cubicBezTo>
                  <a:cubicBezTo>
                    <a:pt x="19298" y="3349"/>
                    <a:pt x="19830" y="3349"/>
                    <a:pt x="20361" y="3349"/>
                  </a:cubicBezTo>
                  <a:cubicBezTo>
                    <a:pt x="20361" y="4688"/>
                    <a:pt x="20361" y="4688"/>
                    <a:pt x="20361" y="4688"/>
                  </a:cubicBezTo>
                  <a:cubicBezTo>
                    <a:pt x="19830" y="4521"/>
                    <a:pt x="19298" y="4521"/>
                    <a:pt x="18767" y="4521"/>
                  </a:cubicBezTo>
                  <a:cubicBezTo>
                    <a:pt x="13810" y="4521"/>
                    <a:pt x="13810" y="4521"/>
                    <a:pt x="13810" y="4521"/>
                  </a:cubicBezTo>
                  <a:cubicBezTo>
                    <a:pt x="13810" y="9879"/>
                    <a:pt x="13810" y="9879"/>
                    <a:pt x="13810" y="9879"/>
                  </a:cubicBezTo>
                  <a:cubicBezTo>
                    <a:pt x="20184" y="9879"/>
                    <a:pt x="20184" y="9879"/>
                    <a:pt x="20184" y="9879"/>
                  </a:cubicBezTo>
                  <a:cubicBezTo>
                    <a:pt x="20538" y="9879"/>
                    <a:pt x="21069" y="9879"/>
                    <a:pt x="21600" y="9712"/>
                  </a:cubicBezTo>
                  <a:cubicBezTo>
                    <a:pt x="21600" y="11051"/>
                    <a:pt x="21600" y="11051"/>
                    <a:pt x="21600" y="11051"/>
                  </a:cubicBezTo>
                  <a:cubicBezTo>
                    <a:pt x="21246" y="11051"/>
                    <a:pt x="20715" y="11051"/>
                    <a:pt x="20184" y="11051"/>
                  </a:cubicBezTo>
                  <a:cubicBezTo>
                    <a:pt x="1593" y="11051"/>
                    <a:pt x="1593" y="11051"/>
                    <a:pt x="1593" y="11051"/>
                  </a:cubicBezTo>
                  <a:cubicBezTo>
                    <a:pt x="1062" y="11051"/>
                    <a:pt x="531" y="11051"/>
                    <a:pt x="0" y="11051"/>
                  </a:cubicBezTo>
                  <a:cubicBezTo>
                    <a:pt x="0" y="9712"/>
                    <a:pt x="0" y="9712"/>
                    <a:pt x="0" y="9712"/>
                  </a:cubicBezTo>
                  <a:cubicBezTo>
                    <a:pt x="531" y="9879"/>
                    <a:pt x="885" y="9879"/>
                    <a:pt x="1416" y="9879"/>
                  </a:cubicBezTo>
                  <a:close/>
                  <a:moveTo>
                    <a:pt x="2833" y="6028"/>
                  </a:moveTo>
                  <a:cubicBezTo>
                    <a:pt x="3895" y="5191"/>
                    <a:pt x="3895" y="5191"/>
                    <a:pt x="3895" y="5191"/>
                  </a:cubicBezTo>
                  <a:cubicBezTo>
                    <a:pt x="4072" y="5191"/>
                    <a:pt x="4072" y="5358"/>
                    <a:pt x="4072" y="5526"/>
                  </a:cubicBezTo>
                  <a:cubicBezTo>
                    <a:pt x="5134" y="6363"/>
                    <a:pt x="5843" y="7367"/>
                    <a:pt x="6374" y="8205"/>
                  </a:cubicBezTo>
                  <a:cubicBezTo>
                    <a:pt x="5311" y="9042"/>
                    <a:pt x="5311" y="9042"/>
                    <a:pt x="5311" y="9042"/>
                  </a:cubicBezTo>
                  <a:cubicBezTo>
                    <a:pt x="4603" y="8037"/>
                    <a:pt x="3718" y="7033"/>
                    <a:pt x="2833" y="6028"/>
                  </a:cubicBezTo>
                  <a:close/>
                  <a:moveTo>
                    <a:pt x="5666" y="21600"/>
                  </a:moveTo>
                  <a:cubicBezTo>
                    <a:pt x="4072" y="21600"/>
                    <a:pt x="4072" y="21600"/>
                    <a:pt x="4072" y="21600"/>
                  </a:cubicBezTo>
                  <a:cubicBezTo>
                    <a:pt x="4072" y="21600"/>
                    <a:pt x="4072" y="21433"/>
                    <a:pt x="4072" y="21265"/>
                  </a:cubicBezTo>
                  <a:cubicBezTo>
                    <a:pt x="4249" y="20763"/>
                    <a:pt x="4249" y="19926"/>
                    <a:pt x="4249" y="19758"/>
                  </a:cubicBezTo>
                  <a:cubicBezTo>
                    <a:pt x="4249" y="14233"/>
                    <a:pt x="4249" y="14233"/>
                    <a:pt x="4249" y="14233"/>
                  </a:cubicBezTo>
                  <a:cubicBezTo>
                    <a:pt x="4249" y="14065"/>
                    <a:pt x="4249" y="13730"/>
                    <a:pt x="4072" y="13228"/>
                  </a:cubicBezTo>
                  <a:cubicBezTo>
                    <a:pt x="4072" y="13060"/>
                    <a:pt x="4072" y="12893"/>
                    <a:pt x="4072" y="12558"/>
                  </a:cubicBezTo>
                  <a:cubicBezTo>
                    <a:pt x="4603" y="12726"/>
                    <a:pt x="5134" y="12726"/>
                    <a:pt x="5843" y="12726"/>
                  </a:cubicBezTo>
                  <a:cubicBezTo>
                    <a:pt x="16111" y="12726"/>
                    <a:pt x="16111" y="12726"/>
                    <a:pt x="16111" y="12726"/>
                  </a:cubicBezTo>
                  <a:cubicBezTo>
                    <a:pt x="16643" y="12726"/>
                    <a:pt x="17174" y="12726"/>
                    <a:pt x="17882" y="12558"/>
                  </a:cubicBezTo>
                  <a:cubicBezTo>
                    <a:pt x="17705" y="13060"/>
                    <a:pt x="17705" y="13563"/>
                    <a:pt x="17705" y="14233"/>
                  </a:cubicBezTo>
                  <a:cubicBezTo>
                    <a:pt x="17705" y="19591"/>
                    <a:pt x="17705" y="19591"/>
                    <a:pt x="17705" y="19591"/>
                  </a:cubicBezTo>
                  <a:cubicBezTo>
                    <a:pt x="17705" y="20260"/>
                    <a:pt x="17705" y="21098"/>
                    <a:pt x="17882" y="21600"/>
                  </a:cubicBezTo>
                  <a:cubicBezTo>
                    <a:pt x="16111" y="21600"/>
                    <a:pt x="16111" y="21600"/>
                    <a:pt x="16111" y="21600"/>
                  </a:cubicBezTo>
                  <a:cubicBezTo>
                    <a:pt x="16289" y="21265"/>
                    <a:pt x="16289" y="20428"/>
                    <a:pt x="16289" y="19926"/>
                  </a:cubicBezTo>
                  <a:cubicBezTo>
                    <a:pt x="5489" y="19926"/>
                    <a:pt x="5489" y="19926"/>
                    <a:pt x="5489" y="19926"/>
                  </a:cubicBezTo>
                  <a:cubicBezTo>
                    <a:pt x="5489" y="20260"/>
                    <a:pt x="5489" y="20930"/>
                    <a:pt x="5666" y="21265"/>
                  </a:cubicBezTo>
                  <a:cubicBezTo>
                    <a:pt x="5666" y="21433"/>
                    <a:pt x="5666" y="21600"/>
                    <a:pt x="5666" y="21600"/>
                  </a:cubicBezTo>
                  <a:close/>
                  <a:moveTo>
                    <a:pt x="5666" y="13898"/>
                  </a:moveTo>
                  <a:cubicBezTo>
                    <a:pt x="5666" y="16074"/>
                    <a:pt x="5666" y="16074"/>
                    <a:pt x="5666" y="16074"/>
                  </a:cubicBezTo>
                  <a:cubicBezTo>
                    <a:pt x="16289" y="16074"/>
                    <a:pt x="16289" y="16074"/>
                    <a:pt x="16289" y="16074"/>
                  </a:cubicBezTo>
                  <a:cubicBezTo>
                    <a:pt x="16289" y="13898"/>
                    <a:pt x="16289" y="13898"/>
                    <a:pt x="16289" y="13898"/>
                  </a:cubicBezTo>
                  <a:cubicBezTo>
                    <a:pt x="5666" y="13898"/>
                    <a:pt x="5666" y="13898"/>
                    <a:pt x="5666" y="13898"/>
                  </a:cubicBezTo>
                  <a:close/>
                  <a:moveTo>
                    <a:pt x="5666" y="17079"/>
                  </a:moveTo>
                  <a:cubicBezTo>
                    <a:pt x="5666" y="19088"/>
                    <a:pt x="5666" y="19088"/>
                    <a:pt x="5666" y="19088"/>
                  </a:cubicBezTo>
                  <a:cubicBezTo>
                    <a:pt x="16289" y="19088"/>
                    <a:pt x="16289" y="19088"/>
                    <a:pt x="16289" y="19088"/>
                  </a:cubicBezTo>
                  <a:cubicBezTo>
                    <a:pt x="16289" y="17079"/>
                    <a:pt x="16289" y="17079"/>
                    <a:pt x="16289" y="17079"/>
                  </a:cubicBezTo>
                  <a:cubicBezTo>
                    <a:pt x="5666" y="17079"/>
                    <a:pt x="5666" y="17079"/>
                    <a:pt x="5666" y="17079"/>
                  </a:cubicBezTo>
                  <a:close/>
                  <a:moveTo>
                    <a:pt x="9384" y="4521"/>
                  </a:moveTo>
                  <a:cubicBezTo>
                    <a:pt x="9384" y="9879"/>
                    <a:pt x="9384" y="9879"/>
                    <a:pt x="9384" y="9879"/>
                  </a:cubicBezTo>
                  <a:cubicBezTo>
                    <a:pt x="12393" y="9879"/>
                    <a:pt x="12393" y="9879"/>
                    <a:pt x="12393" y="9879"/>
                  </a:cubicBezTo>
                  <a:cubicBezTo>
                    <a:pt x="12393" y="4521"/>
                    <a:pt x="12393" y="4521"/>
                    <a:pt x="12393" y="4521"/>
                  </a:cubicBezTo>
                  <a:cubicBezTo>
                    <a:pt x="9384" y="4521"/>
                    <a:pt x="9384" y="4521"/>
                    <a:pt x="9384" y="4521"/>
                  </a:cubicBezTo>
                  <a:close/>
                  <a:moveTo>
                    <a:pt x="15226" y="8540"/>
                  </a:moveTo>
                  <a:cubicBezTo>
                    <a:pt x="16466" y="7033"/>
                    <a:pt x="17351" y="5860"/>
                    <a:pt x="17705" y="5023"/>
                  </a:cubicBezTo>
                  <a:cubicBezTo>
                    <a:pt x="19121" y="5860"/>
                    <a:pt x="19121" y="5860"/>
                    <a:pt x="19121" y="5860"/>
                  </a:cubicBezTo>
                  <a:cubicBezTo>
                    <a:pt x="19298" y="6028"/>
                    <a:pt x="19298" y="6028"/>
                    <a:pt x="19298" y="6028"/>
                  </a:cubicBezTo>
                  <a:cubicBezTo>
                    <a:pt x="18944" y="6363"/>
                    <a:pt x="18944" y="6363"/>
                    <a:pt x="18944" y="6363"/>
                  </a:cubicBezTo>
                  <a:cubicBezTo>
                    <a:pt x="18590" y="6363"/>
                    <a:pt x="18413" y="6530"/>
                    <a:pt x="18236" y="6865"/>
                  </a:cubicBezTo>
                  <a:cubicBezTo>
                    <a:pt x="17705" y="7535"/>
                    <a:pt x="16997" y="8372"/>
                    <a:pt x="16289" y="9209"/>
                  </a:cubicBezTo>
                  <a:cubicBezTo>
                    <a:pt x="15226" y="8540"/>
                    <a:pt x="15226" y="8540"/>
                    <a:pt x="15226" y="8540"/>
                  </a:cubicBez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022" name="Shape 1022"/>
            <p:cNvSpPr/>
            <p:nvPr/>
          </p:nvSpPr>
          <p:spPr>
            <a:xfrm>
              <a:off x="1970023" y="104054"/>
              <a:ext cx="253052" cy="3665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817" y="21600"/>
                  </a:moveTo>
                  <a:cubicBezTo>
                    <a:pt x="0" y="21600"/>
                    <a:pt x="0" y="21600"/>
                    <a:pt x="0" y="2160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1270" y="0"/>
                    <a:pt x="11270" y="0"/>
                    <a:pt x="11270" y="0"/>
                  </a:cubicBezTo>
                  <a:cubicBezTo>
                    <a:pt x="18157" y="0"/>
                    <a:pt x="21600" y="1944"/>
                    <a:pt x="21600" y="6048"/>
                  </a:cubicBezTo>
                  <a:cubicBezTo>
                    <a:pt x="21600" y="9936"/>
                    <a:pt x="17530" y="12096"/>
                    <a:pt x="9704" y="12096"/>
                  </a:cubicBezTo>
                  <a:cubicBezTo>
                    <a:pt x="2817" y="12096"/>
                    <a:pt x="2817" y="12096"/>
                    <a:pt x="2817" y="12096"/>
                  </a:cubicBezTo>
                  <a:cubicBezTo>
                    <a:pt x="2817" y="21600"/>
                    <a:pt x="2817" y="21600"/>
                    <a:pt x="2817" y="21600"/>
                  </a:cubicBezTo>
                  <a:close/>
                  <a:moveTo>
                    <a:pt x="2817" y="10368"/>
                  </a:moveTo>
                  <a:cubicBezTo>
                    <a:pt x="9704" y="10368"/>
                    <a:pt x="9704" y="10368"/>
                    <a:pt x="9704" y="10368"/>
                  </a:cubicBezTo>
                  <a:cubicBezTo>
                    <a:pt x="15965" y="10584"/>
                    <a:pt x="18783" y="9072"/>
                    <a:pt x="18783" y="5832"/>
                  </a:cubicBezTo>
                  <a:cubicBezTo>
                    <a:pt x="18783" y="3024"/>
                    <a:pt x="15965" y="1728"/>
                    <a:pt x="10643" y="1728"/>
                  </a:cubicBezTo>
                  <a:cubicBezTo>
                    <a:pt x="2817" y="1728"/>
                    <a:pt x="2817" y="1728"/>
                    <a:pt x="2817" y="1728"/>
                  </a:cubicBezTo>
                  <a:cubicBezTo>
                    <a:pt x="2817" y="10368"/>
                    <a:pt x="2817" y="10368"/>
                    <a:pt x="2817" y="10368"/>
                  </a:cubicBez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023" name="Shape 1023"/>
            <p:cNvSpPr/>
            <p:nvPr/>
          </p:nvSpPr>
          <p:spPr>
            <a:xfrm>
              <a:off x="2561268" y="104060"/>
              <a:ext cx="267242" cy="3665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672"/>
                  </a:moveTo>
                  <a:lnTo>
                    <a:pt x="0" y="0"/>
                  </a:lnTo>
                  <a:lnTo>
                    <a:pt x="21600" y="0"/>
                  </a:lnTo>
                  <a:lnTo>
                    <a:pt x="21600" y="1672"/>
                  </a:lnTo>
                  <a:lnTo>
                    <a:pt x="12042" y="1672"/>
                  </a:lnTo>
                  <a:lnTo>
                    <a:pt x="12042" y="21600"/>
                  </a:lnTo>
                  <a:lnTo>
                    <a:pt x="9366" y="21600"/>
                  </a:lnTo>
                  <a:lnTo>
                    <a:pt x="9366" y="1672"/>
                  </a:lnTo>
                  <a:lnTo>
                    <a:pt x="0" y="1672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024" name="Shape 1024"/>
            <p:cNvSpPr/>
            <p:nvPr/>
          </p:nvSpPr>
          <p:spPr>
            <a:xfrm>
              <a:off x="-1" y="0"/>
              <a:ext cx="428061" cy="7875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2600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025" name="Shape 1025"/>
            <p:cNvSpPr/>
            <p:nvPr/>
          </p:nvSpPr>
          <p:spPr>
            <a:xfrm>
              <a:off x="189197" y="54393"/>
              <a:ext cx="612529" cy="73314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676" y="0"/>
                  </a:moveTo>
                  <a:lnTo>
                    <a:pt x="8423" y="6341"/>
                  </a:lnTo>
                  <a:lnTo>
                    <a:pt x="11926" y="10243"/>
                  </a:lnTo>
                  <a:lnTo>
                    <a:pt x="4920" y="11915"/>
                  </a:lnTo>
                  <a:lnTo>
                    <a:pt x="0" y="19161"/>
                  </a:lnTo>
                  <a:lnTo>
                    <a:pt x="9591" y="16374"/>
                  </a:lnTo>
                  <a:lnTo>
                    <a:pt x="13927" y="21600"/>
                  </a:lnTo>
                  <a:lnTo>
                    <a:pt x="13177" y="15399"/>
                  </a:lnTo>
                  <a:lnTo>
                    <a:pt x="21600" y="13030"/>
                  </a:lnTo>
                  <a:lnTo>
                    <a:pt x="12676" y="0"/>
                  </a:lnTo>
                  <a:close/>
                </a:path>
              </a:pathLst>
            </a:custGeom>
            <a:solidFill>
              <a:srgbClr val="FF2600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026" name="Shape 1026"/>
            <p:cNvSpPr/>
            <p:nvPr/>
          </p:nvSpPr>
          <p:spPr>
            <a:xfrm>
              <a:off x="1132823" y="588872"/>
              <a:ext cx="198659" cy="1939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20571" y="21600"/>
                  </a:lnTo>
                  <a:lnTo>
                    <a:pt x="19800" y="20020"/>
                  </a:lnTo>
                  <a:lnTo>
                    <a:pt x="1543" y="20020"/>
                  </a:lnTo>
                  <a:lnTo>
                    <a:pt x="771" y="21600"/>
                  </a:lnTo>
                  <a:lnTo>
                    <a:pt x="0" y="21600"/>
                  </a:lnTo>
                  <a:lnTo>
                    <a:pt x="10286" y="0"/>
                  </a:lnTo>
                  <a:lnTo>
                    <a:pt x="11057" y="0"/>
                  </a:lnTo>
                  <a:lnTo>
                    <a:pt x="21600" y="21600"/>
                  </a:lnTo>
                  <a:close/>
                  <a:moveTo>
                    <a:pt x="1800" y="19229"/>
                  </a:moveTo>
                  <a:lnTo>
                    <a:pt x="19543" y="19229"/>
                  </a:lnTo>
                  <a:lnTo>
                    <a:pt x="10800" y="1054"/>
                  </a:lnTo>
                  <a:lnTo>
                    <a:pt x="1800" y="19229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027" name="Shape 1027"/>
            <p:cNvSpPr/>
            <p:nvPr/>
          </p:nvSpPr>
          <p:spPr>
            <a:xfrm>
              <a:off x="1572710" y="588876"/>
              <a:ext cx="201023" cy="1939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10996" y="0"/>
                    <a:pt x="10996" y="0"/>
                    <a:pt x="10996" y="0"/>
                  </a:cubicBezTo>
                  <a:cubicBezTo>
                    <a:pt x="12175" y="0"/>
                    <a:pt x="13745" y="0"/>
                    <a:pt x="14924" y="815"/>
                  </a:cubicBezTo>
                  <a:cubicBezTo>
                    <a:pt x="16495" y="1223"/>
                    <a:pt x="17280" y="2038"/>
                    <a:pt x="18458" y="3260"/>
                  </a:cubicBezTo>
                  <a:cubicBezTo>
                    <a:pt x="19244" y="4075"/>
                    <a:pt x="20029" y="5298"/>
                    <a:pt x="20815" y="6521"/>
                  </a:cubicBezTo>
                  <a:cubicBezTo>
                    <a:pt x="21207" y="7743"/>
                    <a:pt x="21600" y="9374"/>
                    <a:pt x="21600" y="10596"/>
                  </a:cubicBezTo>
                  <a:cubicBezTo>
                    <a:pt x="21600" y="12226"/>
                    <a:pt x="21207" y="13857"/>
                    <a:pt x="20815" y="15079"/>
                  </a:cubicBezTo>
                  <a:cubicBezTo>
                    <a:pt x="20029" y="16302"/>
                    <a:pt x="19244" y="17525"/>
                    <a:pt x="18458" y="18340"/>
                  </a:cubicBezTo>
                  <a:cubicBezTo>
                    <a:pt x="17280" y="19562"/>
                    <a:pt x="16495" y="20377"/>
                    <a:pt x="14924" y="20785"/>
                  </a:cubicBezTo>
                  <a:cubicBezTo>
                    <a:pt x="13745" y="21600"/>
                    <a:pt x="12175" y="21600"/>
                    <a:pt x="10996" y="21600"/>
                  </a:cubicBezTo>
                  <a:cubicBezTo>
                    <a:pt x="0" y="21600"/>
                    <a:pt x="0" y="21600"/>
                    <a:pt x="0" y="21600"/>
                  </a:cubicBezTo>
                  <a:cubicBezTo>
                    <a:pt x="0" y="0"/>
                    <a:pt x="0" y="0"/>
                    <a:pt x="0" y="0"/>
                  </a:cubicBezTo>
                  <a:close/>
                  <a:moveTo>
                    <a:pt x="10996" y="20785"/>
                  </a:moveTo>
                  <a:cubicBezTo>
                    <a:pt x="12175" y="20785"/>
                    <a:pt x="13353" y="20377"/>
                    <a:pt x="14924" y="19970"/>
                  </a:cubicBezTo>
                  <a:cubicBezTo>
                    <a:pt x="16102" y="19562"/>
                    <a:pt x="16887" y="18747"/>
                    <a:pt x="17673" y="17932"/>
                  </a:cubicBezTo>
                  <a:cubicBezTo>
                    <a:pt x="18851" y="17117"/>
                    <a:pt x="19244" y="15894"/>
                    <a:pt x="20029" y="14672"/>
                  </a:cubicBezTo>
                  <a:cubicBezTo>
                    <a:pt x="20422" y="13449"/>
                    <a:pt x="20815" y="12226"/>
                    <a:pt x="20815" y="10596"/>
                  </a:cubicBezTo>
                  <a:cubicBezTo>
                    <a:pt x="20815" y="9374"/>
                    <a:pt x="20422" y="8151"/>
                    <a:pt x="20029" y="6928"/>
                  </a:cubicBezTo>
                  <a:cubicBezTo>
                    <a:pt x="19244" y="5706"/>
                    <a:pt x="18851" y="4483"/>
                    <a:pt x="17673" y="3668"/>
                  </a:cubicBezTo>
                  <a:cubicBezTo>
                    <a:pt x="16887" y="2853"/>
                    <a:pt x="16102" y="2038"/>
                    <a:pt x="14924" y="1630"/>
                  </a:cubicBezTo>
                  <a:cubicBezTo>
                    <a:pt x="13353" y="1223"/>
                    <a:pt x="12175" y="815"/>
                    <a:pt x="10996" y="815"/>
                  </a:cubicBezTo>
                  <a:cubicBezTo>
                    <a:pt x="1178" y="815"/>
                    <a:pt x="1178" y="815"/>
                    <a:pt x="1178" y="815"/>
                  </a:cubicBezTo>
                  <a:cubicBezTo>
                    <a:pt x="1178" y="20785"/>
                    <a:pt x="1178" y="20785"/>
                    <a:pt x="1178" y="20785"/>
                  </a:cubicBezTo>
                  <a:cubicBezTo>
                    <a:pt x="10996" y="20785"/>
                    <a:pt x="10996" y="20785"/>
                    <a:pt x="10996" y="20785"/>
                  </a:cubicBez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028" name="Shape 1028"/>
            <p:cNvSpPr/>
            <p:nvPr/>
          </p:nvSpPr>
          <p:spPr>
            <a:xfrm>
              <a:off x="1785555" y="588876"/>
              <a:ext cx="201023" cy="1939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790"/>
                  </a:lnTo>
                  <a:lnTo>
                    <a:pt x="762" y="790"/>
                  </a:lnTo>
                  <a:lnTo>
                    <a:pt x="762" y="10273"/>
                  </a:lnTo>
                  <a:lnTo>
                    <a:pt x="20838" y="10273"/>
                  </a:lnTo>
                  <a:lnTo>
                    <a:pt x="20838" y="11327"/>
                  </a:lnTo>
                  <a:lnTo>
                    <a:pt x="762" y="11327"/>
                  </a:lnTo>
                  <a:lnTo>
                    <a:pt x="762" y="20810"/>
                  </a:lnTo>
                  <a:lnTo>
                    <a:pt x="21600" y="20810"/>
                  </a:ln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029" name="Shape 1029"/>
            <p:cNvSpPr/>
            <p:nvPr/>
          </p:nvSpPr>
          <p:spPr>
            <a:xfrm>
              <a:off x="2395720" y="588876"/>
              <a:ext cx="7095" cy="193929"/>
            </a:xfrm>
            <a:prstGeom prst="rect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030" name="Shape 1030"/>
            <p:cNvSpPr/>
            <p:nvPr/>
          </p:nvSpPr>
          <p:spPr>
            <a:xfrm>
              <a:off x="2421734" y="584146"/>
              <a:ext cx="196293" cy="1986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00" y="14800"/>
                  </a:moveTo>
                  <a:cubicBezTo>
                    <a:pt x="2000" y="16000"/>
                    <a:pt x="2800" y="17200"/>
                    <a:pt x="3600" y="18000"/>
                  </a:cubicBezTo>
                  <a:cubicBezTo>
                    <a:pt x="4400" y="18800"/>
                    <a:pt x="5600" y="19600"/>
                    <a:pt x="6800" y="20000"/>
                  </a:cubicBezTo>
                  <a:cubicBezTo>
                    <a:pt x="8000" y="20400"/>
                    <a:pt x="9200" y="20800"/>
                    <a:pt x="10800" y="20800"/>
                  </a:cubicBezTo>
                  <a:cubicBezTo>
                    <a:pt x="12000" y="20800"/>
                    <a:pt x="13200" y="20400"/>
                    <a:pt x="14400" y="20000"/>
                  </a:cubicBezTo>
                  <a:cubicBezTo>
                    <a:pt x="15600" y="19600"/>
                    <a:pt x="16800" y="18800"/>
                    <a:pt x="17600" y="18000"/>
                  </a:cubicBezTo>
                  <a:cubicBezTo>
                    <a:pt x="18800" y="17200"/>
                    <a:pt x="19200" y="16000"/>
                    <a:pt x="20000" y="14800"/>
                  </a:cubicBezTo>
                  <a:cubicBezTo>
                    <a:pt x="20400" y="13600"/>
                    <a:pt x="20800" y="12400"/>
                    <a:pt x="20800" y="10800"/>
                  </a:cubicBezTo>
                  <a:cubicBezTo>
                    <a:pt x="20800" y="10800"/>
                    <a:pt x="20800" y="10800"/>
                    <a:pt x="20800" y="10800"/>
                  </a:cubicBezTo>
                  <a:cubicBezTo>
                    <a:pt x="11600" y="10800"/>
                    <a:pt x="11600" y="10800"/>
                    <a:pt x="11600" y="10800"/>
                  </a:cubicBezTo>
                  <a:cubicBezTo>
                    <a:pt x="11600" y="10000"/>
                    <a:pt x="11600" y="10000"/>
                    <a:pt x="11600" y="10000"/>
                  </a:cubicBezTo>
                  <a:cubicBezTo>
                    <a:pt x="21600" y="10000"/>
                    <a:pt x="21600" y="10000"/>
                    <a:pt x="21600" y="10000"/>
                  </a:cubicBezTo>
                  <a:cubicBezTo>
                    <a:pt x="21600" y="10800"/>
                    <a:pt x="21600" y="10800"/>
                    <a:pt x="21600" y="10800"/>
                  </a:cubicBezTo>
                  <a:cubicBezTo>
                    <a:pt x="21600" y="12400"/>
                    <a:pt x="21200" y="14000"/>
                    <a:pt x="20800" y="15200"/>
                  </a:cubicBezTo>
                  <a:cubicBezTo>
                    <a:pt x="20000" y="16400"/>
                    <a:pt x="19200" y="17600"/>
                    <a:pt x="18400" y="18400"/>
                  </a:cubicBezTo>
                  <a:cubicBezTo>
                    <a:pt x="17200" y="19600"/>
                    <a:pt x="16400" y="20400"/>
                    <a:pt x="14800" y="20800"/>
                  </a:cubicBezTo>
                  <a:cubicBezTo>
                    <a:pt x="13600" y="21600"/>
                    <a:pt x="12000" y="21600"/>
                    <a:pt x="10800" y="21600"/>
                  </a:cubicBezTo>
                  <a:cubicBezTo>
                    <a:pt x="9200" y="21600"/>
                    <a:pt x="7600" y="21600"/>
                    <a:pt x="6400" y="20800"/>
                  </a:cubicBezTo>
                  <a:cubicBezTo>
                    <a:pt x="5200" y="20400"/>
                    <a:pt x="4000" y="19600"/>
                    <a:pt x="2800" y="18400"/>
                  </a:cubicBezTo>
                  <a:cubicBezTo>
                    <a:pt x="2000" y="17600"/>
                    <a:pt x="1200" y="16400"/>
                    <a:pt x="800" y="15200"/>
                  </a:cubicBezTo>
                  <a:cubicBezTo>
                    <a:pt x="0" y="14000"/>
                    <a:pt x="0" y="12400"/>
                    <a:pt x="0" y="10800"/>
                  </a:cubicBezTo>
                  <a:cubicBezTo>
                    <a:pt x="0" y="10800"/>
                    <a:pt x="0" y="10800"/>
                    <a:pt x="0" y="10800"/>
                  </a:cubicBezTo>
                  <a:cubicBezTo>
                    <a:pt x="0" y="9200"/>
                    <a:pt x="0" y="8000"/>
                    <a:pt x="800" y="6800"/>
                  </a:cubicBezTo>
                  <a:cubicBezTo>
                    <a:pt x="1200" y="5200"/>
                    <a:pt x="2000" y="4000"/>
                    <a:pt x="2800" y="3200"/>
                  </a:cubicBezTo>
                  <a:cubicBezTo>
                    <a:pt x="4000" y="2000"/>
                    <a:pt x="5200" y="1600"/>
                    <a:pt x="6400" y="800"/>
                  </a:cubicBezTo>
                  <a:cubicBezTo>
                    <a:pt x="7600" y="400"/>
                    <a:pt x="9200" y="0"/>
                    <a:pt x="10800" y="0"/>
                  </a:cubicBezTo>
                  <a:cubicBezTo>
                    <a:pt x="11600" y="0"/>
                    <a:pt x="12800" y="0"/>
                    <a:pt x="14000" y="400"/>
                  </a:cubicBezTo>
                  <a:cubicBezTo>
                    <a:pt x="14800" y="800"/>
                    <a:pt x="15600" y="1200"/>
                    <a:pt x="16800" y="1600"/>
                  </a:cubicBezTo>
                  <a:cubicBezTo>
                    <a:pt x="14800" y="1600"/>
                    <a:pt x="14800" y="1600"/>
                    <a:pt x="14800" y="1600"/>
                  </a:cubicBezTo>
                  <a:cubicBezTo>
                    <a:pt x="14400" y="1600"/>
                    <a:pt x="13600" y="1200"/>
                    <a:pt x="12800" y="1200"/>
                  </a:cubicBezTo>
                  <a:cubicBezTo>
                    <a:pt x="12000" y="800"/>
                    <a:pt x="11600" y="800"/>
                    <a:pt x="10800" y="800"/>
                  </a:cubicBezTo>
                  <a:cubicBezTo>
                    <a:pt x="9200" y="800"/>
                    <a:pt x="8000" y="1200"/>
                    <a:pt x="6800" y="1600"/>
                  </a:cubicBezTo>
                  <a:cubicBezTo>
                    <a:pt x="5600" y="2000"/>
                    <a:pt x="4400" y="2800"/>
                    <a:pt x="3600" y="3600"/>
                  </a:cubicBezTo>
                  <a:cubicBezTo>
                    <a:pt x="2800" y="4800"/>
                    <a:pt x="2000" y="5600"/>
                    <a:pt x="1600" y="6800"/>
                  </a:cubicBezTo>
                  <a:cubicBezTo>
                    <a:pt x="800" y="8000"/>
                    <a:pt x="800" y="9600"/>
                    <a:pt x="800" y="10800"/>
                  </a:cubicBezTo>
                  <a:cubicBezTo>
                    <a:pt x="800" y="12400"/>
                    <a:pt x="800" y="13600"/>
                    <a:pt x="1600" y="14800"/>
                  </a:cubicBezTo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031" name="Shape 1031"/>
            <p:cNvSpPr/>
            <p:nvPr/>
          </p:nvSpPr>
          <p:spPr>
            <a:xfrm>
              <a:off x="2627487" y="588872"/>
              <a:ext cx="201023" cy="1939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838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20838" y="21600"/>
                  </a:lnTo>
                  <a:lnTo>
                    <a:pt x="1016" y="1054"/>
                  </a:lnTo>
                  <a:lnTo>
                    <a:pt x="1016" y="21600"/>
                  </a:lnTo>
                  <a:lnTo>
                    <a:pt x="0" y="21600"/>
                  </a:lnTo>
                  <a:lnTo>
                    <a:pt x="0" y="0"/>
                  </a:lnTo>
                  <a:lnTo>
                    <a:pt x="1016" y="0"/>
                  </a:lnTo>
                  <a:lnTo>
                    <a:pt x="20838" y="20283"/>
                  </a:lnTo>
                  <a:lnTo>
                    <a:pt x="20838" y="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032" name="Shape 1032"/>
            <p:cNvSpPr/>
            <p:nvPr/>
          </p:nvSpPr>
          <p:spPr>
            <a:xfrm>
              <a:off x="1549430" y="588876"/>
              <a:ext cx="6351" cy="193929"/>
            </a:xfrm>
            <a:prstGeom prst="rect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033" name="Shape 1033"/>
            <p:cNvSpPr/>
            <p:nvPr/>
          </p:nvSpPr>
          <p:spPr>
            <a:xfrm>
              <a:off x="2282201" y="104054"/>
              <a:ext cx="253052" cy="3665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817" y="21600"/>
                  </a:moveTo>
                  <a:cubicBezTo>
                    <a:pt x="0" y="21600"/>
                    <a:pt x="0" y="21600"/>
                    <a:pt x="0" y="2160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1583" y="0"/>
                    <a:pt x="11583" y="0"/>
                    <a:pt x="11583" y="0"/>
                  </a:cubicBezTo>
                  <a:cubicBezTo>
                    <a:pt x="18470" y="0"/>
                    <a:pt x="21600" y="1944"/>
                    <a:pt x="21600" y="6048"/>
                  </a:cubicBezTo>
                  <a:cubicBezTo>
                    <a:pt x="21600" y="9936"/>
                    <a:pt x="17530" y="12096"/>
                    <a:pt x="9704" y="12096"/>
                  </a:cubicBezTo>
                  <a:cubicBezTo>
                    <a:pt x="2817" y="12096"/>
                    <a:pt x="2817" y="12096"/>
                    <a:pt x="2817" y="12096"/>
                  </a:cubicBezTo>
                  <a:cubicBezTo>
                    <a:pt x="2817" y="21600"/>
                    <a:pt x="2817" y="21600"/>
                    <a:pt x="2817" y="21600"/>
                  </a:cubicBezTo>
                  <a:close/>
                  <a:moveTo>
                    <a:pt x="2817" y="10368"/>
                  </a:moveTo>
                  <a:cubicBezTo>
                    <a:pt x="9704" y="10368"/>
                    <a:pt x="9704" y="10368"/>
                    <a:pt x="9704" y="10368"/>
                  </a:cubicBezTo>
                  <a:cubicBezTo>
                    <a:pt x="15965" y="10584"/>
                    <a:pt x="19096" y="9072"/>
                    <a:pt x="18783" y="5832"/>
                  </a:cubicBezTo>
                  <a:cubicBezTo>
                    <a:pt x="18783" y="3024"/>
                    <a:pt x="15965" y="1728"/>
                    <a:pt x="10643" y="1728"/>
                  </a:cubicBezTo>
                  <a:cubicBezTo>
                    <a:pt x="2817" y="1728"/>
                    <a:pt x="2817" y="1728"/>
                    <a:pt x="2817" y="1728"/>
                  </a:cubicBezTo>
                  <a:cubicBezTo>
                    <a:pt x="2817" y="10368"/>
                    <a:pt x="2817" y="10368"/>
                    <a:pt x="2817" y="10368"/>
                  </a:cubicBez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</p:grpSp>
      <p:sp>
        <p:nvSpPr>
          <p:cNvPr id="1035" name="Shape 1035"/>
          <p:cNvSpPr/>
          <p:nvPr/>
        </p:nvSpPr>
        <p:spPr>
          <a:xfrm>
            <a:off x="10203542" y="2380344"/>
            <a:ext cx="3976913" cy="995679"/>
          </a:xfrm>
          <a:prstGeom prst="rect">
            <a:avLst/>
          </a:prstGeom>
          <a:ln w="12700">
            <a:miter lim="400000"/>
          </a:ln>
        </p:spPr>
        <p:txBody>
          <a:bodyPr tIns="91439" bIns="91439">
            <a:spAutoFit/>
          </a:bodyPr>
          <a:lstStyle>
            <a:lvl1pPr algn="ctr">
              <a:defRPr sz="6400">
                <a:latin typeface="Adobe 黑体 Std R"/>
                <a:ea typeface="Adobe 黑体 Std R"/>
                <a:cs typeface="Adobe 黑体 Std R"/>
                <a:sym typeface="Adobe 黑体 Std R"/>
              </a:defRPr>
            </a:lvl1pPr>
          </a:lstStyle>
          <a:p>
            <a:pPr>
              <a:defRPr sz="3600">
                <a:latin typeface="+mn-lt"/>
                <a:ea typeface="+mn-ea"/>
                <a:cs typeface="+mn-cs"/>
                <a:sym typeface="Trebuchet MS"/>
              </a:defRPr>
            </a:pPr>
            <a:r>
              <a:rPr sz="6400">
                <a:latin typeface="Adobe 黑体 Std R"/>
                <a:ea typeface="Adobe 黑体 Std R"/>
                <a:cs typeface="Adobe 黑体 Std R"/>
                <a:sym typeface="Adobe 黑体 Std R"/>
              </a:rPr>
              <a:t>目  录</a:t>
            </a:r>
          </a:p>
        </p:txBody>
      </p:sp>
      <p:sp>
        <p:nvSpPr>
          <p:cNvPr id="1036" name="Shape 1036"/>
          <p:cNvSpPr/>
          <p:nvPr/>
        </p:nvSpPr>
        <p:spPr>
          <a:xfrm>
            <a:off x="9906000" y="3205753"/>
            <a:ext cx="4572000" cy="1122681"/>
          </a:xfrm>
          <a:prstGeom prst="rect">
            <a:avLst/>
          </a:prstGeom>
          <a:ln w="12700">
            <a:miter lim="400000"/>
          </a:ln>
        </p:spPr>
        <p:txBody>
          <a:bodyPr tIns="91439" bIns="91439">
            <a:spAutoFit/>
          </a:bodyPr>
          <a:lstStyle>
            <a:lvl1pPr algn="ctr">
              <a:defRPr sz="6400" b="1"/>
            </a:lvl1pPr>
          </a:lstStyle>
          <a:p>
            <a:pPr>
              <a:defRPr sz="3600" b="0"/>
            </a:pPr>
            <a:r>
              <a:rPr sz="6400" b="1"/>
              <a:t>CONTENTS</a:t>
            </a:r>
          </a:p>
        </p:txBody>
      </p:sp>
      <p:grpSp>
        <p:nvGrpSpPr>
          <p:cNvPr id="1046" name="Group 1046"/>
          <p:cNvGrpSpPr/>
          <p:nvPr/>
        </p:nvGrpSpPr>
        <p:grpSpPr>
          <a:xfrm>
            <a:off x="3353673" y="4836021"/>
            <a:ext cx="17671866" cy="796653"/>
            <a:chOff x="0" y="0"/>
            <a:chExt cx="17671864" cy="796652"/>
          </a:xfrm>
        </p:grpSpPr>
        <p:sp>
          <p:nvSpPr>
            <p:cNvPr id="1037" name="Shape 1037"/>
            <p:cNvSpPr/>
            <p:nvPr/>
          </p:nvSpPr>
          <p:spPr>
            <a:xfrm>
              <a:off x="-1" y="-1"/>
              <a:ext cx="768441" cy="768442"/>
            </a:xfrm>
            <a:prstGeom prst="ellipse">
              <a:avLst/>
            </a:prstGeom>
            <a:noFill/>
            <a:ln w="25400" cap="flat">
              <a:solidFill>
                <a:srgbClr val="262626"/>
              </a:solidFill>
              <a:prstDash val="solid"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038" name="Shape 1038"/>
            <p:cNvSpPr/>
            <p:nvPr/>
          </p:nvSpPr>
          <p:spPr>
            <a:xfrm>
              <a:off x="768439" y="384220"/>
              <a:ext cx="3452767" cy="1"/>
            </a:xfrm>
            <a:prstGeom prst="line">
              <a:avLst/>
            </a:prstGeom>
            <a:noFill/>
            <a:ln w="12700" cap="flat">
              <a:solidFill>
                <a:srgbClr val="262626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defTabSz="457200">
                <a:defRPr sz="1200">
                  <a:latin typeface="+mj-lt"/>
                  <a:ea typeface="+mj-ea"/>
                  <a:cs typeface="+mj-cs"/>
                  <a:sym typeface="Helvetica"/>
                </a:defRPr>
              </a:pPr>
              <a:endParaRPr/>
            </a:p>
          </p:txBody>
        </p:sp>
        <p:sp>
          <p:nvSpPr>
            <p:cNvPr id="1039" name="Shape 1039"/>
            <p:cNvSpPr/>
            <p:nvPr/>
          </p:nvSpPr>
          <p:spPr>
            <a:xfrm>
              <a:off x="4221205" y="-1"/>
              <a:ext cx="768441" cy="768442"/>
            </a:xfrm>
            <a:prstGeom prst="ellipse">
              <a:avLst/>
            </a:prstGeom>
            <a:noFill/>
            <a:ln w="25400" cap="flat">
              <a:solidFill>
                <a:srgbClr val="262626"/>
              </a:solidFill>
              <a:prstDash val="solid"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040" name="Shape 1040"/>
            <p:cNvSpPr/>
            <p:nvPr/>
          </p:nvSpPr>
          <p:spPr>
            <a:xfrm>
              <a:off x="8461012" y="-1"/>
              <a:ext cx="768441" cy="768442"/>
            </a:xfrm>
            <a:prstGeom prst="ellipse">
              <a:avLst/>
            </a:prstGeom>
            <a:noFill/>
            <a:ln w="25400" cap="flat">
              <a:solidFill>
                <a:srgbClr val="262626"/>
              </a:solidFill>
              <a:prstDash val="solid"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041" name="Shape 1041"/>
            <p:cNvSpPr/>
            <p:nvPr/>
          </p:nvSpPr>
          <p:spPr>
            <a:xfrm>
              <a:off x="9229452" y="384220"/>
              <a:ext cx="3452767" cy="1"/>
            </a:xfrm>
            <a:prstGeom prst="line">
              <a:avLst/>
            </a:prstGeom>
            <a:noFill/>
            <a:ln w="12700" cap="flat">
              <a:solidFill>
                <a:srgbClr val="262626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defTabSz="457200">
                <a:defRPr sz="1200">
                  <a:latin typeface="+mj-lt"/>
                  <a:ea typeface="+mj-ea"/>
                  <a:cs typeface="+mj-cs"/>
                  <a:sym typeface="Helvetica"/>
                </a:defRPr>
              </a:pPr>
              <a:endParaRPr/>
            </a:p>
          </p:txBody>
        </p:sp>
        <p:sp>
          <p:nvSpPr>
            <p:cNvPr id="1042" name="Shape 1042"/>
            <p:cNvSpPr/>
            <p:nvPr/>
          </p:nvSpPr>
          <p:spPr>
            <a:xfrm>
              <a:off x="12682218" y="-1"/>
              <a:ext cx="768441" cy="768442"/>
            </a:xfrm>
            <a:prstGeom prst="ellipse">
              <a:avLst/>
            </a:prstGeom>
            <a:noFill/>
            <a:ln w="25400" cap="flat">
              <a:solidFill>
                <a:srgbClr val="262626"/>
              </a:solidFill>
              <a:prstDash val="solid"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043" name="Shape 1043"/>
            <p:cNvSpPr/>
            <p:nvPr/>
          </p:nvSpPr>
          <p:spPr>
            <a:xfrm>
              <a:off x="4989645" y="384220"/>
              <a:ext cx="3452767" cy="1"/>
            </a:xfrm>
            <a:prstGeom prst="line">
              <a:avLst/>
            </a:prstGeom>
            <a:noFill/>
            <a:ln w="12700" cap="flat">
              <a:solidFill>
                <a:srgbClr val="262626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defTabSz="457200">
                <a:defRPr sz="1200">
                  <a:latin typeface="+mj-lt"/>
                  <a:ea typeface="+mj-ea"/>
                  <a:cs typeface="+mj-cs"/>
                  <a:sym typeface="Helvetica"/>
                </a:defRPr>
              </a:pPr>
              <a:endParaRPr/>
            </a:p>
          </p:txBody>
        </p:sp>
        <p:sp>
          <p:nvSpPr>
            <p:cNvPr id="1044" name="Shape 1044"/>
            <p:cNvSpPr/>
            <p:nvPr/>
          </p:nvSpPr>
          <p:spPr>
            <a:xfrm>
              <a:off x="13450658" y="412431"/>
              <a:ext cx="3452767" cy="1"/>
            </a:xfrm>
            <a:prstGeom prst="line">
              <a:avLst/>
            </a:prstGeom>
            <a:noFill/>
            <a:ln w="12700" cap="flat">
              <a:solidFill>
                <a:srgbClr val="262626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defTabSz="457200">
                <a:defRPr sz="1200">
                  <a:latin typeface="+mj-lt"/>
                  <a:ea typeface="+mj-ea"/>
                  <a:cs typeface="+mj-cs"/>
                  <a:sym typeface="Helvetica"/>
                </a:defRPr>
              </a:pPr>
              <a:endParaRPr/>
            </a:p>
          </p:txBody>
        </p:sp>
        <p:sp>
          <p:nvSpPr>
            <p:cNvPr id="1045" name="Shape 1045"/>
            <p:cNvSpPr/>
            <p:nvPr/>
          </p:nvSpPr>
          <p:spPr>
            <a:xfrm>
              <a:off x="16903424" y="28211"/>
              <a:ext cx="768441" cy="768442"/>
            </a:xfrm>
            <a:prstGeom prst="ellipse">
              <a:avLst/>
            </a:prstGeom>
            <a:noFill/>
            <a:ln w="25400" cap="flat">
              <a:solidFill>
                <a:srgbClr val="262626"/>
              </a:solidFill>
              <a:prstDash val="solid"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</p:grpSp>
      <p:grpSp>
        <p:nvGrpSpPr>
          <p:cNvPr id="1050" name="Group 1050"/>
          <p:cNvGrpSpPr/>
          <p:nvPr/>
        </p:nvGrpSpPr>
        <p:grpSpPr>
          <a:xfrm>
            <a:off x="2047471" y="5995349"/>
            <a:ext cx="3300813" cy="4623759"/>
            <a:chOff x="0" y="0"/>
            <a:chExt cx="3300812" cy="4623758"/>
          </a:xfrm>
        </p:grpSpPr>
        <p:sp>
          <p:nvSpPr>
            <p:cNvPr id="1047" name="Shape 1047"/>
            <p:cNvSpPr/>
            <p:nvPr/>
          </p:nvSpPr>
          <p:spPr>
            <a:xfrm>
              <a:off x="-1" y="-1"/>
              <a:ext cx="3300814" cy="4623760"/>
            </a:xfrm>
            <a:prstGeom prst="rect">
              <a:avLst/>
            </a:prstGeom>
            <a:solidFill>
              <a:srgbClr val="404040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048" name="Shape 1048"/>
            <p:cNvSpPr/>
            <p:nvPr/>
          </p:nvSpPr>
          <p:spPr>
            <a:xfrm>
              <a:off x="876883" y="1202506"/>
              <a:ext cx="1450135" cy="136398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spAutoFit/>
            </a:bodyPr>
            <a:lstStyle>
              <a:lvl1pPr algn="ctr">
                <a:defRPr sz="8000">
                  <a:solidFill>
                    <a:srgbClr val="FFFFFF"/>
                  </a:solidFill>
                </a:defRPr>
              </a:lvl1pPr>
            </a:lstStyle>
            <a:p>
              <a:pPr>
                <a:defRPr sz="3600">
                  <a:solidFill>
                    <a:srgbClr val="000000"/>
                  </a:solidFill>
                </a:defRPr>
              </a:pPr>
              <a:r>
                <a:rPr sz="8000">
                  <a:solidFill>
                    <a:srgbClr val="FFFFFF"/>
                  </a:solidFill>
                </a:rPr>
                <a:t>1</a:t>
              </a:r>
            </a:p>
          </p:txBody>
        </p:sp>
        <p:sp>
          <p:nvSpPr>
            <p:cNvPr id="1049" name="Shape 1049"/>
            <p:cNvSpPr/>
            <p:nvPr/>
          </p:nvSpPr>
          <p:spPr>
            <a:xfrm>
              <a:off x="61445" y="2469320"/>
              <a:ext cx="3177919" cy="64008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spAutoFit/>
            </a:bodyPr>
            <a:lstStyle>
              <a:lvl1pPr algn="ctr">
                <a:defRPr spc="600">
                  <a:solidFill>
                    <a:srgbClr val="FFFFFF"/>
                  </a:solidFill>
                  <a:latin typeface="Adobe 黑体 Std R"/>
                  <a:ea typeface="Adobe 黑体 Std R"/>
                  <a:cs typeface="Adobe 黑体 Std R"/>
                  <a:sym typeface="Adobe 黑体 Std R"/>
                </a:defRPr>
              </a:lvl1pPr>
            </a:lstStyle>
            <a:p>
              <a:pPr>
                <a:defRPr spc="0"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Trebuchet MS"/>
                </a:defRPr>
              </a:pPr>
              <a:r>
                <a:rPr spc="600">
                  <a:solidFill>
                    <a:srgbClr val="FFFFFF"/>
                  </a:solidFill>
                  <a:latin typeface="Adobe 黑体 Std R"/>
                  <a:ea typeface="Adobe 黑体 Std R"/>
                  <a:cs typeface="Adobe 黑体 Std R"/>
                  <a:sym typeface="Adobe 黑体 Std R"/>
                </a:rPr>
                <a:t>添加标题</a:t>
              </a:r>
            </a:p>
          </p:txBody>
        </p:sp>
      </p:grpSp>
      <p:grpSp>
        <p:nvGrpSpPr>
          <p:cNvPr id="1054" name="Group 1054"/>
          <p:cNvGrpSpPr/>
          <p:nvPr/>
        </p:nvGrpSpPr>
        <p:grpSpPr>
          <a:xfrm>
            <a:off x="6308693" y="5995349"/>
            <a:ext cx="3300814" cy="4623759"/>
            <a:chOff x="0" y="0"/>
            <a:chExt cx="3300812" cy="4623758"/>
          </a:xfrm>
        </p:grpSpPr>
        <p:sp>
          <p:nvSpPr>
            <p:cNvPr id="1051" name="Shape 1051"/>
            <p:cNvSpPr/>
            <p:nvPr/>
          </p:nvSpPr>
          <p:spPr>
            <a:xfrm>
              <a:off x="-1" y="-1"/>
              <a:ext cx="3300814" cy="4623760"/>
            </a:xfrm>
            <a:prstGeom prst="rect">
              <a:avLst/>
            </a:prstGeom>
            <a:solidFill>
              <a:srgbClr val="404040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052" name="Shape 1052"/>
            <p:cNvSpPr/>
            <p:nvPr/>
          </p:nvSpPr>
          <p:spPr>
            <a:xfrm>
              <a:off x="876883" y="1202506"/>
              <a:ext cx="1450135" cy="136398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spAutoFit/>
            </a:bodyPr>
            <a:lstStyle>
              <a:lvl1pPr algn="ctr">
                <a:defRPr sz="8000">
                  <a:solidFill>
                    <a:srgbClr val="FFFFFF"/>
                  </a:solidFill>
                </a:defRPr>
              </a:lvl1pPr>
            </a:lstStyle>
            <a:p>
              <a:pPr>
                <a:defRPr sz="3600">
                  <a:solidFill>
                    <a:srgbClr val="000000"/>
                  </a:solidFill>
                </a:defRPr>
              </a:pPr>
              <a:r>
                <a:rPr sz="8000">
                  <a:solidFill>
                    <a:srgbClr val="FFFFFF"/>
                  </a:solidFill>
                </a:rPr>
                <a:t>2</a:t>
              </a:r>
            </a:p>
          </p:txBody>
        </p:sp>
        <p:sp>
          <p:nvSpPr>
            <p:cNvPr id="1053" name="Shape 1053"/>
            <p:cNvSpPr/>
            <p:nvPr/>
          </p:nvSpPr>
          <p:spPr>
            <a:xfrm>
              <a:off x="61445" y="2469320"/>
              <a:ext cx="3177919" cy="64008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spAutoFit/>
            </a:bodyPr>
            <a:lstStyle>
              <a:lvl1pPr algn="ctr">
                <a:defRPr spc="600">
                  <a:solidFill>
                    <a:srgbClr val="FFFFFF"/>
                  </a:solidFill>
                  <a:latin typeface="Adobe 黑体 Std R"/>
                  <a:ea typeface="Adobe 黑体 Std R"/>
                  <a:cs typeface="Adobe 黑体 Std R"/>
                  <a:sym typeface="Adobe 黑体 Std R"/>
                </a:defRPr>
              </a:lvl1pPr>
            </a:lstStyle>
            <a:p>
              <a:pPr>
                <a:defRPr spc="0"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Trebuchet MS"/>
                </a:defRPr>
              </a:pPr>
              <a:r>
                <a:rPr spc="600">
                  <a:solidFill>
                    <a:srgbClr val="FFFFFF"/>
                  </a:solidFill>
                  <a:latin typeface="Adobe 黑体 Std R"/>
                  <a:ea typeface="Adobe 黑体 Std R"/>
                  <a:cs typeface="Adobe 黑体 Std R"/>
                  <a:sym typeface="Adobe 黑体 Std R"/>
                </a:rPr>
                <a:t>添加标题</a:t>
              </a:r>
            </a:p>
          </p:txBody>
        </p:sp>
      </p:grpSp>
      <p:grpSp>
        <p:nvGrpSpPr>
          <p:cNvPr id="1058" name="Group 1058"/>
          <p:cNvGrpSpPr/>
          <p:nvPr/>
        </p:nvGrpSpPr>
        <p:grpSpPr>
          <a:xfrm>
            <a:off x="10569916" y="5988682"/>
            <a:ext cx="3300813" cy="4623759"/>
            <a:chOff x="0" y="0"/>
            <a:chExt cx="3300812" cy="4623758"/>
          </a:xfrm>
        </p:grpSpPr>
        <p:sp>
          <p:nvSpPr>
            <p:cNvPr id="1055" name="Shape 1055"/>
            <p:cNvSpPr/>
            <p:nvPr/>
          </p:nvSpPr>
          <p:spPr>
            <a:xfrm>
              <a:off x="-1" y="-1"/>
              <a:ext cx="3300814" cy="4623760"/>
            </a:xfrm>
            <a:prstGeom prst="rect">
              <a:avLst/>
            </a:prstGeom>
            <a:solidFill>
              <a:srgbClr val="404040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056" name="Shape 1056"/>
            <p:cNvSpPr/>
            <p:nvPr/>
          </p:nvSpPr>
          <p:spPr>
            <a:xfrm>
              <a:off x="876883" y="1202506"/>
              <a:ext cx="1450135" cy="136398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spAutoFit/>
            </a:bodyPr>
            <a:lstStyle>
              <a:lvl1pPr algn="ctr">
                <a:defRPr sz="8000">
                  <a:solidFill>
                    <a:srgbClr val="FFFFFF"/>
                  </a:solidFill>
                </a:defRPr>
              </a:lvl1pPr>
            </a:lstStyle>
            <a:p>
              <a:pPr>
                <a:defRPr sz="3600">
                  <a:solidFill>
                    <a:srgbClr val="000000"/>
                  </a:solidFill>
                </a:defRPr>
              </a:pPr>
              <a:r>
                <a:rPr sz="8000">
                  <a:solidFill>
                    <a:srgbClr val="FFFFFF"/>
                  </a:solidFill>
                </a:rPr>
                <a:t>3</a:t>
              </a:r>
            </a:p>
          </p:txBody>
        </p:sp>
        <p:sp>
          <p:nvSpPr>
            <p:cNvPr id="1057" name="Shape 1057"/>
            <p:cNvSpPr/>
            <p:nvPr/>
          </p:nvSpPr>
          <p:spPr>
            <a:xfrm>
              <a:off x="61445" y="2469320"/>
              <a:ext cx="3177919" cy="64008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spAutoFit/>
            </a:bodyPr>
            <a:lstStyle>
              <a:lvl1pPr algn="ctr">
                <a:defRPr spc="600">
                  <a:solidFill>
                    <a:srgbClr val="FFFFFF"/>
                  </a:solidFill>
                  <a:latin typeface="Adobe 黑体 Std R"/>
                  <a:ea typeface="Adobe 黑体 Std R"/>
                  <a:cs typeface="Adobe 黑体 Std R"/>
                  <a:sym typeface="Adobe 黑体 Std R"/>
                </a:defRPr>
              </a:lvl1pPr>
            </a:lstStyle>
            <a:p>
              <a:pPr>
                <a:defRPr spc="0"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Trebuchet MS"/>
                </a:defRPr>
              </a:pPr>
              <a:r>
                <a:rPr spc="600">
                  <a:solidFill>
                    <a:srgbClr val="FFFFFF"/>
                  </a:solidFill>
                  <a:latin typeface="Adobe 黑体 Std R"/>
                  <a:ea typeface="Adobe 黑体 Std R"/>
                  <a:cs typeface="Adobe 黑体 Std R"/>
                  <a:sym typeface="Adobe 黑体 Std R"/>
                </a:rPr>
                <a:t>添加标题</a:t>
              </a:r>
            </a:p>
          </p:txBody>
        </p:sp>
      </p:grpSp>
      <p:grpSp>
        <p:nvGrpSpPr>
          <p:cNvPr id="1062" name="Group 1062"/>
          <p:cNvGrpSpPr/>
          <p:nvPr/>
        </p:nvGrpSpPr>
        <p:grpSpPr>
          <a:xfrm>
            <a:off x="14747611" y="6016893"/>
            <a:ext cx="3300813" cy="4623760"/>
            <a:chOff x="0" y="0"/>
            <a:chExt cx="3300812" cy="4623758"/>
          </a:xfrm>
        </p:grpSpPr>
        <p:sp>
          <p:nvSpPr>
            <p:cNvPr id="1059" name="Shape 1059"/>
            <p:cNvSpPr/>
            <p:nvPr/>
          </p:nvSpPr>
          <p:spPr>
            <a:xfrm>
              <a:off x="-1" y="-1"/>
              <a:ext cx="3300814" cy="4623760"/>
            </a:xfrm>
            <a:prstGeom prst="rect">
              <a:avLst/>
            </a:prstGeom>
            <a:solidFill>
              <a:srgbClr val="404040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060" name="Shape 1060"/>
            <p:cNvSpPr/>
            <p:nvPr/>
          </p:nvSpPr>
          <p:spPr>
            <a:xfrm>
              <a:off x="876883" y="1202506"/>
              <a:ext cx="1450135" cy="136398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spAutoFit/>
            </a:bodyPr>
            <a:lstStyle>
              <a:lvl1pPr algn="ctr">
                <a:defRPr sz="8000">
                  <a:solidFill>
                    <a:srgbClr val="FFFFFF"/>
                  </a:solidFill>
                </a:defRPr>
              </a:lvl1pPr>
            </a:lstStyle>
            <a:p>
              <a:pPr>
                <a:defRPr sz="3600">
                  <a:solidFill>
                    <a:srgbClr val="000000"/>
                  </a:solidFill>
                </a:defRPr>
              </a:pPr>
              <a:r>
                <a:rPr sz="8000">
                  <a:solidFill>
                    <a:srgbClr val="FFFFFF"/>
                  </a:solidFill>
                </a:rPr>
                <a:t>4</a:t>
              </a:r>
            </a:p>
          </p:txBody>
        </p:sp>
        <p:sp>
          <p:nvSpPr>
            <p:cNvPr id="1061" name="Shape 1061"/>
            <p:cNvSpPr/>
            <p:nvPr/>
          </p:nvSpPr>
          <p:spPr>
            <a:xfrm>
              <a:off x="61445" y="2469320"/>
              <a:ext cx="3177919" cy="64008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spAutoFit/>
            </a:bodyPr>
            <a:lstStyle>
              <a:lvl1pPr algn="ctr">
                <a:defRPr spc="600">
                  <a:solidFill>
                    <a:srgbClr val="FFFFFF"/>
                  </a:solidFill>
                  <a:latin typeface="Adobe 黑体 Std R"/>
                  <a:ea typeface="Adobe 黑体 Std R"/>
                  <a:cs typeface="Adobe 黑体 Std R"/>
                  <a:sym typeface="Adobe 黑体 Std R"/>
                </a:defRPr>
              </a:lvl1pPr>
            </a:lstStyle>
            <a:p>
              <a:pPr>
                <a:defRPr spc="0"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Trebuchet MS"/>
                </a:defRPr>
              </a:pPr>
              <a:r>
                <a:rPr spc="600">
                  <a:solidFill>
                    <a:srgbClr val="FFFFFF"/>
                  </a:solidFill>
                  <a:latin typeface="Adobe 黑体 Std R"/>
                  <a:ea typeface="Adobe 黑体 Std R"/>
                  <a:cs typeface="Adobe 黑体 Std R"/>
                  <a:sym typeface="Adobe 黑体 Std R"/>
                </a:rPr>
                <a:t>添加标题</a:t>
              </a:r>
            </a:p>
          </p:txBody>
        </p:sp>
      </p:grpSp>
      <p:grpSp>
        <p:nvGrpSpPr>
          <p:cNvPr id="1066" name="Group 1066"/>
          <p:cNvGrpSpPr/>
          <p:nvPr/>
        </p:nvGrpSpPr>
        <p:grpSpPr>
          <a:xfrm>
            <a:off x="18947387" y="6016891"/>
            <a:ext cx="3300813" cy="4623760"/>
            <a:chOff x="0" y="0"/>
            <a:chExt cx="3300812" cy="4623758"/>
          </a:xfrm>
        </p:grpSpPr>
        <p:sp>
          <p:nvSpPr>
            <p:cNvPr id="1063" name="Shape 1063"/>
            <p:cNvSpPr/>
            <p:nvPr/>
          </p:nvSpPr>
          <p:spPr>
            <a:xfrm>
              <a:off x="-1" y="-1"/>
              <a:ext cx="3300814" cy="4623760"/>
            </a:xfrm>
            <a:prstGeom prst="rect">
              <a:avLst/>
            </a:prstGeom>
            <a:solidFill>
              <a:srgbClr val="B41700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064" name="Shape 1064"/>
            <p:cNvSpPr/>
            <p:nvPr/>
          </p:nvSpPr>
          <p:spPr>
            <a:xfrm>
              <a:off x="876883" y="1202506"/>
              <a:ext cx="1450135" cy="136398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spAutoFit/>
            </a:bodyPr>
            <a:lstStyle>
              <a:lvl1pPr algn="ctr">
                <a:defRPr sz="8000">
                  <a:solidFill>
                    <a:srgbClr val="FFFFFF"/>
                  </a:solidFill>
                </a:defRPr>
              </a:lvl1pPr>
            </a:lstStyle>
            <a:p>
              <a:pPr>
                <a:defRPr sz="3600">
                  <a:solidFill>
                    <a:srgbClr val="000000"/>
                  </a:solidFill>
                </a:defRPr>
              </a:pPr>
              <a:r>
                <a:rPr sz="8000">
                  <a:solidFill>
                    <a:srgbClr val="FFFFFF"/>
                  </a:solidFill>
                </a:rPr>
                <a:t>5</a:t>
              </a:r>
            </a:p>
          </p:txBody>
        </p:sp>
        <p:sp>
          <p:nvSpPr>
            <p:cNvPr id="1065" name="Shape 1065"/>
            <p:cNvSpPr/>
            <p:nvPr/>
          </p:nvSpPr>
          <p:spPr>
            <a:xfrm>
              <a:off x="61445" y="2469320"/>
              <a:ext cx="3177919" cy="64008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spAutoFit/>
            </a:bodyPr>
            <a:lstStyle>
              <a:lvl1pPr algn="ctr">
                <a:defRPr spc="600">
                  <a:solidFill>
                    <a:srgbClr val="FFFFFF"/>
                  </a:solidFill>
                  <a:latin typeface="Adobe 黑体 Std R"/>
                  <a:ea typeface="Adobe 黑体 Std R"/>
                  <a:cs typeface="Adobe 黑体 Std R"/>
                  <a:sym typeface="Adobe 黑体 Std R"/>
                </a:defRPr>
              </a:lvl1pPr>
            </a:lstStyle>
            <a:p>
              <a:pPr>
                <a:defRPr spc="0"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Trebuchet MS"/>
                </a:defRPr>
              </a:pPr>
              <a:r>
                <a:rPr spc="600">
                  <a:solidFill>
                    <a:srgbClr val="FFFFFF"/>
                  </a:solidFill>
                  <a:latin typeface="Adobe 黑体 Std R"/>
                  <a:ea typeface="Adobe 黑体 Std R"/>
                  <a:cs typeface="Adobe 黑体 Std R"/>
                  <a:sym typeface="Adobe 黑体 Std R"/>
                </a:rPr>
                <a:t>添加标题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8" name="Shape 1068"/>
          <p:cNvSpPr/>
          <p:nvPr/>
        </p:nvSpPr>
        <p:spPr>
          <a:xfrm rot="10800000" flipH="1">
            <a:off x="1066800" y="800100"/>
            <a:ext cx="1066800" cy="919656"/>
          </a:xfrm>
          <a:prstGeom prst="triangle">
            <a:avLst/>
          </a:prstGeom>
          <a:solidFill>
            <a:srgbClr val="B41700"/>
          </a:solidFill>
          <a:ln w="12700">
            <a:miter lim="400000"/>
          </a:ln>
        </p:spPr>
        <p:txBody>
          <a:bodyPr tIns="91439" bIns="9143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069" name="Shape 1069"/>
          <p:cNvSpPr/>
          <p:nvPr/>
        </p:nvSpPr>
        <p:spPr>
          <a:xfrm>
            <a:off x="1866900" y="796425"/>
            <a:ext cx="4914900" cy="792480"/>
          </a:xfrm>
          <a:prstGeom prst="rect">
            <a:avLst/>
          </a:prstGeom>
          <a:ln w="12700">
            <a:miter lim="400000"/>
          </a:ln>
        </p:spPr>
        <p:txBody>
          <a:bodyPr tIns="91439" bIns="91439">
            <a:spAutoFit/>
          </a:bodyPr>
          <a:lstStyle>
            <a:lvl1pPr algn="ctr">
              <a:defRPr sz="4800" spc="600">
                <a:solidFill>
                  <a:srgbClr val="B41700"/>
                </a:solidFill>
                <a:latin typeface="Adobe 黑体 Std R"/>
                <a:ea typeface="Adobe 黑体 Std R"/>
                <a:cs typeface="Adobe 黑体 Std R"/>
                <a:sym typeface="Adobe 黑体 Std R"/>
              </a:defRPr>
            </a:lvl1pPr>
          </a:lstStyle>
          <a:p>
            <a:pPr>
              <a:defRPr sz="3600" spc="0">
                <a:solidFill>
                  <a:srgbClr val="000000"/>
                </a:solidFill>
                <a:latin typeface="+mn-lt"/>
                <a:ea typeface="+mn-ea"/>
                <a:cs typeface="+mn-cs"/>
                <a:sym typeface="Trebuchet MS"/>
              </a:defRPr>
            </a:pPr>
            <a:r>
              <a:rPr sz="4800" spc="600">
                <a:solidFill>
                  <a:srgbClr val="B41700"/>
                </a:solidFill>
                <a:latin typeface="Adobe 黑体 Std R"/>
                <a:ea typeface="Adobe 黑体 Std R"/>
                <a:cs typeface="Adobe 黑体 Std R"/>
                <a:sym typeface="Adobe 黑体 Std R"/>
              </a:rPr>
              <a:t>添加标题文字</a:t>
            </a:r>
          </a:p>
        </p:txBody>
      </p:sp>
      <p:sp>
        <p:nvSpPr>
          <p:cNvPr id="1070" name="Shape 1070"/>
          <p:cNvSpPr/>
          <p:nvPr/>
        </p:nvSpPr>
        <p:spPr>
          <a:xfrm>
            <a:off x="867409" y="5064381"/>
            <a:ext cx="2532381" cy="690880"/>
          </a:xfrm>
          <a:prstGeom prst="rect">
            <a:avLst/>
          </a:prstGeom>
          <a:ln w="12700">
            <a:miter lim="400000"/>
          </a:ln>
        </p:spPr>
        <p:txBody>
          <a:bodyPr wrap="none" tIns="91439" bIns="91439">
            <a:spAutoFit/>
          </a:bodyPr>
          <a:lstStyle>
            <a:lvl1pPr algn="ctr">
              <a:defRPr sz="4000" spc="600">
                <a:solidFill>
                  <a:srgbClr val="0D0D0D"/>
                </a:solidFill>
                <a:latin typeface="Adobe 黑体 Std R"/>
                <a:ea typeface="Adobe 黑体 Std R"/>
                <a:cs typeface="Adobe 黑体 Std R"/>
                <a:sym typeface="Adobe 黑体 Std R"/>
              </a:defRPr>
            </a:lvl1pPr>
          </a:lstStyle>
          <a:p>
            <a:pPr>
              <a:defRPr sz="3600" spc="0">
                <a:solidFill>
                  <a:srgbClr val="000000"/>
                </a:solidFill>
                <a:latin typeface="+mn-lt"/>
                <a:ea typeface="+mn-ea"/>
                <a:cs typeface="+mn-cs"/>
                <a:sym typeface="Trebuchet MS"/>
              </a:defRPr>
            </a:pPr>
            <a:r>
              <a:rPr sz="4000" spc="600">
                <a:solidFill>
                  <a:srgbClr val="0D0D0D"/>
                </a:solidFill>
                <a:latin typeface="Adobe 黑体 Std R"/>
                <a:ea typeface="Adobe 黑体 Std R"/>
                <a:cs typeface="Adobe 黑体 Std R"/>
                <a:sym typeface="Adobe 黑体 Std R"/>
              </a:rPr>
              <a:t>添加标题</a:t>
            </a:r>
          </a:p>
        </p:txBody>
      </p:sp>
      <p:sp>
        <p:nvSpPr>
          <p:cNvPr id="1071" name="Shape 1071"/>
          <p:cNvSpPr/>
          <p:nvPr/>
        </p:nvSpPr>
        <p:spPr>
          <a:xfrm>
            <a:off x="815135" y="5643548"/>
            <a:ext cx="6804864" cy="1553210"/>
          </a:xfrm>
          <a:prstGeom prst="rect">
            <a:avLst/>
          </a:prstGeom>
          <a:ln w="12700">
            <a:miter lim="400000"/>
          </a:ln>
        </p:spPr>
        <p:txBody>
          <a:bodyPr tIns="91439" bIns="91439">
            <a:spAutoFit/>
          </a:bodyPr>
          <a:lstStyle/>
          <a:p>
            <a:pPr algn="l">
              <a:lnSpc>
                <a:spcPts val="3600"/>
              </a:lnSpc>
            </a:pPr>
            <a:r>
              <a:rPr sz="2800">
                <a:solidFill>
                  <a:srgbClr val="595959"/>
                </a:solidFill>
                <a:latin typeface="Adobe 仿宋 Std R"/>
                <a:ea typeface="Adobe 仿宋 Std R"/>
                <a:cs typeface="Adobe 仿宋 Std R"/>
                <a:sym typeface="Adobe 仿宋 Std R"/>
              </a:rPr>
              <a:t>每天为培训行业从业者以及学习爱好者传播有关培训经验、培训知识、管理智慧等及时资讯！给您一个订阅的理由。</a:t>
            </a:r>
          </a:p>
        </p:txBody>
      </p:sp>
      <p:sp>
        <p:nvSpPr>
          <p:cNvPr id="1072" name="Shape 1072"/>
          <p:cNvSpPr/>
          <p:nvPr/>
        </p:nvSpPr>
        <p:spPr>
          <a:xfrm>
            <a:off x="913421" y="9209227"/>
            <a:ext cx="2532381" cy="690880"/>
          </a:xfrm>
          <a:prstGeom prst="rect">
            <a:avLst/>
          </a:prstGeom>
          <a:ln w="12700">
            <a:miter lim="400000"/>
          </a:ln>
        </p:spPr>
        <p:txBody>
          <a:bodyPr wrap="none" tIns="91439" bIns="91439">
            <a:spAutoFit/>
          </a:bodyPr>
          <a:lstStyle>
            <a:lvl1pPr algn="ctr">
              <a:defRPr sz="4000" spc="600">
                <a:solidFill>
                  <a:srgbClr val="B41700"/>
                </a:solidFill>
                <a:latin typeface="Adobe 黑体 Std R"/>
                <a:ea typeface="Adobe 黑体 Std R"/>
                <a:cs typeface="Adobe 黑体 Std R"/>
                <a:sym typeface="Adobe 黑体 Std R"/>
              </a:defRPr>
            </a:lvl1pPr>
          </a:lstStyle>
          <a:p>
            <a:pPr>
              <a:defRPr sz="3600" spc="0">
                <a:solidFill>
                  <a:srgbClr val="000000"/>
                </a:solidFill>
                <a:latin typeface="+mn-lt"/>
                <a:ea typeface="+mn-ea"/>
                <a:cs typeface="+mn-cs"/>
                <a:sym typeface="Trebuchet MS"/>
              </a:defRPr>
            </a:pPr>
            <a:r>
              <a:rPr sz="4000" spc="600">
                <a:solidFill>
                  <a:srgbClr val="B41700"/>
                </a:solidFill>
                <a:latin typeface="Adobe 黑体 Std R"/>
                <a:ea typeface="Adobe 黑体 Std R"/>
                <a:cs typeface="Adobe 黑体 Std R"/>
                <a:sym typeface="Adobe 黑体 Std R"/>
              </a:rPr>
              <a:t>添加标题</a:t>
            </a:r>
          </a:p>
        </p:txBody>
      </p:sp>
      <p:sp>
        <p:nvSpPr>
          <p:cNvPr id="1073" name="Shape 1073"/>
          <p:cNvSpPr/>
          <p:nvPr/>
        </p:nvSpPr>
        <p:spPr>
          <a:xfrm>
            <a:off x="861145" y="9788394"/>
            <a:ext cx="23290048" cy="638810"/>
          </a:xfrm>
          <a:prstGeom prst="rect">
            <a:avLst/>
          </a:prstGeom>
          <a:ln w="12700">
            <a:miter lim="400000"/>
          </a:ln>
        </p:spPr>
        <p:txBody>
          <a:bodyPr tIns="91439" bIns="91439">
            <a:spAutoFit/>
          </a:bodyPr>
          <a:lstStyle/>
          <a:p>
            <a:pPr algn="l">
              <a:lnSpc>
                <a:spcPts val="3600"/>
              </a:lnSpc>
            </a:pPr>
            <a:r>
              <a:rPr sz="2800">
                <a:solidFill>
                  <a:srgbClr val="595959"/>
                </a:solidFill>
                <a:latin typeface="Adobe 仿宋 Std R"/>
                <a:ea typeface="Adobe 仿宋 Std R"/>
                <a:cs typeface="Adobe 仿宋 Std R"/>
                <a:sym typeface="Adobe 仿宋 Std R"/>
              </a:rPr>
              <a:t>每天为培训行业从业者以及学习爱好者传播有关培训经验、培训知识、管理智慧等及时资讯！给您一个订阅的理由。</a:t>
            </a:r>
          </a:p>
        </p:txBody>
      </p:sp>
      <p:grpSp>
        <p:nvGrpSpPr>
          <p:cNvPr id="1079" name="Group 1079"/>
          <p:cNvGrpSpPr/>
          <p:nvPr/>
        </p:nvGrpSpPr>
        <p:grpSpPr>
          <a:xfrm>
            <a:off x="7962899" y="3727208"/>
            <a:ext cx="8458201" cy="4800601"/>
            <a:chOff x="0" y="0"/>
            <a:chExt cx="8458200" cy="4800600"/>
          </a:xfrm>
        </p:grpSpPr>
        <p:grpSp>
          <p:nvGrpSpPr>
            <p:cNvPr id="1076" name="Group 1076"/>
            <p:cNvGrpSpPr/>
            <p:nvPr/>
          </p:nvGrpSpPr>
          <p:grpSpPr>
            <a:xfrm>
              <a:off x="-1" y="0"/>
              <a:ext cx="8458201" cy="4800600"/>
              <a:chOff x="0" y="0"/>
              <a:chExt cx="8458200" cy="4800600"/>
            </a:xfrm>
          </p:grpSpPr>
          <p:sp>
            <p:nvSpPr>
              <p:cNvPr id="1074" name="Shape 1074"/>
              <p:cNvSpPr/>
              <p:nvPr/>
            </p:nvSpPr>
            <p:spPr>
              <a:xfrm>
                <a:off x="-1" y="0"/>
                <a:ext cx="4800601" cy="4800600"/>
              </a:xfrm>
              <a:prstGeom prst="ellipse">
                <a:avLst/>
              </a:prstGeom>
              <a:solidFill>
                <a:srgbClr val="595959">
                  <a:alpha val="47000"/>
                </a:srgb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ctr">
                <a:noAutofit/>
              </a:bodyPr>
              <a:lstStyle/>
              <a:p>
                <a:pPr algn="ctr">
                  <a:defRPr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1075" name="Shape 1075"/>
              <p:cNvSpPr/>
              <p:nvPr/>
            </p:nvSpPr>
            <p:spPr>
              <a:xfrm>
                <a:off x="3657600" y="0"/>
                <a:ext cx="4800600" cy="4800600"/>
              </a:xfrm>
              <a:prstGeom prst="ellipse">
                <a:avLst/>
              </a:prstGeom>
              <a:solidFill>
                <a:srgbClr val="B41700">
                  <a:alpha val="47000"/>
                </a:srgb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ctr">
                <a:noAutofit/>
              </a:bodyPr>
              <a:lstStyle/>
              <a:p>
                <a:pPr algn="ctr">
                  <a:defRPr>
                    <a:solidFill>
                      <a:srgbClr val="FFFFFF"/>
                    </a:solidFill>
                  </a:defRPr>
                </a:pPr>
                <a:endParaRPr/>
              </a:p>
            </p:txBody>
          </p:sp>
        </p:grpSp>
        <p:sp>
          <p:nvSpPr>
            <p:cNvPr id="1077" name="Shape 1077"/>
            <p:cNvSpPr/>
            <p:nvPr/>
          </p:nvSpPr>
          <p:spPr>
            <a:xfrm>
              <a:off x="1492250" y="1737284"/>
              <a:ext cx="1289050" cy="116014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535" y="0"/>
                  </a:moveTo>
                  <a:cubicBezTo>
                    <a:pt x="502" y="1964"/>
                    <a:pt x="8540" y="7855"/>
                    <a:pt x="8540" y="7855"/>
                  </a:cubicBezTo>
                  <a:cubicBezTo>
                    <a:pt x="2009" y="7855"/>
                    <a:pt x="2009" y="7855"/>
                    <a:pt x="2009" y="7855"/>
                  </a:cubicBezTo>
                  <a:cubicBezTo>
                    <a:pt x="1758" y="7855"/>
                    <a:pt x="1758" y="7855"/>
                    <a:pt x="1758" y="7855"/>
                  </a:cubicBezTo>
                  <a:cubicBezTo>
                    <a:pt x="753" y="7855"/>
                    <a:pt x="0" y="8696"/>
                    <a:pt x="0" y="9818"/>
                  </a:cubicBezTo>
                  <a:cubicBezTo>
                    <a:pt x="0" y="9818"/>
                    <a:pt x="0" y="9818"/>
                    <a:pt x="0" y="9818"/>
                  </a:cubicBezTo>
                  <a:cubicBezTo>
                    <a:pt x="0" y="10660"/>
                    <a:pt x="502" y="11221"/>
                    <a:pt x="1005" y="11501"/>
                  </a:cubicBezTo>
                  <a:cubicBezTo>
                    <a:pt x="502" y="11782"/>
                    <a:pt x="251" y="12623"/>
                    <a:pt x="251" y="13184"/>
                  </a:cubicBezTo>
                  <a:cubicBezTo>
                    <a:pt x="251" y="13184"/>
                    <a:pt x="251" y="13184"/>
                    <a:pt x="251" y="13184"/>
                  </a:cubicBezTo>
                  <a:cubicBezTo>
                    <a:pt x="251" y="14026"/>
                    <a:pt x="753" y="14868"/>
                    <a:pt x="1507" y="15148"/>
                  </a:cubicBezTo>
                  <a:cubicBezTo>
                    <a:pt x="1256" y="15429"/>
                    <a:pt x="1005" y="15709"/>
                    <a:pt x="1005" y="16270"/>
                  </a:cubicBezTo>
                  <a:cubicBezTo>
                    <a:pt x="1005" y="16270"/>
                    <a:pt x="1005" y="16270"/>
                    <a:pt x="1005" y="16270"/>
                  </a:cubicBezTo>
                  <a:cubicBezTo>
                    <a:pt x="1005" y="17392"/>
                    <a:pt x="1758" y="18234"/>
                    <a:pt x="2763" y="18234"/>
                  </a:cubicBezTo>
                  <a:cubicBezTo>
                    <a:pt x="2763" y="18234"/>
                    <a:pt x="2763" y="18234"/>
                    <a:pt x="2763" y="18234"/>
                  </a:cubicBezTo>
                  <a:cubicBezTo>
                    <a:pt x="2512" y="18514"/>
                    <a:pt x="2260" y="19075"/>
                    <a:pt x="2260" y="19636"/>
                  </a:cubicBezTo>
                  <a:cubicBezTo>
                    <a:pt x="2260" y="19636"/>
                    <a:pt x="2260" y="19636"/>
                    <a:pt x="2260" y="19636"/>
                  </a:cubicBezTo>
                  <a:cubicBezTo>
                    <a:pt x="2260" y="20478"/>
                    <a:pt x="3014" y="21319"/>
                    <a:pt x="4019" y="21319"/>
                  </a:cubicBezTo>
                  <a:cubicBezTo>
                    <a:pt x="7284" y="21319"/>
                    <a:pt x="7284" y="21319"/>
                    <a:pt x="7284" y="21319"/>
                  </a:cubicBezTo>
                  <a:cubicBezTo>
                    <a:pt x="11553" y="21319"/>
                    <a:pt x="11553" y="21319"/>
                    <a:pt x="11553" y="21319"/>
                  </a:cubicBezTo>
                  <a:cubicBezTo>
                    <a:pt x="11553" y="21319"/>
                    <a:pt x="11553" y="21319"/>
                    <a:pt x="11553" y="21319"/>
                  </a:cubicBezTo>
                  <a:cubicBezTo>
                    <a:pt x="13060" y="19917"/>
                    <a:pt x="13060" y="19917"/>
                    <a:pt x="13060" y="19917"/>
                  </a:cubicBezTo>
                  <a:cubicBezTo>
                    <a:pt x="16577" y="19356"/>
                    <a:pt x="16577" y="19356"/>
                    <a:pt x="16577" y="19356"/>
                  </a:cubicBezTo>
                  <a:cubicBezTo>
                    <a:pt x="16577" y="21600"/>
                    <a:pt x="16577" y="21600"/>
                    <a:pt x="16577" y="21600"/>
                  </a:cubicBezTo>
                  <a:cubicBezTo>
                    <a:pt x="21600" y="21600"/>
                    <a:pt x="21600" y="21600"/>
                    <a:pt x="21600" y="21600"/>
                  </a:cubicBezTo>
                  <a:cubicBezTo>
                    <a:pt x="21600" y="7013"/>
                    <a:pt x="21600" y="7013"/>
                    <a:pt x="21600" y="7013"/>
                  </a:cubicBezTo>
                  <a:cubicBezTo>
                    <a:pt x="16577" y="7013"/>
                    <a:pt x="16577" y="7013"/>
                    <a:pt x="16577" y="7013"/>
                  </a:cubicBezTo>
                  <a:cubicBezTo>
                    <a:pt x="16577" y="8977"/>
                    <a:pt x="16577" y="8977"/>
                    <a:pt x="16577" y="8977"/>
                  </a:cubicBezTo>
                  <a:cubicBezTo>
                    <a:pt x="15572" y="8977"/>
                    <a:pt x="15572" y="8977"/>
                    <a:pt x="15572" y="8977"/>
                  </a:cubicBezTo>
                  <a:cubicBezTo>
                    <a:pt x="14567" y="4488"/>
                    <a:pt x="8037" y="4769"/>
                    <a:pt x="7535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078" name="Shape 1078"/>
            <p:cNvSpPr/>
            <p:nvPr/>
          </p:nvSpPr>
          <p:spPr>
            <a:xfrm rot="10800000" flipH="1">
              <a:off x="5562600" y="1820225"/>
              <a:ext cx="1289050" cy="116014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535" y="0"/>
                  </a:moveTo>
                  <a:cubicBezTo>
                    <a:pt x="502" y="1964"/>
                    <a:pt x="8540" y="7855"/>
                    <a:pt x="8540" y="7855"/>
                  </a:cubicBezTo>
                  <a:cubicBezTo>
                    <a:pt x="2009" y="7855"/>
                    <a:pt x="2009" y="7855"/>
                    <a:pt x="2009" y="7855"/>
                  </a:cubicBezTo>
                  <a:cubicBezTo>
                    <a:pt x="1758" y="7855"/>
                    <a:pt x="1758" y="7855"/>
                    <a:pt x="1758" y="7855"/>
                  </a:cubicBezTo>
                  <a:cubicBezTo>
                    <a:pt x="753" y="7855"/>
                    <a:pt x="0" y="8696"/>
                    <a:pt x="0" y="9818"/>
                  </a:cubicBezTo>
                  <a:cubicBezTo>
                    <a:pt x="0" y="9818"/>
                    <a:pt x="0" y="9818"/>
                    <a:pt x="0" y="9818"/>
                  </a:cubicBezTo>
                  <a:cubicBezTo>
                    <a:pt x="0" y="10660"/>
                    <a:pt x="502" y="11221"/>
                    <a:pt x="1005" y="11501"/>
                  </a:cubicBezTo>
                  <a:cubicBezTo>
                    <a:pt x="502" y="11782"/>
                    <a:pt x="251" y="12623"/>
                    <a:pt x="251" y="13184"/>
                  </a:cubicBezTo>
                  <a:cubicBezTo>
                    <a:pt x="251" y="13184"/>
                    <a:pt x="251" y="13184"/>
                    <a:pt x="251" y="13184"/>
                  </a:cubicBezTo>
                  <a:cubicBezTo>
                    <a:pt x="251" y="14026"/>
                    <a:pt x="753" y="14868"/>
                    <a:pt x="1507" y="15148"/>
                  </a:cubicBezTo>
                  <a:cubicBezTo>
                    <a:pt x="1256" y="15429"/>
                    <a:pt x="1005" y="15709"/>
                    <a:pt x="1005" y="16270"/>
                  </a:cubicBezTo>
                  <a:cubicBezTo>
                    <a:pt x="1005" y="16270"/>
                    <a:pt x="1005" y="16270"/>
                    <a:pt x="1005" y="16270"/>
                  </a:cubicBezTo>
                  <a:cubicBezTo>
                    <a:pt x="1005" y="17392"/>
                    <a:pt x="1758" y="18234"/>
                    <a:pt x="2763" y="18234"/>
                  </a:cubicBezTo>
                  <a:cubicBezTo>
                    <a:pt x="2763" y="18234"/>
                    <a:pt x="2763" y="18234"/>
                    <a:pt x="2763" y="18234"/>
                  </a:cubicBezTo>
                  <a:cubicBezTo>
                    <a:pt x="2512" y="18514"/>
                    <a:pt x="2260" y="19075"/>
                    <a:pt x="2260" y="19636"/>
                  </a:cubicBezTo>
                  <a:cubicBezTo>
                    <a:pt x="2260" y="19636"/>
                    <a:pt x="2260" y="19636"/>
                    <a:pt x="2260" y="19636"/>
                  </a:cubicBezTo>
                  <a:cubicBezTo>
                    <a:pt x="2260" y="20478"/>
                    <a:pt x="3014" y="21319"/>
                    <a:pt x="4019" y="21319"/>
                  </a:cubicBezTo>
                  <a:cubicBezTo>
                    <a:pt x="7284" y="21319"/>
                    <a:pt x="7284" y="21319"/>
                    <a:pt x="7284" y="21319"/>
                  </a:cubicBezTo>
                  <a:cubicBezTo>
                    <a:pt x="11553" y="21319"/>
                    <a:pt x="11553" y="21319"/>
                    <a:pt x="11553" y="21319"/>
                  </a:cubicBezTo>
                  <a:cubicBezTo>
                    <a:pt x="11553" y="21319"/>
                    <a:pt x="11553" y="21319"/>
                    <a:pt x="11553" y="21319"/>
                  </a:cubicBezTo>
                  <a:cubicBezTo>
                    <a:pt x="13060" y="19917"/>
                    <a:pt x="13060" y="19917"/>
                    <a:pt x="13060" y="19917"/>
                  </a:cubicBezTo>
                  <a:cubicBezTo>
                    <a:pt x="16577" y="19356"/>
                    <a:pt x="16577" y="19356"/>
                    <a:pt x="16577" y="19356"/>
                  </a:cubicBezTo>
                  <a:cubicBezTo>
                    <a:pt x="16577" y="21600"/>
                    <a:pt x="16577" y="21600"/>
                    <a:pt x="16577" y="21600"/>
                  </a:cubicBezTo>
                  <a:cubicBezTo>
                    <a:pt x="21600" y="21600"/>
                    <a:pt x="21600" y="21600"/>
                    <a:pt x="21600" y="21600"/>
                  </a:cubicBezTo>
                  <a:cubicBezTo>
                    <a:pt x="21600" y="7013"/>
                    <a:pt x="21600" y="7013"/>
                    <a:pt x="21600" y="7013"/>
                  </a:cubicBezTo>
                  <a:cubicBezTo>
                    <a:pt x="16577" y="7013"/>
                    <a:pt x="16577" y="7013"/>
                    <a:pt x="16577" y="7013"/>
                  </a:cubicBezTo>
                  <a:cubicBezTo>
                    <a:pt x="16577" y="8977"/>
                    <a:pt x="16577" y="8977"/>
                    <a:pt x="16577" y="8977"/>
                  </a:cubicBezTo>
                  <a:cubicBezTo>
                    <a:pt x="15572" y="8977"/>
                    <a:pt x="15572" y="8977"/>
                    <a:pt x="15572" y="8977"/>
                  </a:cubicBezTo>
                  <a:cubicBezTo>
                    <a:pt x="14567" y="4488"/>
                    <a:pt x="8037" y="4769"/>
                    <a:pt x="7535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</p:grpSp>
      <p:sp>
        <p:nvSpPr>
          <p:cNvPr id="1080" name="Shape 1080"/>
          <p:cNvSpPr/>
          <p:nvPr/>
        </p:nvSpPr>
        <p:spPr>
          <a:xfrm>
            <a:off x="16907509" y="5064381"/>
            <a:ext cx="2532381" cy="690880"/>
          </a:xfrm>
          <a:prstGeom prst="rect">
            <a:avLst/>
          </a:prstGeom>
          <a:ln w="12700">
            <a:miter lim="400000"/>
          </a:ln>
        </p:spPr>
        <p:txBody>
          <a:bodyPr wrap="none" tIns="91439" bIns="91439">
            <a:spAutoFit/>
          </a:bodyPr>
          <a:lstStyle>
            <a:lvl1pPr algn="ctr">
              <a:defRPr sz="4000" spc="600">
                <a:solidFill>
                  <a:srgbClr val="B41700"/>
                </a:solidFill>
                <a:latin typeface="Adobe 黑体 Std R"/>
                <a:ea typeface="Adobe 黑体 Std R"/>
                <a:cs typeface="Adobe 黑体 Std R"/>
                <a:sym typeface="Adobe 黑体 Std R"/>
              </a:defRPr>
            </a:lvl1pPr>
          </a:lstStyle>
          <a:p>
            <a:pPr>
              <a:defRPr sz="3600" spc="0">
                <a:solidFill>
                  <a:srgbClr val="000000"/>
                </a:solidFill>
                <a:latin typeface="+mn-lt"/>
                <a:ea typeface="+mn-ea"/>
                <a:cs typeface="+mn-cs"/>
                <a:sym typeface="Trebuchet MS"/>
              </a:defRPr>
            </a:pPr>
            <a:r>
              <a:rPr sz="4000" spc="600">
                <a:solidFill>
                  <a:srgbClr val="B41700"/>
                </a:solidFill>
                <a:latin typeface="Adobe 黑体 Std R"/>
                <a:ea typeface="Adobe 黑体 Std R"/>
                <a:cs typeface="Adobe 黑体 Std R"/>
                <a:sym typeface="Adobe 黑体 Std R"/>
              </a:rPr>
              <a:t>添加标题</a:t>
            </a:r>
          </a:p>
        </p:txBody>
      </p:sp>
      <p:sp>
        <p:nvSpPr>
          <p:cNvPr id="1081" name="Shape 1081"/>
          <p:cNvSpPr/>
          <p:nvPr/>
        </p:nvSpPr>
        <p:spPr>
          <a:xfrm>
            <a:off x="16855236" y="5643548"/>
            <a:ext cx="6804863" cy="1553210"/>
          </a:xfrm>
          <a:prstGeom prst="rect">
            <a:avLst/>
          </a:prstGeom>
          <a:ln w="12700">
            <a:miter lim="400000"/>
          </a:ln>
        </p:spPr>
        <p:txBody>
          <a:bodyPr tIns="91439" bIns="91439">
            <a:spAutoFit/>
          </a:bodyPr>
          <a:lstStyle/>
          <a:p>
            <a:pPr algn="l">
              <a:lnSpc>
                <a:spcPts val="3600"/>
              </a:lnSpc>
            </a:pPr>
            <a:r>
              <a:rPr sz="2800">
                <a:solidFill>
                  <a:srgbClr val="595959"/>
                </a:solidFill>
                <a:latin typeface="Adobe 仿宋 Std R"/>
                <a:ea typeface="Adobe 仿宋 Std R"/>
                <a:cs typeface="Adobe 仿宋 Std R"/>
                <a:sym typeface="Adobe 仿宋 Std R"/>
              </a:rPr>
              <a:t>每天为培训行业从业者以及学习爱好者传播有关培训经验、培训知识、管理智慧等及时资讯！给您一个订阅的理由。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dur="indefinite" fill="hold"/>
                                        <p:tgtEl>
                                          <p:spTgt spid="1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9" presetClass="entr" presetSubtype="0" fill="hold" grpId="2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3" dur="indefinite" fill="hold"/>
                                        <p:tgtEl>
                                          <p:spTgt spid="1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10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grpId="3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8" dur="indefinite" fill="hold"/>
                                        <p:tgtEl>
                                          <p:spTgt spid="10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750"/>
                                        <p:tgtEl>
                                          <p:spTgt spid="10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750"/>
                            </p:stCondLst>
                            <p:childTnLst>
                              <p:par>
                                <p:cTn id="21" presetID="9" presetClass="entr" presetSubtype="0" fill="hold" grpId="4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2" dur="indefinite" fill="hold"/>
                                        <p:tgtEl>
                                          <p:spTgt spid="1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grpId="5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7" dur="indefinite" fill="hold"/>
                                        <p:tgtEl>
                                          <p:spTgt spid="10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750"/>
                                        <p:tgtEl>
                                          <p:spTgt spid="10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750"/>
                            </p:stCondLst>
                            <p:childTnLst>
                              <p:par>
                                <p:cTn id="30" presetID="9" presetClass="entr" presetSubtype="0" fill="hold" grpId="6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1" dur="indefinite" fill="hold"/>
                                        <p:tgtEl>
                                          <p:spTgt spid="1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0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7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6" dur="indefinite" fill="hold"/>
                                        <p:tgtEl>
                                          <p:spTgt spid="10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750"/>
                                        <p:tgtEl>
                                          <p:spTgt spid="10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750"/>
                            </p:stCondLst>
                            <p:childTnLst>
                              <p:par>
                                <p:cTn id="39" presetID="22" presetClass="entr" presetSubtype="1" fill="hold" grpId="7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0" dur="indefinite" fill="hold"/>
                                        <p:tgtEl>
                                          <p:spTgt spid="10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750"/>
                                        <p:tgtEl>
                                          <p:spTgt spid="10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70" grpId="2" animBg="1" advAuto="0"/>
      <p:bldP spid="1071" grpId="3" build="p" bldLvl="5" animBg="1" advAuto="0"/>
      <p:bldP spid="1072" grpId="6" animBg="1" advAuto="0"/>
      <p:bldP spid="1073" grpId="7" build="p" bldLvl="5" animBg="1" advAuto="0"/>
      <p:bldP spid="1079" grpId="1" animBg="1" advAuto="0"/>
      <p:bldP spid="1080" grpId="4" animBg="1" advAuto="0"/>
      <p:bldP spid="1081" grpId="5" build="p" bldLvl="5" animBg="1" advAuto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3" name="Shape 1083"/>
          <p:cNvSpPr/>
          <p:nvPr/>
        </p:nvSpPr>
        <p:spPr>
          <a:xfrm rot="10800000" flipH="1">
            <a:off x="1066800" y="800100"/>
            <a:ext cx="1066800" cy="919656"/>
          </a:xfrm>
          <a:prstGeom prst="triangle">
            <a:avLst/>
          </a:prstGeom>
          <a:solidFill>
            <a:srgbClr val="B41700"/>
          </a:solidFill>
          <a:ln w="12700">
            <a:miter lim="400000"/>
          </a:ln>
        </p:spPr>
        <p:txBody>
          <a:bodyPr tIns="91439" bIns="9143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084" name="Shape 1084"/>
          <p:cNvSpPr/>
          <p:nvPr/>
        </p:nvSpPr>
        <p:spPr>
          <a:xfrm>
            <a:off x="1866900" y="796425"/>
            <a:ext cx="4914900" cy="792480"/>
          </a:xfrm>
          <a:prstGeom prst="rect">
            <a:avLst/>
          </a:prstGeom>
          <a:ln w="12700">
            <a:miter lim="400000"/>
          </a:ln>
        </p:spPr>
        <p:txBody>
          <a:bodyPr tIns="91439" bIns="91439">
            <a:spAutoFit/>
          </a:bodyPr>
          <a:lstStyle>
            <a:lvl1pPr algn="ctr">
              <a:defRPr sz="4800" spc="600">
                <a:solidFill>
                  <a:srgbClr val="B41700"/>
                </a:solidFill>
                <a:latin typeface="Adobe 黑体 Std R"/>
                <a:ea typeface="Adobe 黑体 Std R"/>
                <a:cs typeface="Adobe 黑体 Std R"/>
                <a:sym typeface="Adobe 黑体 Std R"/>
              </a:defRPr>
            </a:lvl1pPr>
          </a:lstStyle>
          <a:p>
            <a:pPr>
              <a:defRPr sz="3600" spc="0">
                <a:solidFill>
                  <a:srgbClr val="000000"/>
                </a:solidFill>
                <a:latin typeface="+mn-lt"/>
                <a:ea typeface="+mn-ea"/>
                <a:cs typeface="+mn-cs"/>
                <a:sym typeface="Trebuchet MS"/>
              </a:defRPr>
            </a:pPr>
            <a:r>
              <a:rPr sz="4800" spc="600">
                <a:solidFill>
                  <a:srgbClr val="B41700"/>
                </a:solidFill>
                <a:latin typeface="Adobe 黑体 Std R"/>
                <a:ea typeface="Adobe 黑体 Std R"/>
                <a:cs typeface="Adobe 黑体 Std R"/>
                <a:sym typeface="Adobe 黑体 Std R"/>
              </a:rPr>
              <a:t>添加标题文字</a:t>
            </a:r>
          </a:p>
        </p:txBody>
      </p:sp>
      <p:grpSp>
        <p:nvGrpSpPr>
          <p:cNvPr id="1092" name="Group 1092"/>
          <p:cNvGrpSpPr/>
          <p:nvPr/>
        </p:nvGrpSpPr>
        <p:grpSpPr>
          <a:xfrm>
            <a:off x="1790699" y="3581400"/>
            <a:ext cx="19735801" cy="3267077"/>
            <a:chOff x="0" y="0"/>
            <a:chExt cx="19735800" cy="3267076"/>
          </a:xfrm>
        </p:grpSpPr>
        <p:grpSp>
          <p:nvGrpSpPr>
            <p:cNvPr id="1088" name="Group 1088"/>
            <p:cNvGrpSpPr/>
            <p:nvPr/>
          </p:nvGrpSpPr>
          <p:grpSpPr>
            <a:xfrm>
              <a:off x="-1" y="0"/>
              <a:ext cx="19735801" cy="3267077"/>
              <a:chOff x="0" y="0"/>
              <a:chExt cx="19735800" cy="3267076"/>
            </a:xfrm>
          </p:grpSpPr>
          <p:sp>
            <p:nvSpPr>
              <p:cNvPr id="1085" name="Shape 1085"/>
              <p:cNvSpPr/>
              <p:nvPr/>
            </p:nvSpPr>
            <p:spPr>
              <a:xfrm>
                <a:off x="12268200" y="0"/>
                <a:ext cx="7467600" cy="1752601"/>
              </a:xfrm>
              <a:prstGeom prst="rect">
                <a:avLst/>
              </a:prstGeom>
              <a:solidFill>
                <a:srgbClr val="595959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ctr">
                <a:noAutofit/>
              </a:bodyPr>
              <a:lstStyle/>
              <a:p>
                <a:pPr algn="ctr">
                  <a:defRPr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1086" name="Shape 1086"/>
              <p:cNvSpPr/>
              <p:nvPr/>
            </p:nvSpPr>
            <p:spPr>
              <a:xfrm>
                <a:off x="-1" y="2276476"/>
                <a:ext cx="8172451" cy="990601"/>
              </a:xfrm>
              <a:prstGeom prst="rect">
                <a:avLst/>
              </a:prstGeom>
              <a:solidFill>
                <a:srgbClr val="595959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ctr">
                <a:noAutofit/>
              </a:bodyPr>
              <a:lstStyle/>
              <a:p>
                <a:pPr algn="ctr">
                  <a:defRPr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1087" name="Shape 1087"/>
              <p:cNvSpPr/>
              <p:nvPr/>
            </p:nvSpPr>
            <p:spPr>
              <a:xfrm>
                <a:off x="8172446" y="9524"/>
                <a:ext cx="4103323" cy="325755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84" h="21600" extrusionOk="0">
                    <a:moveTo>
                      <a:pt x="0" y="15032"/>
                    </a:moveTo>
                    <a:lnTo>
                      <a:pt x="21578" y="0"/>
                    </a:lnTo>
                    <a:cubicBezTo>
                      <a:pt x="21555" y="3789"/>
                      <a:pt x="21600" y="7705"/>
                      <a:pt x="21578" y="11495"/>
                    </a:cubicBezTo>
                    <a:lnTo>
                      <a:pt x="0" y="21600"/>
                    </a:lnTo>
                    <a:lnTo>
                      <a:pt x="0" y="15032"/>
                    </a:lnTo>
                    <a:close/>
                  </a:path>
                </a:pathLst>
              </a:custGeom>
              <a:solidFill>
                <a:srgbClr val="40404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ctr">
                <a:noAutofit/>
              </a:bodyPr>
              <a:lstStyle/>
              <a:p>
                <a:pPr algn="ctr">
                  <a:defRPr>
                    <a:solidFill>
                      <a:srgbClr val="FFFFFF"/>
                    </a:solidFill>
                  </a:defRPr>
                </a:pPr>
                <a:endParaRPr/>
              </a:p>
            </p:txBody>
          </p:sp>
        </p:grpSp>
        <p:sp>
          <p:nvSpPr>
            <p:cNvPr id="1089" name="Shape 1089"/>
            <p:cNvSpPr/>
            <p:nvPr/>
          </p:nvSpPr>
          <p:spPr>
            <a:xfrm>
              <a:off x="1504945" y="2352556"/>
              <a:ext cx="4914901" cy="69087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spAutoFit/>
            </a:bodyPr>
            <a:lstStyle>
              <a:lvl1pPr algn="ctr">
                <a:defRPr sz="4000" spc="600">
                  <a:solidFill>
                    <a:srgbClr val="FFFFFF"/>
                  </a:solidFill>
                  <a:latin typeface="Adobe 黑体 Std R"/>
                  <a:ea typeface="Adobe 黑体 Std R"/>
                  <a:cs typeface="Adobe 黑体 Std R"/>
                  <a:sym typeface="Adobe 黑体 Std R"/>
                </a:defRPr>
              </a:lvl1pPr>
            </a:lstStyle>
            <a:p>
              <a:pPr>
                <a:defRPr sz="3600" spc="0"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Trebuchet MS"/>
                </a:defRPr>
              </a:pPr>
              <a:r>
                <a:rPr sz="4000" spc="600">
                  <a:solidFill>
                    <a:srgbClr val="FFFFFF"/>
                  </a:solidFill>
                  <a:latin typeface="Adobe 黑体 Std R"/>
                  <a:ea typeface="Adobe 黑体 Std R"/>
                  <a:cs typeface="Adobe 黑体 Std R"/>
                  <a:sym typeface="Adobe 黑体 Std R"/>
                </a:rPr>
                <a:t>添加文字描述</a:t>
              </a:r>
            </a:p>
          </p:txBody>
        </p:sp>
        <p:sp>
          <p:nvSpPr>
            <p:cNvPr id="1090" name="Shape 1090"/>
            <p:cNvSpPr/>
            <p:nvPr/>
          </p:nvSpPr>
          <p:spPr>
            <a:xfrm>
              <a:off x="18409868" y="392708"/>
              <a:ext cx="664313" cy="10056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731" h="21452" extrusionOk="0">
                  <a:moveTo>
                    <a:pt x="4300" y="15396"/>
                  </a:moveTo>
                  <a:cubicBezTo>
                    <a:pt x="16432" y="15396"/>
                    <a:pt x="16432" y="15396"/>
                    <a:pt x="16432" y="15396"/>
                  </a:cubicBezTo>
                  <a:cubicBezTo>
                    <a:pt x="14952" y="20241"/>
                    <a:pt x="14952" y="20241"/>
                    <a:pt x="14952" y="20241"/>
                  </a:cubicBezTo>
                  <a:cubicBezTo>
                    <a:pt x="12881" y="20241"/>
                    <a:pt x="12881" y="20241"/>
                    <a:pt x="12881" y="20241"/>
                  </a:cubicBezTo>
                  <a:cubicBezTo>
                    <a:pt x="12585" y="20846"/>
                    <a:pt x="11698" y="21452"/>
                    <a:pt x="10514" y="21452"/>
                  </a:cubicBezTo>
                  <a:cubicBezTo>
                    <a:pt x="9330" y="21452"/>
                    <a:pt x="8443" y="20846"/>
                    <a:pt x="8147" y="20241"/>
                  </a:cubicBezTo>
                  <a:cubicBezTo>
                    <a:pt x="5780" y="20241"/>
                    <a:pt x="5780" y="20241"/>
                    <a:pt x="5780" y="20241"/>
                  </a:cubicBezTo>
                  <a:cubicBezTo>
                    <a:pt x="4300" y="15396"/>
                    <a:pt x="4300" y="15396"/>
                    <a:pt x="4300" y="15396"/>
                  </a:cubicBezTo>
                  <a:close/>
                  <a:moveTo>
                    <a:pt x="14656" y="5706"/>
                  </a:moveTo>
                  <a:cubicBezTo>
                    <a:pt x="14952" y="6917"/>
                    <a:pt x="14952" y="6917"/>
                    <a:pt x="14952" y="6917"/>
                  </a:cubicBezTo>
                  <a:cubicBezTo>
                    <a:pt x="14656" y="7321"/>
                    <a:pt x="14656" y="7321"/>
                    <a:pt x="14656" y="7321"/>
                  </a:cubicBezTo>
                  <a:cubicBezTo>
                    <a:pt x="15248" y="7523"/>
                    <a:pt x="15248" y="7523"/>
                    <a:pt x="15248" y="7523"/>
                  </a:cubicBezTo>
                  <a:cubicBezTo>
                    <a:pt x="14952" y="8331"/>
                    <a:pt x="14952" y="8331"/>
                    <a:pt x="14952" y="8331"/>
                  </a:cubicBezTo>
                  <a:cubicBezTo>
                    <a:pt x="14361" y="8331"/>
                    <a:pt x="14361" y="8331"/>
                    <a:pt x="14361" y="8331"/>
                  </a:cubicBezTo>
                  <a:cubicBezTo>
                    <a:pt x="14952" y="8532"/>
                    <a:pt x="14952" y="8532"/>
                    <a:pt x="14952" y="8532"/>
                  </a:cubicBezTo>
                  <a:cubicBezTo>
                    <a:pt x="14656" y="9340"/>
                    <a:pt x="14656" y="9340"/>
                    <a:pt x="14656" y="9340"/>
                  </a:cubicBezTo>
                  <a:cubicBezTo>
                    <a:pt x="14361" y="9542"/>
                    <a:pt x="14361" y="9542"/>
                    <a:pt x="14361" y="9542"/>
                  </a:cubicBezTo>
                  <a:cubicBezTo>
                    <a:pt x="14656" y="9744"/>
                    <a:pt x="14656" y="9744"/>
                    <a:pt x="14656" y="9744"/>
                  </a:cubicBezTo>
                  <a:cubicBezTo>
                    <a:pt x="14361" y="10551"/>
                    <a:pt x="14361" y="10551"/>
                    <a:pt x="14361" y="10551"/>
                  </a:cubicBezTo>
                  <a:cubicBezTo>
                    <a:pt x="13473" y="10753"/>
                    <a:pt x="13473" y="10753"/>
                    <a:pt x="13473" y="10753"/>
                  </a:cubicBezTo>
                  <a:cubicBezTo>
                    <a:pt x="8147" y="9744"/>
                    <a:pt x="8147" y="9744"/>
                    <a:pt x="8147" y="9744"/>
                  </a:cubicBezTo>
                  <a:cubicBezTo>
                    <a:pt x="5780" y="9744"/>
                    <a:pt x="5780" y="9744"/>
                    <a:pt x="5780" y="9744"/>
                  </a:cubicBezTo>
                  <a:cubicBezTo>
                    <a:pt x="5780" y="6312"/>
                    <a:pt x="5780" y="6312"/>
                    <a:pt x="5780" y="6312"/>
                  </a:cubicBezTo>
                  <a:cubicBezTo>
                    <a:pt x="7851" y="6110"/>
                    <a:pt x="7851" y="6110"/>
                    <a:pt x="7851" y="6110"/>
                  </a:cubicBezTo>
                  <a:cubicBezTo>
                    <a:pt x="11993" y="3082"/>
                    <a:pt x="11993" y="3082"/>
                    <a:pt x="11993" y="3082"/>
                  </a:cubicBezTo>
                  <a:cubicBezTo>
                    <a:pt x="14361" y="4091"/>
                    <a:pt x="12289" y="5101"/>
                    <a:pt x="10810" y="5908"/>
                  </a:cubicBezTo>
                  <a:cubicBezTo>
                    <a:pt x="14656" y="5706"/>
                    <a:pt x="14656" y="5706"/>
                    <a:pt x="14656" y="5706"/>
                  </a:cubicBezTo>
                  <a:close/>
                  <a:moveTo>
                    <a:pt x="4004" y="14185"/>
                  </a:moveTo>
                  <a:cubicBezTo>
                    <a:pt x="6963" y="14185"/>
                    <a:pt x="6963" y="14185"/>
                    <a:pt x="6963" y="14185"/>
                  </a:cubicBezTo>
                  <a:cubicBezTo>
                    <a:pt x="6667" y="12368"/>
                    <a:pt x="5484" y="10955"/>
                    <a:pt x="4596" y="9542"/>
                  </a:cubicBezTo>
                  <a:cubicBezTo>
                    <a:pt x="3413" y="8129"/>
                    <a:pt x="2525" y="6716"/>
                    <a:pt x="2821" y="5706"/>
                  </a:cubicBezTo>
                  <a:cubicBezTo>
                    <a:pt x="3413" y="4091"/>
                    <a:pt x="4596" y="3082"/>
                    <a:pt x="6371" y="2476"/>
                  </a:cubicBezTo>
                  <a:cubicBezTo>
                    <a:pt x="7555" y="2073"/>
                    <a:pt x="9034" y="1871"/>
                    <a:pt x="10514" y="2073"/>
                  </a:cubicBezTo>
                  <a:cubicBezTo>
                    <a:pt x="11993" y="2073"/>
                    <a:pt x="13177" y="2274"/>
                    <a:pt x="14361" y="2678"/>
                  </a:cubicBezTo>
                  <a:cubicBezTo>
                    <a:pt x="16136" y="3284"/>
                    <a:pt x="17319" y="4293"/>
                    <a:pt x="17911" y="5706"/>
                  </a:cubicBezTo>
                  <a:cubicBezTo>
                    <a:pt x="18207" y="6716"/>
                    <a:pt x="17024" y="8129"/>
                    <a:pt x="16136" y="9542"/>
                  </a:cubicBezTo>
                  <a:cubicBezTo>
                    <a:pt x="15248" y="10955"/>
                    <a:pt x="14065" y="12368"/>
                    <a:pt x="13769" y="14185"/>
                  </a:cubicBezTo>
                  <a:cubicBezTo>
                    <a:pt x="16728" y="14185"/>
                    <a:pt x="16728" y="14185"/>
                    <a:pt x="16728" y="14185"/>
                  </a:cubicBezTo>
                  <a:cubicBezTo>
                    <a:pt x="17024" y="12772"/>
                    <a:pt x="17911" y="11560"/>
                    <a:pt x="18799" y="10349"/>
                  </a:cubicBezTo>
                  <a:cubicBezTo>
                    <a:pt x="19982" y="8734"/>
                    <a:pt x="21166" y="7119"/>
                    <a:pt x="20574" y="5302"/>
                  </a:cubicBezTo>
                  <a:cubicBezTo>
                    <a:pt x="20278" y="3284"/>
                    <a:pt x="18207" y="1669"/>
                    <a:pt x="15840" y="861"/>
                  </a:cubicBezTo>
                  <a:cubicBezTo>
                    <a:pt x="14065" y="256"/>
                    <a:pt x="12289" y="54"/>
                    <a:pt x="10514" y="54"/>
                  </a:cubicBezTo>
                  <a:cubicBezTo>
                    <a:pt x="8739" y="-148"/>
                    <a:pt x="6667" y="256"/>
                    <a:pt x="5188" y="659"/>
                  </a:cubicBezTo>
                  <a:cubicBezTo>
                    <a:pt x="2525" y="1669"/>
                    <a:pt x="750" y="3082"/>
                    <a:pt x="158" y="5302"/>
                  </a:cubicBezTo>
                  <a:cubicBezTo>
                    <a:pt x="-434" y="7119"/>
                    <a:pt x="750" y="8734"/>
                    <a:pt x="1933" y="10349"/>
                  </a:cubicBezTo>
                  <a:cubicBezTo>
                    <a:pt x="2525" y="11560"/>
                    <a:pt x="3413" y="12772"/>
                    <a:pt x="4004" y="14185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091" name="Shape 1091"/>
            <p:cNvSpPr/>
            <p:nvPr/>
          </p:nvSpPr>
          <p:spPr>
            <a:xfrm>
              <a:off x="13147671" y="414634"/>
              <a:ext cx="4914901" cy="79247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spAutoFit/>
            </a:bodyPr>
            <a:lstStyle>
              <a:lvl1pPr algn="ctr">
                <a:defRPr sz="4800" spc="600">
                  <a:solidFill>
                    <a:srgbClr val="FFFFFF"/>
                  </a:solidFill>
                  <a:latin typeface="Adobe 黑体 Std R"/>
                  <a:ea typeface="Adobe 黑体 Std R"/>
                  <a:cs typeface="Adobe 黑体 Std R"/>
                  <a:sym typeface="Adobe 黑体 Std R"/>
                </a:defRPr>
              </a:lvl1pPr>
            </a:lstStyle>
            <a:p>
              <a:pPr>
                <a:defRPr sz="3600" spc="0"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Trebuchet MS"/>
                </a:defRPr>
              </a:pPr>
              <a:r>
                <a:rPr sz="4800" spc="600">
                  <a:solidFill>
                    <a:srgbClr val="FFFFFF"/>
                  </a:solidFill>
                  <a:latin typeface="Adobe 黑体 Std R"/>
                  <a:ea typeface="Adobe 黑体 Std R"/>
                  <a:cs typeface="Adobe 黑体 Std R"/>
                  <a:sym typeface="Adobe 黑体 Std R"/>
                </a:rPr>
                <a:t>添加文字描述</a:t>
              </a:r>
            </a:p>
          </p:txBody>
        </p:sp>
      </p:grpSp>
      <p:grpSp>
        <p:nvGrpSpPr>
          <p:cNvPr id="1099" name="Group 1099"/>
          <p:cNvGrpSpPr/>
          <p:nvPr/>
        </p:nvGrpSpPr>
        <p:grpSpPr>
          <a:xfrm>
            <a:off x="5457821" y="5857876"/>
            <a:ext cx="16068679" cy="2305053"/>
            <a:chOff x="0" y="0"/>
            <a:chExt cx="16068678" cy="2305051"/>
          </a:xfrm>
        </p:grpSpPr>
        <p:sp>
          <p:nvSpPr>
            <p:cNvPr id="1093" name="Shape 1093"/>
            <p:cNvSpPr/>
            <p:nvPr/>
          </p:nvSpPr>
          <p:spPr>
            <a:xfrm>
              <a:off x="8601078" y="-1"/>
              <a:ext cx="7467601" cy="1752601"/>
            </a:xfrm>
            <a:prstGeom prst="rect">
              <a:avLst/>
            </a:prstGeom>
            <a:solidFill>
              <a:srgbClr val="595959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094" name="Shape 1094"/>
            <p:cNvSpPr/>
            <p:nvPr/>
          </p:nvSpPr>
          <p:spPr>
            <a:xfrm>
              <a:off x="409575" y="1314451"/>
              <a:ext cx="4095751" cy="990601"/>
            </a:xfrm>
            <a:prstGeom prst="rect">
              <a:avLst/>
            </a:prstGeom>
            <a:solidFill>
              <a:srgbClr val="595959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095" name="Shape 1095"/>
            <p:cNvSpPr/>
            <p:nvPr/>
          </p:nvSpPr>
          <p:spPr>
            <a:xfrm>
              <a:off x="4505323" y="-1"/>
              <a:ext cx="4114801" cy="23050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2317"/>
                  </a:moveTo>
                  <a:lnTo>
                    <a:pt x="21600" y="0"/>
                  </a:lnTo>
                  <a:cubicBezTo>
                    <a:pt x="21583" y="5385"/>
                    <a:pt x="21567" y="10949"/>
                    <a:pt x="21550" y="16334"/>
                  </a:cubicBezTo>
                  <a:lnTo>
                    <a:pt x="0" y="21600"/>
                  </a:lnTo>
                  <a:lnTo>
                    <a:pt x="0" y="12317"/>
                  </a:lnTo>
                  <a:close/>
                </a:path>
              </a:pathLst>
            </a:custGeom>
            <a:solidFill>
              <a:srgbClr val="404040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096" name="Shape 1096"/>
            <p:cNvSpPr/>
            <p:nvPr/>
          </p:nvSpPr>
          <p:spPr>
            <a:xfrm>
              <a:off x="0" y="1409524"/>
              <a:ext cx="4914900" cy="69088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spAutoFit/>
            </a:bodyPr>
            <a:lstStyle>
              <a:lvl1pPr algn="ctr">
                <a:defRPr sz="4000" spc="600">
                  <a:solidFill>
                    <a:srgbClr val="FFFFFF"/>
                  </a:solidFill>
                  <a:latin typeface="Adobe 黑体 Std R"/>
                  <a:ea typeface="Adobe 黑体 Std R"/>
                  <a:cs typeface="Adobe 黑体 Std R"/>
                  <a:sym typeface="Adobe 黑体 Std R"/>
                </a:defRPr>
              </a:lvl1pPr>
            </a:lstStyle>
            <a:p>
              <a:pPr>
                <a:defRPr sz="3600" spc="0"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Trebuchet MS"/>
                </a:defRPr>
              </a:pPr>
              <a:r>
                <a:rPr sz="4000" spc="600">
                  <a:solidFill>
                    <a:srgbClr val="FFFFFF"/>
                  </a:solidFill>
                  <a:latin typeface="Adobe 黑体 Std R"/>
                  <a:ea typeface="Adobe 黑体 Std R"/>
                  <a:cs typeface="Adobe 黑体 Std R"/>
                  <a:sym typeface="Adobe 黑体 Std R"/>
                </a:rPr>
                <a:t>添加文字描述</a:t>
              </a:r>
            </a:p>
          </p:txBody>
        </p:sp>
        <p:sp>
          <p:nvSpPr>
            <p:cNvPr id="1097" name="Shape 1097"/>
            <p:cNvSpPr/>
            <p:nvPr/>
          </p:nvSpPr>
          <p:spPr>
            <a:xfrm>
              <a:off x="9480550" y="476190"/>
              <a:ext cx="4914900" cy="79247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spAutoFit/>
            </a:bodyPr>
            <a:lstStyle>
              <a:lvl1pPr algn="ctr">
                <a:defRPr sz="4800" spc="600">
                  <a:solidFill>
                    <a:srgbClr val="FFFFFF"/>
                  </a:solidFill>
                  <a:latin typeface="Adobe 黑体 Std R"/>
                  <a:ea typeface="Adobe 黑体 Std R"/>
                  <a:cs typeface="Adobe 黑体 Std R"/>
                  <a:sym typeface="Adobe 黑体 Std R"/>
                </a:defRPr>
              </a:lvl1pPr>
            </a:lstStyle>
            <a:p>
              <a:pPr>
                <a:defRPr sz="3600" spc="0"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Trebuchet MS"/>
                </a:defRPr>
              </a:pPr>
              <a:r>
                <a:rPr sz="4800" spc="600">
                  <a:solidFill>
                    <a:srgbClr val="FFFFFF"/>
                  </a:solidFill>
                  <a:latin typeface="Adobe 黑体 Std R"/>
                  <a:ea typeface="Adobe 黑体 Std R"/>
                  <a:cs typeface="Adobe 黑体 Std R"/>
                  <a:sym typeface="Adobe 黑体 Std R"/>
                </a:rPr>
                <a:t>添加文字描述</a:t>
              </a:r>
            </a:p>
          </p:txBody>
        </p:sp>
        <p:sp>
          <p:nvSpPr>
            <p:cNvPr id="1098" name="Shape 1098"/>
            <p:cNvSpPr/>
            <p:nvPr/>
          </p:nvSpPr>
          <p:spPr>
            <a:xfrm>
              <a:off x="14662151" y="681033"/>
              <a:ext cx="758827" cy="6191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800" y="21600"/>
                  </a:moveTo>
                  <a:cubicBezTo>
                    <a:pt x="17200" y="21600"/>
                    <a:pt x="17200" y="21600"/>
                    <a:pt x="17200" y="21600"/>
                  </a:cubicBezTo>
                  <a:cubicBezTo>
                    <a:pt x="17200" y="10555"/>
                    <a:pt x="17200" y="10555"/>
                    <a:pt x="17200" y="10555"/>
                  </a:cubicBezTo>
                  <a:cubicBezTo>
                    <a:pt x="16600" y="10800"/>
                    <a:pt x="16600" y="10800"/>
                    <a:pt x="16600" y="10800"/>
                  </a:cubicBezTo>
                  <a:cubicBezTo>
                    <a:pt x="16400" y="16936"/>
                    <a:pt x="16400" y="16936"/>
                    <a:pt x="16400" y="16936"/>
                  </a:cubicBezTo>
                  <a:cubicBezTo>
                    <a:pt x="15800" y="17182"/>
                    <a:pt x="15800" y="17182"/>
                    <a:pt x="15800" y="17182"/>
                  </a:cubicBezTo>
                  <a:cubicBezTo>
                    <a:pt x="15800" y="21600"/>
                    <a:pt x="15800" y="21600"/>
                    <a:pt x="15800" y="21600"/>
                  </a:cubicBezTo>
                  <a:close/>
                  <a:moveTo>
                    <a:pt x="21600" y="0"/>
                  </a:moveTo>
                  <a:cubicBezTo>
                    <a:pt x="20000" y="3927"/>
                    <a:pt x="20000" y="3927"/>
                    <a:pt x="20000" y="3927"/>
                  </a:cubicBezTo>
                  <a:cubicBezTo>
                    <a:pt x="18200" y="8100"/>
                    <a:pt x="18200" y="8100"/>
                    <a:pt x="18200" y="8100"/>
                  </a:cubicBezTo>
                  <a:cubicBezTo>
                    <a:pt x="16800" y="5400"/>
                    <a:pt x="16800" y="5400"/>
                    <a:pt x="16800" y="5400"/>
                  </a:cubicBezTo>
                  <a:cubicBezTo>
                    <a:pt x="16000" y="5891"/>
                    <a:pt x="16000" y="5891"/>
                    <a:pt x="16000" y="5891"/>
                  </a:cubicBezTo>
                  <a:cubicBezTo>
                    <a:pt x="15400" y="15464"/>
                    <a:pt x="15400" y="15464"/>
                    <a:pt x="15400" y="15464"/>
                  </a:cubicBezTo>
                  <a:cubicBezTo>
                    <a:pt x="13400" y="16445"/>
                    <a:pt x="13400" y="16445"/>
                    <a:pt x="13400" y="16445"/>
                  </a:cubicBezTo>
                  <a:cubicBezTo>
                    <a:pt x="9400" y="12027"/>
                    <a:pt x="9400" y="12027"/>
                    <a:pt x="9400" y="12027"/>
                  </a:cubicBezTo>
                  <a:cubicBezTo>
                    <a:pt x="7200" y="17673"/>
                    <a:pt x="7200" y="17673"/>
                    <a:pt x="7200" y="17673"/>
                  </a:cubicBezTo>
                  <a:cubicBezTo>
                    <a:pt x="5000" y="17918"/>
                    <a:pt x="5000" y="17918"/>
                    <a:pt x="5000" y="17918"/>
                  </a:cubicBezTo>
                  <a:cubicBezTo>
                    <a:pt x="3800" y="15218"/>
                    <a:pt x="3800" y="15218"/>
                    <a:pt x="3800" y="15218"/>
                  </a:cubicBezTo>
                  <a:cubicBezTo>
                    <a:pt x="600" y="16445"/>
                    <a:pt x="600" y="16445"/>
                    <a:pt x="600" y="16445"/>
                  </a:cubicBezTo>
                  <a:cubicBezTo>
                    <a:pt x="0" y="13500"/>
                    <a:pt x="0" y="13500"/>
                    <a:pt x="0" y="13500"/>
                  </a:cubicBezTo>
                  <a:cubicBezTo>
                    <a:pt x="4000" y="12027"/>
                    <a:pt x="4000" y="12027"/>
                    <a:pt x="4000" y="12027"/>
                  </a:cubicBezTo>
                  <a:cubicBezTo>
                    <a:pt x="4800" y="11782"/>
                    <a:pt x="4800" y="11782"/>
                    <a:pt x="4800" y="11782"/>
                  </a:cubicBezTo>
                  <a:cubicBezTo>
                    <a:pt x="5400" y="12764"/>
                    <a:pt x="5400" y="12764"/>
                    <a:pt x="5400" y="12764"/>
                  </a:cubicBezTo>
                  <a:cubicBezTo>
                    <a:pt x="6000" y="13991"/>
                    <a:pt x="6000" y="13991"/>
                    <a:pt x="6000" y="13991"/>
                  </a:cubicBezTo>
                  <a:cubicBezTo>
                    <a:pt x="7800" y="8836"/>
                    <a:pt x="7800" y="8836"/>
                    <a:pt x="7800" y="8836"/>
                  </a:cubicBezTo>
                  <a:cubicBezTo>
                    <a:pt x="8600" y="7118"/>
                    <a:pt x="8600" y="7118"/>
                    <a:pt x="8600" y="7118"/>
                  </a:cubicBezTo>
                  <a:cubicBezTo>
                    <a:pt x="9800" y="8591"/>
                    <a:pt x="9800" y="8591"/>
                    <a:pt x="9800" y="8591"/>
                  </a:cubicBezTo>
                  <a:cubicBezTo>
                    <a:pt x="13000" y="12273"/>
                    <a:pt x="13000" y="12273"/>
                    <a:pt x="13000" y="12273"/>
                  </a:cubicBezTo>
                  <a:cubicBezTo>
                    <a:pt x="13400" y="5155"/>
                    <a:pt x="13400" y="5155"/>
                    <a:pt x="13400" y="5155"/>
                  </a:cubicBezTo>
                  <a:cubicBezTo>
                    <a:pt x="13600" y="4418"/>
                    <a:pt x="13600" y="4418"/>
                    <a:pt x="13600" y="4418"/>
                  </a:cubicBezTo>
                  <a:cubicBezTo>
                    <a:pt x="14000" y="3927"/>
                    <a:pt x="14000" y="3927"/>
                    <a:pt x="14000" y="3927"/>
                  </a:cubicBezTo>
                  <a:cubicBezTo>
                    <a:pt x="15400" y="2700"/>
                    <a:pt x="15400" y="2700"/>
                    <a:pt x="15400" y="2700"/>
                  </a:cubicBezTo>
                  <a:cubicBezTo>
                    <a:pt x="14200" y="245"/>
                    <a:pt x="14200" y="245"/>
                    <a:pt x="14200" y="245"/>
                  </a:cubicBezTo>
                  <a:cubicBezTo>
                    <a:pt x="18000" y="0"/>
                    <a:pt x="18000" y="0"/>
                    <a:pt x="18000" y="0"/>
                  </a:cubicBezTo>
                  <a:cubicBezTo>
                    <a:pt x="21600" y="0"/>
                    <a:pt x="21600" y="0"/>
                    <a:pt x="21600" y="0"/>
                  </a:cubicBezTo>
                  <a:close/>
                  <a:moveTo>
                    <a:pt x="4400" y="21600"/>
                  </a:moveTo>
                  <a:cubicBezTo>
                    <a:pt x="4800" y="21600"/>
                    <a:pt x="5200" y="21600"/>
                    <a:pt x="5600" y="21600"/>
                  </a:cubicBezTo>
                  <a:cubicBezTo>
                    <a:pt x="5600" y="19636"/>
                    <a:pt x="5600" y="19636"/>
                    <a:pt x="5600" y="19636"/>
                  </a:cubicBezTo>
                  <a:cubicBezTo>
                    <a:pt x="4600" y="19636"/>
                    <a:pt x="4600" y="19636"/>
                    <a:pt x="4600" y="19636"/>
                  </a:cubicBezTo>
                  <a:cubicBezTo>
                    <a:pt x="4400" y="19145"/>
                    <a:pt x="4400" y="19145"/>
                    <a:pt x="4400" y="19145"/>
                  </a:cubicBezTo>
                  <a:cubicBezTo>
                    <a:pt x="4400" y="21600"/>
                    <a:pt x="4400" y="21600"/>
                    <a:pt x="4400" y="21600"/>
                  </a:cubicBezTo>
                  <a:close/>
                  <a:moveTo>
                    <a:pt x="2000" y="21600"/>
                  </a:moveTo>
                  <a:cubicBezTo>
                    <a:pt x="3400" y="21600"/>
                    <a:pt x="3400" y="21600"/>
                    <a:pt x="3400" y="21600"/>
                  </a:cubicBezTo>
                  <a:cubicBezTo>
                    <a:pt x="3400" y="17427"/>
                    <a:pt x="3400" y="17427"/>
                    <a:pt x="3400" y="17427"/>
                  </a:cubicBezTo>
                  <a:cubicBezTo>
                    <a:pt x="3400" y="17182"/>
                    <a:pt x="3400" y="17182"/>
                    <a:pt x="3400" y="17182"/>
                  </a:cubicBezTo>
                  <a:cubicBezTo>
                    <a:pt x="2000" y="17673"/>
                    <a:pt x="2000" y="17673"/>
                    <a:pt x="2000" y="17673"/>
                  </a:cubicBezTo>
                  <a:cubicBezTo>
                    <a:pt x="2000" y="21600"/>
                    <a:pt x="2000" y="21600"/>
                    <a:pt x="2000" y="21600"/>
                  </a:cubicBezTo>
                  <a:close/>
                  <a:moveTo>
                    <a:pt x="6600" y="21600"/>
                  </a:moveTo>
                  <a:cubicBezTo>
                    <a:pt x="7000" y="21600"/>
                    <a:pt x="7600" y="21600"/>
                    <a:pt x="8000" y="21600"/>
                  </a:cubicBezTo>
                  <a:cubicBezTo>
                    <a:pt x="8000" y="19145"/>
                    <a:pt x="8000" y="19145"/>
                    <a:pt x="8000" y="19145"/>
                  </a:cubicBezTo>
                  <a:cubicBezTo>
                    <a:pt x="7800" y="19391"/>
                    <a:pt x="7800" y="19391"/>
                    <a:pt x="7800" y="19391"/>
                  </a:cubicBezTo>
                  <a:cubicBezTo>
                    <a:pt x="6600" y="19636"/>
                    <a:pt x="6600" y="19636"/>
                    <a:pt x="6600" y="19636"/>
                  </a:cubicBezTo>
                  <a:cubicBezTo>
                    <a:pt x="6600" y="21600"/>
                    <a:pt x="6600" y="21600"/>
                    <a:pt x="6600" y="21600"/>
                  </a:cubicBezTo>
                  <a:close/>
                  <a:moveTo>
                    <a:pt x="9000" y="21600"/>
                  </a:moveTo>
                  <a:cubicBezTo>
                    <a:pt x="9400" y="21600"/>
                    <a:pt x="9800" y="21600"/>
                    <a:pt x="10200" y="21600"/>
                  </a:cubicBezTo>
                  <a:cubicBezTo>
                    <a:pt x="10200" y="15218"/>
                    <a:pt x="10200" y="15218"/>
                    <a:pt x="10200" y="15218"/>
                  </a:cubicBezTo>
                  <a:cubicBezTo>
                    <a:pt x="9800" y="14727"/>
                    <a:pt x="9800" y="14727"/>
                    <a:pt x="9800" y="14727"/>
                  </a:cubicBezTo>
                  <a:cubicBezTo>
                    <a:pt x="9000" y="16691"/>
                    <a:pt x="9000" y="16691"/>
                    <a:pt x="9000" y="16691"/>
                  </a:cubicBezTo>
                  <a:cubicBezTo>
                    <a:pt x="9000" y="21600"/>
                    <a:pt x="9000" y="21600"/>
                    <a:pt x="9000" y="21600"/>
                  </a:cubicBezTo>
                  <a:close/>
                  <a:moveTo>
                    <a:pt x="11200" y="21600"/>
                  </a:moveTo>
                  <a:cubicBezTo>
                    <a:pt x="11600" y="21600"/>
                    <a:pt x="12000" y="21600"/>
                    <a:pt x="12600" y="21600"/>
                  </a:cubicBezTo>
                  <a:cubicBezTo>
                    <a:pt x="12600" y="17918"/>
                    <a:pt x="12600" y="17918"/>
                    <a:pt x="12600" y="17918"/>
                  </a:cubicBezTo>
                  <a:cubicBezTo>
                    <a:pt x="11200" y="16445"/>
                    <a:pt x="11200" y="16445"/>
                    <a:pt x="11200" y="16445"/>
                  </a:cubicBezTo>
                  <a:cubicBezTo>
                    <a:pt x="11200" y="21600"/>
                    <a:pt x="11200" y="21600"/>
                    <a:pt x="11200" y="21600"/>
                  </a:cubicBezTo>
                  <a:close/>
                  <a:moveTo>
                    <a:pt x="13600" y="21600"/>
                  </a:moveTo>
                  <a:cubicBezTo>
                    <a:pt x="14000" y="21600"/>
                    <a:pt x="14400" y="21600"/>
                    <a:pt x="14800" y="21600"/>
                  </a:cubicBezTo>
                  <a:cubicBezTo>
                    <a:pt x="14800" y="17673"/>
                    <a:pt x="14800" y="17673"/>
                    <a:pt x="14800" y="17673"/>
                  </a:cubicBezTo>
                  <a:cubicBezTo>
                    <a:pt x="13600" y="18409"/>
                    <a:pt x="13600" y="18409"/>
                    <a:pt x="13600" y="18409"/>
                  </a:cubicBezTo>
                  <a:lnTo>
                    <a:pt x="13600" y="2160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</p:grpSp>
      <p:grpSp>
        <p:nvGrpSpPr>
          <p:cNvPr id="1106" name="Group 1106"/>
          <p:cNvGrpSpPr/>
          <p:nvPr/>
        </p:nvGrpSpPr>
        <p:grpSpPr>
          <a:xfrm>
            <a:off x="3809999" y="8134352"/>
            <a:ext cx="17716501" cy="1752601"/>
            <a:chOff x="0" y="0"/>
            <a:chExt cx="17716500" cy="1752600"/>
          </a:xfrm>
        </p:grpSpPr>
        <p:sp>
          <p:nvSpPr>
            <p:cNvPr id="1100" name="Shape 1100"/>
            <p:cNvSpPr/>
            <p:nvPr/>
          </p:nvSpPr>
          <p:spPr>
            <a:xfrm>
              <a:off x="10248900" y="0"/>
              <a:ext cx="7467600" cy="1752600"/>
            </a:xfrm>
            <a:prstGeom prst="rect">
              <a:avLst/>
            </a:prstGeom>
            <a:solidFill>
              <a:srgbClr val="595959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101" name="Shape 1101"/>
            <p:cNvSpPr/>
            <p:nvPr/>
          </p:nvSpPr>
          <p:spPr>
            <a:xfrm>
              <a:off x="-1" y="352428"/>
              <a:ext cx="6153151" cy="990601"/>
            </a:xfrm>
            <a:prstGeom prst="rect">
              <a:avLst/>
            </a:prstGeom>
            <a:solidFill>
              <a:srgbClr val="595959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102" name="Shape 1102"/>
            <p:cNvSpPr/>
            <p:nvPr/>
          </p:nvSpPr>
          <p:spPr>
            <a:xfrm>
              <a:off x="6153146" y="22226"/>
              <a:ext cx="4127501" cy="172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4129"/>
                  </a:moveTo>
                  <a:lnTo>
                    <a:pt x="21600" y="0"/>
                  </a:lnTo>
                  <a:cubicBezTo>
                    <a:pt x="21578" y="7200"/>
                    <a:pt x="21556" y="14400"/>
                    <a:pt x="21534" y="21600"/>
                  </a:cubicBezTo>
                  <a:lnTo>
                    <a:pt x="0" y="16518"/>
                  </a:lnTo>
                  <a:lnTo>
                    <a:pt x="0" y="4129"/>
                  </a:lnTo>
                  <a:close/>
                </a:path>
              </a:pathLst>
            </a:custGeom>
            <a:solidFill>
              <a:srgbClr val="404040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103" name="Shape 1103"/>
            <p:cNvSpPr/>
            <p:nvPr/>
          </p:nvSpPr>
          <p:spPr>
            <a:xfrm>
              <a:off x="438150" y="466723"/>
              <a:ext cx="4914900" cy="69088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spAutoFit/>
            </a:bodyPr>
            <a:lstStyle>
              <a:lvl1pPr algn="ctr">
                <a:defRPr sz="4000" spc="600">
                  <a:solidFill>
                    <a:srgbClr val="FFFFFF"/>
                  </a:solidFill>
                  <a:latin typeface="Adobe 黑体 Std R"/>
                  <a:ea typeface="Adobe 黑体 Std R"/>
                  <a:cs typeface="Adobe 黑体 Std R"/>
                  <a:sym typeface="Adobe 黑体 Std R"/>
                </a:defRPr>
              </a:lvl1pPr>
            </a:lstStyle>
            <a:p>
              <a:pPr>
                <a:defRPr sz="3600" spc="0"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Trebuchet MS"/>
                </a:defRPr>
              </a:pPr>
              <a:r>
                <a:rPr sz="4000" spc="600">
                  <a:solidFill>
                    <a:srgbClr val="FFFFFF"/>
                  </a:solidFill>
                  <a:latin typeface="Adobe 黑体 Std R"/>
                  <a:ea typeface="Adobe 黑体 Std R"/>
                  <a:cs typeface="Adobe 黑体 Std R"/>
                  <a:sym typeface="Adobe 黑体 Std R"/>
                </a:rPr>
                <a:t>添加文字描述</a:t>
              </a:r>
            </a:p>
          </p:txBody>
        </p:sp>
        <p:sp>
          <p:nvSpPr>
            <p:cNvPr id="1104" name="Shape 1104"/>
            <p:cNvSpPr/>
            <p:nvPr/>
          </p:nvSpPr>
          <p:spPr>
            <a:xfrm>
              <a:off x="11160121" y="553718"/>
              <a:ext cx="4914901" cy="79247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spAutoFit/>
            </a:bodyPr>
            <a:lstStyle>
              <a:lvl1pPr algn="ctr">
                <a:defRPr sz="4800" spc="600">
                  <a:solidFill>
                    <a:srgbClr val="FFFFFF"/>
                  </a:solidFill>
                  <a:latin typeface="Adobe 黑体 Std R"/>
                  <a:ea typeface="Adobe 黑体 Std R"/>
                  <a:cs typeface="Adobe 黑体 Std R"/>
                  <a:sym typeface="Adobe 黑体 Std R"/>
                </a:defRPr>
              </a:lvl1pPr>
            </a:lstStyle>
            <a:p>
              <a:pPr>
                <a:defRPr sz="3600" spc="0"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Trebuchet MS"/>
                </a:defRPr>
              </a:pPr>
              <a:r>
                <a:rPr sz="4800" spc="600">
                  <a:solidFill>
                    <a:srgbClr val="FFFFFF"/>
                  </a:solidFill>
                  <a:latin typeface="Adobe 黑体 Std R"/>
                  <a:ea typeface="Adobe 黑体 Std R"/>
                  <a:cs typeface="Adobe 黑体 Std R"/>
                  <a:sym typeface="Adobe 黑体 Std R"/>
                </a:rPr>
                <a:t>添加文字描述</a:t>
              </a:r>
            </a:p>
          </p:txBody>
        </p:sp>
        <p:sp>
          <p:nvSpPr>
            <p:cNvPr id="1105" name="Shape 1105"/>
            <p:cNvSpPr/>
            <p:nvPr/>
          </p:nvSpPr>
          <p:spPr>
            <a:xfrm>
              <a:off x="16309973" y="466723"/>
              <a:ext cx="830265" cy="9251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444" extrusionOk="0">
                  <a:moveTo>
                    <a:pt x="12706" y="20691"/>
                  </a:moveTo>
                  <a:cubicBezTo>
                    <a:pt x="13468" y="19781"/>
                    <a:pt x="13976" y="18872"/>
                    <a:pt x="14739" y="18189"/>
                  </a:cubicBezTo>
                  <a:cubicBezTo>
                    <a:pt x="14993" y="17735"/>
                    <a:pt x="14739" y="17280"/>
                    <a:pt x="14485" y="16825"/>
                  </a:cubicBezTo>
                  <a:cubicBezTo>
                    <a:pt x="13214" y="15916"/>
                    <a:pt x="12198" y="15006"/>
                    <a:pt x="11181" y="14097"/>
                  </a:cubicBezTo>
                  <a:cubicBezTo>
                    <a:pt x="10673" y="13642"/>
                    <a:pt x="10165" y="13642"/>
                    <a:pt x="9656" y="13869"/>
                  </a:cubicBezTo>
                  <a:cubicBezTo>
                    <a:pt x="9148" y="14097"/>
                    <a:pt x="8386" y="14552"/>
                    <a:pt x="7624" y="15006"/>
                  </a:cubicBezTo>
                  <a:cubicBezTo>
                    <a:pt x="5336" y="11823"/>
                    <a:pt x="5082" y="10232"/>
                    <a:pt x="4574" y="7958"/>
                  </a:cubicBezTo>
                  <a:cubicBezTo>
                    <a:pt x="5082" y="7503"/>
                    <a:pt x="5845" y="7048"/>
                    <a:pt x="6607" y="6821"/>
                  </a:cubicBezTo>
                  <a:cubicBezTo>
                    <a:pt x="7115" y="6594"/>
                    <a:pt x="7115" y="6139"/>
                    <a:pt x="7115" y="5457"/>
                  </a:cubicBezTo>
                  <a:cubicBezTo>
                    <a:pt x="6607" y="4320"/>
                    <a:pt x="6099" y="2956"/>
                    <a:pt x="5845" y="1592"/>
                  </a:cubicBezTo>
                  <a:cubicBezTo>
                    <a:pt x="5591" y="1137"/>
                    <a:pt x="5336" y="682"/>
                    <a:pt x="4828" y="909"/>
                  </a:cubicBezTo>
                  <a:cubicBezTo>
                    <a:pt x="3558" y="909"/>
                    <a:pt x="2287" y="909"/>
                    <a:pt x="1271" y="1137"/>
                  </a:cubicBezTo>
                  <a:cubicBezTo>
                    <a:pt x="254" y="1137"/>
                    <a:pt x="0" y="1592"/>
                    <a:pt x="0" y="2274"/>
                  </a:cubicBezTo>
                  <a:cubicBezTo>
                    <a:pt x="508" y="10232"/>
                    <a:pt x="3812" y="17507"/>
                    <a:pt x="10927" y="21145"/>
                  </a:cubicBezTo>
                  <a:cubicBezTo>
                    <a:pt x="11689" y="21600"/>
                    <a:pt x="12198" y="21600"/>
                    <a:pt x="12706" y="20691"/>
                  </a:cubicBezTo>
                  <a:close/>
                  <a:moveTo>
                    <a:pt x="11689" y="11823"/>
                  </a:moveTo>
                  <a:cubicBezTo>
                    <a:pt x="8132" y="11823"/>
                    <a:pt x="8132" y="11823"/>
                    <a:pt x="8132" y="11823"/>
                  </a:cubicBezTo>
                  <a:cubicBezTo>
                    <a:pt x="8386" y="11141"/>
                    <a:pt x="8386" y="11141"/>
                    <a:pt x="8386" y="11141"/>
                  </a:cubicBezTo>
                  <a:cubicBezTo>
                    <a:pt x="10419" y="8413"/>
                    <a:pt x="10419" y="8413"/>
                    <a:pt x="10419" y="8413"/>
                  </a:cubicBezTo>
                  <a:cubicBezTo>
                    <a:pt x="10419" y="7958"/>
                    <a:pt x="10673" y="7731"/>
                    <a:pt x="10673" y="7048"/>
                  </a:cubicBezTo>
                  <a:cubicBezTo>
                    <a:pt x="10673" y="6821"/>
                    <a:pt x="10673" y="6594"/>
                    <a:pt x="10419" y="6594"/>
                  </a:cubicBezTo>
                  <a:cubicBezTo>
                    <a:pt x="10419" y="6594"/>
                    <a:pt x="10165" y="6821"/>
                    <a:pt x="10165" y="7048"/>
                  </a:cubicBezTo>
                  <a:cubicBezTo>
                    <a:pt x="9911" y="7958"/>
                    <a:pt x="9911" y="7958"/>
                    <a:pt x="9911" y="7958"/>
                  </a:cubicBezTo>
                  <a:cubicBezTo>
                    <a:pt x="8640" y="7958"/>
                    <a:pt x="8640" y="7958"/>
                    <a:pt x="8640" y="7958"/>
                  </a:cubicBezTo>
                  <a:cubicBezTo>
                    <a:pt x="8894" y="6821"/>
                    <a:pt x="8894" y="6821"/>
                    <a:pt x="8894" y="6821"/>
                  </a:cubicBezTo>
                  <a:cubicBezTo>
                    <a:pt x="8894" y="6139"/>
                    <a:pt x="9656" y="5684"/>
                    <a:pt x="10673" y="5684"/>
                  </a:cubicBezTo>
                  <a:cubicBezTo>
                    <a:pt x="11435" y="5684"/>
                    <a:pt x="11689" y="5912"/>
                    <a:pt x="11944" y="6139"/>
                  </a:cubicBezTo>
                  <a:cubicBezTo>
                    <a:pt x="12198" y="6366"/>
                    <a:pt x="12198" y="7048"/>
                    <a:pt x="12198" y="7503"/>
                  </a:cubicBezTo>
                  <a:cubicBezTo>
                    <a:pt x="12198" y="7958"/>
                    <a:pt x="11944" y="8185"/>
                    <a:pt x="11944" y="8185"/>
                  </a:cubicBezTo>
                  <a:cubicBezTo>
                    <a:pt x="9911" y="11141"/>
                    <a:pt x="9911" y="11141"/>
                    <a:pt x="9911" y="11141"/>
                  </a:cubicBezTo>
                  <a:cubicBezTo>
                    <a:pt x="11689" y="11141"/>
                    <a:pt x="11689" y="11141"/>
                    <a:pt x="11689" y="11141"/>
                  </a:cubicBezTo>
                  <a:cubicBezTo>
                    <a:pt x="11689" y="11823"/>
                    <a:pt x="11689" y="11823"/>
                    <a:pt x="11689" y="11823"/>
                  </a:cubicBezTo>
                  <a:close/>
                  <a:moveTo>
                    <a:pt x="16009" y="11141"/>
                  </a:moveTo>
                  <a:cubicBezTo>
                    <a:pt x="15247" y="11141"/>
                    <a:pt x="15247" y="11141"/>
                    <a:pt x="15247" y="11141"/>
                  </a:cubicBezTo>
                  <a:cubicBezTo>
                    <a:pt x="15247" y="11823"/>
                    <a:pt x="15247" y="11823"/>
                    <a:pt x="15247" y="11823"/>
                  </a:cubicBezTo>
                  <a:cubicBezTo>
                    <a:pt x="13722" y="11823"/>
                    <a:pt x="13722" y="11823"/>
                    <a:pt x="13722" y="11823"/>
                  </a:cubicBezTo>
                  <a:cubicBezTo>
                    <a:pt x="13976" y="11141"/>
                    <a:pt x="13976" y="11141"/>
                    <a:pt x="13976" y="11141"/>
                  </a:cubicBezTo>
                  <a:cubicBezTo>
                    <a:pt x="11944" y="11141"/>
                    <a:pt x="11944" y="11141"/>
                    <a:pt x="11944" y="11141"/>
                  </a:cubicBezTo>
                  <a:cubicBezTo>
                    <a:pt x="11944" y="10232"/>
                    <a:pt x="11944" y="10232"/>
                    <a:pt x="11944" y="10232"/>
                  </a:cubicBezTo>
                  <a:cubicBezTo>
                    <a:pt x="13976" y="5912"/>
                    <a:pt x="13976" y="5912"/>
                    <a:pt x="13976" y="5912"/>
                  </a:cubicBezTo>
                  <a:cubicBezTo>
                    <a:pt x="16009" y="5912"/>
                    <a:pt x="16009" y="5912"/>
                    <a:pt x="16009" y="5912"/>
                  </a:cubicBezTo>
                  <a:cubicBezTo>
                    <a:pt x="15501" y="10232"/>
                    <a:pt x="15501" y="10232"/>
                    <a:pt x="15501" y="10232"/>
                  </a:cubicBezTo>
                  <a:cubicBezTo>
                    <a:pt x="16264" y="10232"/>
                    <a:pt x="16264" y="10232"/>
                    <a:pt x="16264" y="10232"/>
                  </a:cubicBezTo>
                  <a:cubicBezTo>
                    <a:pt x="16009" y="11141"/>
                    <a:pt x="16009" y="11141"/>
                    <a:pt x="16009" y="11141"/>
                  </a:cubicBezTo>
                  <a:close/>
                  <a:moveTo>
                    <a:pt x="13976" y="10232"/>
                  </a:moveTo>
                  <a:cubicBezTo>
                    <a:pt x="13214" y="10232"/>
                    <a:pt x="13214" y="10232"/>
                    <a:pt x="13214" y="10232"/>
                  </a:cubicBezTo>
                  <a:cubicBezTo>
                    <a:pt x="14231" y="7731"/>
                    <a:pt x="14231" y="7731"/>
                    <a:pt x="14231" y="7731"/>
                  </a:cubicBezTo>
                  <a:cubicBezTo>
                    <a:pt x="13976" y="10232"/>
                    <a:pt x="13976" y="10232"/>
                    <a:pt x="13976" y="10232"/>
                  </a:cubicBezTo>
                  <a:close/>
                  <a:moveTo>
                    <a:pt x="10927" y="0"/>
                  </a:moveTo>
                  <a:cubicBezTo>
                    <a:pt x="13976" y="0"/>
                    <a:pt x="16518" y="909"/>
                    <a:pt x="18296" y="2728"/>
                  </a:cubicBezTo>
                  <a:cubicBezTo>
                    <a:pt x="20329" y="4320"/>
                    <a:pt x="21600" y="6594"/>
                    <a:pt x="21600" y="9322"/>
                  </a:cubicBezTo>
                  <a:cubicBezTo>
                    <a:pt x="21600" y="11823"/>
                    <a:pt x="20329" y="14097"/>
                    <a:pt x="18296" y="15916"/>
                  </a:cubicBezTo>
                  <a:cubicBezTo>
                    <a:pt x="17788" y="16371"/>
                    <a:pt x="17280" y="16825"/>
                    <a:pt x="16518" y="17053"/>
                  </a:cubicBezTo>
                  <a:cubicBezTo>
                    <a:pt x="16518" y="16825"/>
                    <a:pt x="16518" y="16598"/>
                    <a:pt x="16264" y="16371"/>
                  </a:cubicBezTo>
                  <a:cubicBezTo>
                    <a:pt x="14993" y="15461"/>
                    <a:pt x="14993" y="15461"/>
                    <a:pt x="14993" y="15461"/>
                  </a:cubicBezTo>
                  <a:cubicBezTo>
                    <a:pt x="15755" y="15234"/>
                    <a:pt x="16264" y="14779"/>
                    <a:pt x="16772" y="14324"/>
                  </a:cubicBezTo>
                  <a:cubicBezTo>
                    <a:pt x="18296" y="12960"/>
                    <a:pt x="19059" y="11141"/>
                    <a:pt x="19059" y="9322"/>
                  </a:cubicBezTo>
                  <a:cubicBezTo>
                    <a:pt x="19059" y="7276"/>
                    <a:pt x="18296" y="5457"/>
                    <a:pt x="16772" y="4093"/>
                  </a:cubicBezTo>
                  <a:cubicBezTo>
                    <a:pt x="15247" y="2728"/>
                    <a:pt x="13214" y="2046"/>
                    <a:pt x="10927" y="2046"/>
                  </a:cubicBezTo>
                  <a:cubicBezTo>
                    <a:pt x="9911" y="2046"/>
                    <a:pt x="8894" y="2274"/>
                    <a:pt x="7878" y="2501"/>
                  </a:cubicBezTo>
                  <a:cubicBezTo>
                    <a:pt x="7624" y="1137"/>
                    <a:pt x="7624" y="1137"/>
                    <a:pt x="7624" y="1137"/>
                  </a:cubicBezTo>
                  <a:cubicBezTo>
                    <a:pt x="7369" y="909"/>
                    <a:pt x="7369" y="682"/>
                    <a:pt x="7115" y="455"/>
                  </a:cubicBezTo>
                  <a:cubicBezTo>
                    <a:pt x="8386" y="227"/>
                    <a:pt x="9656" y="0"/>
                    <a:pt x="10927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</p:grpSp>
      <p:grpSp>
        <p:nvGrpSpPr>
          <p:cNvPr id="1113" name="Group 1113"/>
          <p:cNvGrpSpPr/>
          <p:nvPr/>
        </p:nvGrpSpPr>
        <p:grpSpPr>
          <a:xfrm>
            <a:off x="2514590" y="9915528"/>
            <a:ext cx="19011908" cy="2247901"/>
            <a:chOff x="0" y="0"/>
            <a:chExt cx="19011907" cy="2247900"/>
          </a:xfrm>
        </p:grpSpPr>
        <p:sp>
          <p:nvSpPr>
            <p:cNvPr id="1107" name="Shape 1107"/>
            <p:cNvSpPr/>
            <p:nvPr/>
          </p:nvSpPr>
          <p:spPr>
            <a:xfrm>
              <a:off x="11544309" y="495300"/>
              <a:ext cx="7467599" cy="1752600"/>
            </a:xfrm>
            <a:prstGeom prst="rect">
              <a:avLst/>
            </a:prstGeom>
            <a:solidFill>
              <a:srgbClr val="B41700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108" name="Shape 1108"/>
            <p:cNvSpPr/>
            <p:nvPr/>
          </p:nvSpPr>
          <p:spPr>
            <a:xfrm>
              <a:off x="0" y="-1"/>
              <a:ext cx="7448559" cy="990601"/>
            </a:xfrm>
            <a:prstGeom prst="rect">
              <a:avLst/>
            </a:prstGeom>
            <a:solidFill>
              <a:srgbClr val="B41700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109" name="Shape 1109"/>
            <p:cNvSpPr/>
            <p:nvPr/>
          </p:nvSpPr>
          <p:spPr>
            <a:xfrm>
              <a:off x="7448553" y="6349"/>
              <a:ext cx="4114803" cy="22193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4913"/>
                  </a:lnTo>
                  <a:cubicBezTo>
                    <a:pt x="21600" y="10476"/>
                    <a:pt x="21600" y="16038"/>
                    <a:pt x="21600" y="21600"/>
                  </a:cubicBezTo>
                  <a:lnTo>
                    <a:pt x="0" y="96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E1000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110" name="Shape 1110"/>
            <p:cNvSpPr/>
            <p:nvPr/>
          </p:nvSpPr>
          <p:spPr>
            <a:xfrm>
              <a:off x="581031" y="95189"/>
              <a:ext cx="4914899" cy="69088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spAutoFit/>
            </a:bodyPr>
            <a:lstStyle>
              <a:lvl1pPr algn="ctr">
                <a:defRPr sz="4000" spc="600">
                  <a:solidFill>
                    <a:srgbClr val="FFFFFF"/>
                  </a:solidFill>
                  <a:latin typeface="Adobe 黑体 Std R"/>
                  <a:ea typeface="Adobe 黑体 Std R"/>
                  <a:cs typeface="Adobe 黑体 Std R"/>
                  <a:sym typeface="Adobe 黑体 Std R"/>
                </a:defRPr>
              </a:lvl1pPr>
            </a:lstStyle>
            <a:p>
              <a:pPr>
                <a:defRPr sz="3600" spc="0"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Trebuchet MS"/>
                </a:defRPr>
              </a:pPr>
              <a:r>
                <a:rPr sz="4000" spc="600">
                  <a:solidFill>
                    <a:srgbClr val="FFFFFF"/>
                  </a:solidFill>
                  <a:latin typeface="Adobe 黑体 Std R"/>
                  <a:ea typeface="Adobe 黑体 Std R"/>
                  <a:cs typeface="Adobe 黑体 Std R"/>
                  <a:sym typeface="Adobe 黑体 Std R"/>
                </a:rPr>
                <a:t>添加文字描述</a:t>
              </a:r>
            </a:p>
          </p:txBody>
        </p:sp>
        <p:sp>
          <p:nvSpPr>
            <p:cNvPr id="1111" name="Shape 1111"/>
            <p:cNvSpPr/>
            <p:nvPr/>
          </p:nvSpPr>
          <p:spPr>
            <a:xfrm>
              <a:off x="12455531" y="1110574"/>
              <a:ext cx="4914899" cy="79247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spAutoFit/>
            </a:bodyPr>
            <a:lstStyle>
              <a:lvl1pPr algn="ctr">
                <a:defRPr sz="4800" spc="600">
                  <a:solidFill>
                    <a:srgbClr val="FFFFFF"/>
                  </a:solidFill>
                  <a:latin typeface="Adobe 黑体 Std R"/>
                  <a:ea typeface="Adobe 黑体 Std R"/>
                  <a:cs typeface="Adobe 黑体 Std R"/>
                  <a:sym typeface="Adobe 黑体 Std R"/>
                </a:defRPr>
              </a:lvl1pPr>
            </a:lstStyle>
            <a:p>
              <a:pPr>
                <a:defRPr sz="3600" spc="0"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Trebuchet MS"/>
                </a:defRPr>
              </a:pPr>
              <a:r>
                <a:rPr sz="4800" spc="600">
                  <a:solidFill>
                    <a:srgbClr val="FFFFFF"/>
                  </a:solidFill>
                  <a:latin typeface="Adobe 黑体 Std R"/>
                  <a:ea typeface="Adobe 黑体 Std R"/>
                  <a:cs typeface="Adobe 黑体 Std R"/>
                  <a:sym typeface="Adobe 黑体 Std R"/>
                </a:rPr>
                <a:t>添加文字描述</a:t>
              </a:r>
            </a:p>
          </p:txBody>
        </p:sp>
        <p:sp>
          <p:nvSpPr>
            <p:cNvPr id="1112" name="Shape 1112"/>
            <p:cNvSpPr/>
            <p:nvPr/>
          </p:nvSpPr>
          <p:spPr>
            <a:xfrm>
              <a:off x="17472646" y="1119514"/>
              <a:ext cx="1024297" cy="6012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284" extrusionOk="0">
                  <a:moveTo>
                    <a:pt x="9985" y="27"/>
                  </a:moveTo>
                  <a:cubicBezTo>
                    <a:pt x="8762" y="2770"/>
                    <a:pt x="8762" y="2770"/>
                    <a:pt x="8762" y="2770"/>
                  </a:cubicBezTo>
                  <a:cubicBezTo>
                    <a:pt x="7540" y="2770"/>
                    <a:pt x="7540" y="2770"/>
                    <a:pt x="7540" y="2770"/>
                  </a:cubicBezTo>
                  <a:cubicBezTo>
                    <a:pt x="5909" y="2770"/>
                    <a:pt x="5909" y="2770"/>
                    <a:pt x="5909" y="2770"/>
                  </a:cubicBezTo>
                  <a:cubicBezTo>
                    <a:pt x="1630" y="2770"/>
                    <a:pt x="1630" y="2770"/>
                    <a:pt x="1630" y="2770"/>
                  </a:cubicBezTo>
                  <a:cubicBezTo>
                    <a:pt x="815" y="2770"/>
                    <a:pt x="0" y="4141"/>
                    <a:pt x="0" y="5513"/>
                  </a:cubicBezTo>
                  <a:cubicBezTo>
                    <a:pt x="0" y="5513"/>
                    <a:pt x="0" y="5513"/>
                    <a:pt x="0" y="5513"/>
                  </a:cubicBezTo>
                  <a:cubicBezTo>
                    <a:pt x="0" y="7227"/>
                    <a:pt x="815" y="8255"/>
                    <a:pt x="1630" y="8255"/>
                  </a:cubicBezTo>
                  <a:cubicBezTo>
                    <a:pt x="4891" y="8255"/>
                    <a:pt x="4891" y="8255"/>
                    <a:pt x="4891" y="8255"/>
                  </a:cubicBezTo>
                  <a:cubicBezTo>
                    <a:pt x="4687" y="8941"/>
                    <a:pt x="4687" y="9284"/>
                    <a:pt x="4687" y="9970"/>
                  </a:cubicBezTo>
                  <a:cubicBezTo>
                    <a:pt x="4687" y="9970"/>
                    <a:pt x="4687" y="9970"/>
                    <a:pt x="4687" y="9970"/>
                  </a:cubicBezTo>
                  <a:cubicBezTo>
                    <a:pt x="4687" y="11341"/>
                    <a:pt x="5094" y="12370"/>
                    <a:pt x="5706" y="12370"/>
                  </a:cubicBezTo>
                  <a:cubicBezTo>
                    <a:pt x="5502" y="13055"/>
                    <a:pt x="5298" y="13398"/>
                    <a:pt x="5298" y="14084"/>
                  </a:cubicBezTo>
                  <a:cubicBezTo>
                    <a:pt x="5298" y="14084"/>
                    <a:pt x="5298" y="14084"/>
                    <a:pt x="5298" y="14084"/>
                  </a:cubicBezTo>
                  <a:cubicBezTo>
                    <a:pt x="5298" y="15455"/>
                    <a:pt x="6113" y="16827"/>
                    <a:pt x="6928" y="16827"/>
                  </a:cubicBezTo>
                  <a:cubicBezTo>
                    <a:pt x="6928" y="16827"/>
                    <a:pt x="6928" y="16827"/>
                    <a:pt x="6928" y="16827"/>
                  </a:cubicBezTo>
                  <a:cubicBezTo>
                    <a:pt x="6725" y="17170"/>
                    <a:pt x="6521" y="17855"/>
                    <a:pt x="6521" y="18541"/>
                  </a:cubicBezTo>
                  <a:cubicBezTo>
                    <a:pt x="6521" y="18541"/>
                    <a:pt x="6521" y="18541"/>
                    <a:pt x="6521" y="18541"/>
                  </a:cubicBezTo>
                  <a:cubicBezTo>
                    <a:pt x="6521" y="19913"/>
                    <a:pt x="7132" y="20941"/>
                    <a:pt x="7947" y="20941"/>
                  </a:cubicBezTo>
                  <a:cubicBezTo>
                    <a:pt x="14264" y="20941"/>
                    <a:pt x="14264" y="20941"/>
                    <a:pt x="14264" y="20941"/>
                  </a:cubicBezTo>
                  <a:cubicBezTo>
                    <a:pt x="15691" y="18884"/>
                    <a:pt x="15691" y="18884"/>
                    <a:pt x="15691" y="18884"/>
                  </a:cubicBezTo>
                  <a:cubicBezTo>
                    <a:pt x="18136" y="18198"/>
                    <a:pt x="18136" y="18198"/>
                    <a:pt x="18136" y="18198"/>
                  </a:cubicBezTo>
                  <a:cubicBezTo>
                    <a:pt x="18136" y="21284"/>
                    <a:pt x="18136" y="21284"/>
                    <a:pt x="18136" y="21284"/>
                  </a:cubicBezTo>
                  <a:cubicBezTo>
                    <a:pt x="21600" y="21284"/>
                    <a:pt x="21600" y="21284"/>
                    <a:pt x="21600" y="21284"/>
                  </a:cubicBezTo>
                  <a:cubicBezTo>
                    <a:pt x="21600" y="2084"/>
                    <a:pt x="21600" y="2084"/>
                    <a:pt x="21600" y="2084"/>
                  </a:cubicBezTo>
                  <a:cubicBezTo>
                    <a:pt x="18136" y="2084"/>
                    <a:pt x="18136" y="2084"/>
                    <a:pt x="18136" y="2084"/>
                  </a:cubicBezTo>
                  <a:cubicBezTo>
                    <a:pt x="18136" y="3113"/>
                    <a:pt x="18136" y="3113"/>
                    <a:pt x="18136" y="3113"/>
                  </a:cubicBezTo>
                  <a:cubicBezTo>
                    <a:pt x="18136" y="10998"/>
                    <a:pt x="18136" y="10998"/>
                    <a:pt x="18136" y="10998"/>
                  </a:cubicBezTo>
                  <a:cubicBezTo>
                    <a:pt x="17525" y="11341"/>
                    <a:pt x="17525" y="11341"/>
                    <a:pt x="17525" y="11341"/>
                  </a:cubicBezTo>
                  <a:cubicBezTo>
                    <a:pt x="17117" y="4141"/>
                    <a:pt x="17117" y="4141"/>
                    <a:pt x="17117" y="4141"/>
                  </a:cubicBezTo>
                  <a:cubicBezTo>
                    <a:pt x="14672" y="2770"/>
                    <a:pt x="12634" y="-316"/>
                    <a:pt x="9985" y="27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</p:grpSp>
      <p:sp>
        <p:nvSpPr>
          <p:cNvPr id="1114" name="Shape 1114"/>
          <p:cNvSpPr/>
          <p:nvPr/>
        </p:nvSpPr>
        <p:spPr>
          <a:xfrm>
            <a:off x="2204189" y="2828922"/>
            <a:ext cx="2532381" cy="690880"/>
          </a:xfrm>
          <a:prstGeom prst="rect">
            <a:avLst/>
          </a:prstGeom>
          <a:ln w="12700">
            <a:miter lim="400000"/>
          </a:ln>
        </p:spPr>
        <p:txBody>
          <a:bodyPr wrap="none" tIns="91439" bIns="91439">
            <a:spAutoFit/>
          </a:bodyPr>
          <a:lstStyle>
            <a:lvl1pPr algn="ctr">
              <a:defRPr sz="4000" spc="600">
                <a:solidFill>
                  <a:srgbClr val="B41700"/>
                </a:solidFill>
                <a:latin typeface="Adobe 黑体 Std R"/>
                <a:ea typeface="Adobe 黑体 Std R"/>
                <a:cs typeface="Adobe 黑体 Std R"/>
                <a:sym typeface="Adobe 黑体 Std R"/>
              </a:defRPr>
            </a:lvl1pPr>
          </a:lstStyle>
          <a:p>
            <a:pPr>
              <a:defRPr sz="3600" spc="0">
                <a:solidFill>
                  <a:srgbClr val="000000"/>
                </a:solidFill>
                <a:latin typeface="+mn-lt"/>
                <a:ea typeface="+mn-ea"/>
                <a:cs typeface="+mn-cs"/>
                <a:sym typeface="Trebuchet MS"/>
              </a:defRPr>
            </a:pPr>
            <a:r>
              <a:rPr sz="4000" spc="600">
                <a:solidFill>
                  <a:srgbClr val="B41700"/>
                </a:solidFill>
                <a:latin typeface="Adobe 黑体 Std R"/>
                <a:ea typeface="Adobe 黑体 Std R"/>
                <a:cs typeface="Adobe 黑体 Std R"/>
                <a:sym typeface="Adobe 黑体 Std R"/>
              </a:rPr>
              <a:t>添加标题</a:t>
            </a:r>
          </a:p>
        </p:txBody>
      </p:sp>
      <p:sp>
        <p:nvSpPr>
          <p:cNvPr id="1115" name="Shape 1115"/>
          <p:cNvSpPr/>
          <p:nvPr/>
        </p:nvSpPr>
        <p:spPr>
          <a:xfrm>
            <a:off x="2151915" y="3408088"/>
            <a:ext cx="7799753" cy="1553210"/>
          </a:xfrm>
          <a:prstGeom prst="rect">
            <a:avLst/>
          </a:prstGeom>
          <a:ln w="12700">
            <a:miter lim="400000"/>
          </a:ln>
        </p:spPr>
        <p:txBody>
          <a:bodyPr tIns="91439" bIns="91439">
            <a:spAutoFit/>
          </a:bodyPr>
          <a:lstStyle/>
          <a:p>
            <a:pPr algn="l">
              <a:lnSpc>
                <a:spcPts val="3600"/>
              </a:lnSpc>
            </a:pPr>
            <a:r>
              <a:rPr sz="2800">
                <a:solidFill>
                  <a:srgbClr val="595959"/>
                </a:solidFill>
                <a:latin typeface="Adobe 仿宋 Std R"/>
                <a:ea typeface="Adobe 仿宋 Std R"/>
                <a:cs typeface="Adobe 仿宋 Std R"/>
                <a:sym typeface="Adobe 仿宋 Std R"/>
              </a:rPr>
              <a:t>每天为培训行业从业者以及学习爱好者传播有关培训经验、培训知识、管理智慧等及时资讯！给您一个订阅的理由。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dur="indefinite" fill="hold"/>
                                        <p:tgtEl>
                                          <p:spTgt spid="1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2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dur="indefinite" fill="hold"/>
                                        <p:tgtEl>
                                          <p:spTgt spid="11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750"/>
                                        <p:tgtEl>
                                          <p:spTgt spid="11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50"/>
                            </p:stCondLst>
                            <p:childTnLst>
                              <p:par>
                                <p:cTn id="14" presetID="22" presetClass="entr" presetSubtype="8" fill="hold" grpId="3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5" dur="indefinite" fill="hold"/>
                                        <p:tgtEl>
                                          <p:spTgt spid="1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0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250"/>
                            </p:stCondLst>
                            <p:childTnLst>
                              <p:par>
                                <p:cTn id="18" presetID="22" presetClass="entr" presetSubtype="8" fill="hold" grpId="4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9" dur="indefinite" fill="hold"/>
                                        <p:tgtEl>
                                          <p:spTgt spid="1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750"/>
                            </p:stCondLst>
                            <p:childTnLst>
                              <p:par>
                                <p:cTn id="22" presetID="22" presetClass="entr" presetSubtype="8" fill="hold" grpId="5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3" dur="indefinite" fill="hold"/>
                                        <p:tgtEl>
                                          <p:spTgt spid="1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250"/>
                            </p:stCondLst>
                            <p:childTnLst>
                              <p:par>
                                <p:cTn id="26" presetID="22" presetClass="entr" presetSubtype="8" fill="hold" grpId="6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7" dur="indefinite" fill="hold"/>
                                        <p:tgtEl>
                                          <p:spTgt spid="1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2" grpId="3" animBg="1" advAuto="0"/>
      <p:bldP spid="1099" grpId="4" animBg="1" advAuto="0"/>
      <p:bldP spid="1106" grpId="5" animBg="1" advAuto="0"/>
      <p:bldP spid="1113" grpId="6" animBg="1" advAuto="0"/>
      <p:bldP spid="1114" grpId="1" animBg="1" advAuto="0"/>
      <p:bldP spid="1115" grpId="2" build="p" bldLvl="5" animBg="1" advAuto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7" name="Shape 1117"/>
          <p:cNvSpPr/>
          <p:nvPr/>
        </p:nvSpPr>
        <p:spPr>
          <a:xfrm rot="10800000" flipH="1">
            <a:off x="1066800" y="800100"/>
            <a:ext cx="1066800" cy="919656"/>
          </a:xfrm>
          <a:prstGeom prst="triangle">
            <a:avLst/>
          </a:prstGeom>
          <a:solidFill>
            <a:srgbClr val="B41700"/>
          </a:solidFill>
          <a:ln w="12700">
            <a:miter lim="400000"/>
          </a:ln>
        </p:spPr>
        <p:txBody>
          <a:bodyPr tIns="91439" bIns="9143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118" name="Shape 1118"/>
          <p:cNvSpPr/>
          <p:nvPr/>
        </p:nvSpPr>
        <p:spPr>
          <a:xfrm>
            <a:off x="1866900" y="796425"/>
            <a:ext cx="4914900" cy="792480"/>
          </a:xfrm>
          <a:prstGeom prst="rect">
            <a:avLst/>
          </a:prstGeom>
          <a:ln w="12700">
            <a:miter lim="400000"/>
          </a:ln>
        </p:spPr>
        <p:txBody>
          <a:bodyPr tIns="91439" bIns="91439">
            <a:spAutoFit/>
          </a:bodyPr>
          <a:lstStyle>
            <a:lvl1pPr algn="ctr">
              <a:defRPr sz="4800" spc="600">
                <a:solidFill>
                  <a:srgbClr val="B41700"/>
                </a:solidFill>
                <a:latin typeface="Adobe 黑体 Std R"/>
                <a:ea typeface="Adobe 黑体 Std R"/>
                <a:cs typeface="Adobe 黑体 Std R"/>
                <a:sym typeface="Adobe 黑体 Std R"/>
              </a:defRPr>
            </a:lvl1pPr>
          </a:lstStyle>
          <a:p>
            <a:pPr>
              <a:defRPr sz="3600" spc="0">
                <a:solidFill>
                  <a:srgbClr val="000000"/>
                </a:solidFill>
                <a:latin typeface="+mn-lt"/>
                <a:ea typeface="+mn-ea"/>
                <a:cs typeface="+mn-cs"/>
                <a:sym typeface="Trebuchet MS"/>
              </a:defRPr>
            </a:pPr>
            <a:r>
              <a:rPr sz="4800" spc="600">
                <a:solidFill>
                  <a:srgbClr val="B41700"/>
                </a:solidFill>
                <a:latin typeface="Adobe 黑体 Std R"/>
                <a:ea typeface="Adobe 黑体 Std R"/>
                <a:cs typeface="Adobe 黑体 Std R"/>
                <a:sym typeface="Adobe 黑体 Std R"/>
              </a:rPr>
              <a:t>添加标题文字</a:t>
            </a:r>
          </a:p>
        </p:txBody>
      </p:sp>
      <p:grpSp>
        <p:nvGrpSpPr>
          <p:cNvPr id="1123" name="Group 1123"/>
          <p:cNvGrpSpPr/>
          <p:nvPr/>
        </p:nvGrpSpPr>
        <p:grpSpPr>
          <a:xfrm>
            <a:off x="1066800" y="5143498"/>
            <a:ext cx="22021800" cy="8572503"/>
            <a:chOff x="0" y="0"/>
            <a:chExt cx="22021799" cy="8572502"/>
          </a:xfrm>
        </p:grpSpPr>
        <p:sp>
          <p:nvSpPr>
            <p:cNvPr id="1119" name="Shape 1119"/>
            <p:cNvSpPr/>
            <p:nvPr/>
          </p:nvSpPr>
          <p:spPr>
            <a:xfrm>
              <a:off x="0" y="5505204"/>
              <a:ext cx="5505451" cy="30672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21600" y="21600"/>
                  </a:lnTo>
                  <a:lnTo>
                    <a:pt x="0" y="21600"/>
                  </a:lnTo>
                  <a:lnTo>
                    <a:pt x="0" y="321"/>
                  </a:lnTo>
                  <a:lnTo>
                    <a:pt x="1855" y="477"/>
                  </a:lnTo>
                  <a:cubicBezTo>
                    <a:pt x="4167" y="606"/>
                    <a:pt x="6512" y="672"/>
                    <a:pt x="8886" y="672"/>
                  </a:cubicBezTo>
                  <a:cubicBezTo>
                    <a:pt x="11260" y="672"/>
                    <a:pt x="13605" y="606"/>
                    <a:pt x="15917" y="477"/>
                  </a:cubicBezTo>
                  <a:close/>
                </a:path>
              </a:pathLst>
            </a:custGeom>
            <a:solidFill>
              <a:srgbClr val="808080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120" name="Shape 1120"/>
            <p:cNvSpPr/>
            <p:nvPr/>
          </p:nvSpPr>
          <p:spPr>
            <a:xfrm>
              <a:off x="5505450" y="4879388"/>
              <a:ext cx="5505450" cy="369311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21600" y="21600"/>
                  </a:lnTo>
                  <a:lnTo>
                    <a:pt x="0" y="21600"/>
                  </a:lnTo>
                  <a:lnTo>
                    <a:pt x="0" y="3660"/>
                  </a:lnTo>
                  <a:lnTo>
                    <a:pt x="1145" y="3580"/>
                  </a:lnTo>
                  <a:cubicBezTo>
                    <a:pt x="7859" y="2953"/>
                    <a:pt x="14217" y="1878"/>
                    <a:pt x="20063" y="427"/>
                  </a:cubicBezTo>
                  <a:close/>
                </a:path>
              </a:pathLst>
            </a:custGeom>
            <a:solidFill>
              <a:srgbClr val="595959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121" name="Shape 1121"/>
            <p:cNvSpPr/>
            <p:nvPr/>
          </p:nvSpPr>
          <p:spPr>
            <a:xfrm>
              <a:off x="11010900" y="3347815"/>
              <a:ext cx="5505450" cy="522468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21600" y="21600"/>
                  </a:lnTo>
                  <a:lnTo>
                    <a:pt x="0" y="21600"/>
                  </a:lnTo>
                  <a:lnTo>
                    <a:pt x="0" y="6332"/>
                  </a:lnTo>
                  <a:lnTo>
                    <a:pt x="4133" y="5521"/>
                  </a:lnTo>
                  <a:cubicBezTo>
                    <a:pt x="9620" y="4324"/>
                    <a:pt x="14544" y="2877"/>
                    <a:pt x="18748" y="1232"/>
                  </a:cubicBezTo>
                  <a:close/>
                </a:path>
              </a:pathLst>
            </a:custGeom>
            <a:solidFill>
              <a:srgbClr val="404040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122" name="Shape 1122"/>
            <p:cNvSpPr/>
            <p:nvPr/>
          </p:nvSpPr>
          <p:spPr>
            <a:xfrm>
              <a:off x="16516350" y="0"/>
              <a:ext cx="5505450" cy="85725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777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lnTo>
                    <a:pt x="0" y="8435"/>
                  </a:lnTo>
                  <a:lnTo>
                    <a:pt x="1107" y="8144"/>
                  </a:lnTo>
                  <a:cubicBezTo>
                    <a:pt x="8521" y="5984"/>
                    <a:pt x="12851" y="3379"/>
                    <a:pt x="12851" y="576"/>
                  </a:cubicBezTo>
                  <a:close/>
                </a:path>
              </a:pathLst>
            </a:custGeom>
            <a:solidFill>
              <a:srgbClr val="B41700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</p:grpSp>
      <p:grpSp>
        <p:nvGrpSpPr>
          <p:cNvPr id="1129" name="Group 1129"/>
          <p:cNvGrpSpPr/>
          <p:nvPr/>
        </p:nvGrpSpPr>
        <p:grpSpPr>
          <a:xfrm>
            <a:off x="6366532" y="7263766"/>
            <a:ext cx="4157914" cy="3551133"/>
            <a:chOff x="0" y="0"/>
            <a:chExt cx="4157912" cy="3551131"/>
          </a:xfrm>
        </p:grpSpPr>
        <p:sp>
          <p:nvSpPr>
            <p:cNvPr id="1124" name="Shape 1124"/>
            <p:cNvSpPr/>
            <p:nvPr/>
          </p:nvSpPr>
          <p:spPr>
            <a:xfrm rot="20091568" flipH="1">
              <a:off x="1884602" y="593763"/>
              <a:ext cx="1795628" cy="26491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887" h="21263" extrusionOk="0">
                  <a:moveTo>
                    <a:pt x="18747" y="10916"/>
                  </a:moveTo>
                  <a:cubicBezTo>
                    <a:pt x="20438" y="10398"/>
                    <a:pt x="21377" y="8976"/>
                    <a:pt x="20626" y="7812"/>
                  </a:cubicBezTo>
                  <a:cubicBezTo>
                    <a:pt x="16869" y="1474"/>
                    <a:pt x="16869" y="1474"/>
                    <a:pt x="16869" y="1474"/>
                  </a:cubicBezTo>
                  <a:cubicBezTo>
                    <a:pt x="16118" y="310"/>
                    <a:pt x="14240" y="-337"/>
                    <a:pt x="12361" y="180"/>
                  </a:cubicBezTo>
                  <a:cubicBezTo>
                    <a:pt x="12174" y="310"/>
                    <a:pt x="11986" y="310"/>
                    <a:pt x="11986" y="439"/>
                  </a:cubicBezTo>
                  <a:cubicBezTo>
                    <a:pt x="11610" y="439"/>
                    <a:pt x="11422" y="568"/>
                    <a:pt x="11234" y="698"/>
                  </a:cubicBezTo>
                  <a:cubicBezTo>
                    <a:pt x="11047" y="827"/>
                    <a:pt x="11047" y="827"/>
                    <a:pt x="11047" y="827"/>
                  </a:cubicBezTo>
                  <a:cubicBezTo>
                    <a:pt x="11047" y="956"/>
                    <a:pt x="10859" y="956"/>
                    <a:pt x="10859" y="1086"/>
                  </a:cubicBezTo>
                  <a:cubicBezTo>
                    <a:pt x="6914" y="4578"/>
                    <a:pt x="6914" y="4578"/>
                    <a:pt x="6914" y="4578"/>
                  </a:cubicBezTo>
                  <a:cubicBezTo>
                    <a:pt x="2594" y="2379"/>
                    <a:pt x="2594" y="2379"/>
                    <a:pt x="2594" y="2379"/>
                  </a:cubicBezTo>
                  <a:cubicBezTo>
                    <a:pt x="1843" y="1991"/>
                    <a:pt x="904" y="2120"/>
                    <a:pt x="340" y="2509"/>
                  </a:cubicBezTo>
                  <a:cubicBezTo>
                    <a:pt x="-223" y="3026"/>
                    <a:pt x="-35" y="3802"/>
                    <a:pt x="528" y="4190"/>
                  </a:cubicBezTo>
                  <a:cubicBezTo>
                    <a:pt x="7478" y="7812"/>
                    <a:pt x="7478" y="7812"/>
                    <a:pt x="7478" y="7812"/>
                  </a:cubicBezTo>
                  <a:cubicBezTo>
                    <a:pt x="11234" y="4449"/>
                    <a:pt x="11234" y="4449"/>
                    <a:pt x="11234" y="4449"/>
                  </a:cubicBezTo>
                  <a:cubicBezTo>
                    <a:pt x="14240" y="9622"/>
                    <a:pt x="14240" y="9622"/>
                    <a:pt x="14240" y="9622"/>
                  </a:cubicBezTo>
                  <a:cubicBezTo>
                    <a:pt x="14240" y="9752"/>
                    <a:pt x="14427" y="9881"/>
                    <a:pt x="14615" y="10010"/>
                  </a:cubicBezTo>
                  <a:cubicBezTo>
                    <a:pt x="8605" y="13244"/>
                    <a:pt x="8605" y="13244"/>
                    <a:pt x="8605" y="13244"/>
                  </a:cubicBezTo>
                  <a:cubicBezTo>
                    <a:pt x="5600" y="19840"/>
                    <a:pt x="5600" y="19840"/>
                    <a:pt x="5600" y="19840"/>
                  </a:cubicBezTo>
                  <a:cubicBezTo>
                    <a:pt x="5412" y="20358"/>
                    <a:pt x="5787" y="21004"/>
                    <a:pt x="6727" y="21263"/>
                  </a:cubicBezTo>
                  <a:cubicBezTo>
                    <a:pt x="6914" y="21263"/>
                    <a:pt x="7102" y="21263"/>
                    <a:pt x="7102" y="21263"/>
                  </a:cubicBezTo>
                  <a:cubicBezTo>
                    <a:pt x="7854" y="21263"/>
                    <a:pt x="8605" y="21004"/>
                    <a:pt x="8793" y="20487"/>
                  </a:cubicBezTo>
                  <a:cubicBezTo>
                    <a:pt x="11422" y="14537"/>
                    <a:pt x="11422" y="14537"/>
                    <a:pt x="11422" y="14537"/>
                  </a:cubicBezTo>
                  <a:cubicBezTo>
                    <a:pt x="18184" y="11045"/>
                    <a:pt x="18184" y="11045"/>
                    <a:pt x="18184" y="11045"/>
                  </a:cubicBezTo>
                  <a:cubicBezTo>
                    <a:pt x="18372" y="11045"/>
                    <a:pt x="18560" y="10916"/>
                    <a:pt x="18747" y="10916"/>
                  </a:cubicBezTo>
                  <a:close/>
                </a:path>
              </a:pathLst>
            </a:custGeom>
            <a:solidFill>
              <a:srgbClr val="404040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125" name="Shape 1125"/>
            <p:cNvSpPr/>
            <p:nvPr/>
          </p:nvSpPr>
          <p:spPr>
            <a:xfrm rot="20091568" flipH="1">
              <a:off x="960644" y="2399321"/>
              <a:ext cx="1439588" cy="8880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97" h="21600" extrusionOk="0">
                  <a:moveTo>
                    <a:pt x="18720" y="10604"/>
                  </a:moveTo>
                  <a:cubicBezTo>
                    <a:pt x="7440" y="13745"/>
                    <a:pt x="7440" y="13745"/>
                    <a:pt x="7440" y="13745"/>
                  </a:cubicBezTo>
                  <a:cubicBezTo>
                    <a:pt x="3360" y="0"/>
                    <a:pt x="3360" y="0"/>
                    <a:pt x="3360" y="0"/>
                  </a:cubicBezTo>
                  <a:cubicBezTo>
                    <a:pt x="2880" y="1571"/>
                    <a:pt x="1920" y="2749"/>
                    <a:pt x="960" y="3535"/>
                  </a:cubicBezTo>
                  <a:cubicBezTo>
                    <a:pt x="480" y="3927"/>
                    <a:pt x="240" y="3927"/>
                    <a:pt x="0" y="3927"/>
                  </a:cubicBezTo>
                  <a:cubicBezTo>
                    <a:pt x="5040" y="21600"/>
                    <a:pt x="5040" y="21600"/>
                    <a:pt x="5040" y="21600"/>
                  </a:cubicBezTo>
                  <a:cubicBezTo>
                    <a:pt x="19680" y="17280"/>
                    <a:pt x="19680" y="17280"/>
                    <a:pt x="19680" y="17280"/>
                  </a:cubicBezTo>
                  <a:cubicBezTo>
                    <a:pt x="20640" y="16887"/>
                    <a:pt x="21600" y="14924"/>
                    <a:pt x="21360" y="13353"/>
                  </a:cubicBezTo>
                  <a:cubicBezTo>
                    <a:pt x="21120" y="11389"/>
                    <a:pt x="19920" y="10211"/>
                    <a:pt x="18720" y="10604"/>
                  </a:cubicBezTo>
                  <a:close/>
                </a:path>
              </a:pathLst>
            </a:custGeom>
            <a:solidFill>
              <a:srgbClr val="404040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126" name="Shape 1126"/>
            <p:cNvSpPr/>
            <p:nvPr/>
          </p:nvSpPr>
          <p:spPr>
            <a:xfrm rot="20091568" flipH="1">
              <a:off x="1738331" y="102163"/>
              <a:ext cx="618969" cy="618961"/>
            </a:xfrm>
            <a:prstGeom prst="ellipse">
              <a:avLst/>
            </a:prstGeom>
            <a:solidFill>
              <a:srgbClr val="404040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127" name="Shape 1127"/>
            <p:cNvSpPr/>
            <p:nvPr/>
          </p:nvSpPr>
          <p:spPr>
            <a:xfrm rot="20091568" flipH="1">
              <a:off x="193237" y="1257587"/>
              <a:ext cx="1989402" cy="13532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33" h="21298" extrusionOk="0">
                  <a:moveTo>
                    <a:pt x="20903" y="8132"/>
                  </a:moveTo>
                  <a:cubicBezTo>
                    <a:pt x="16548" y="3558"/>
                    <a:pt x="16548" y="3558"/>
                    <a:pt x="16548" y="3558"/>
                  </a:cubicBezTo>
                  <a:cubicBezTo>
                    <a:pt x="16026" y="2795"/>
                    <a:pt x="15155" y="3049"/>
                    <a:pt x="14806" y="3812"/>
                  </a:cubicBezTo>
                  <a:cubicBezTo>
                    <a:pt x="13761" y="5845"/>
                    <a:pt x="13761" y="5845"/>
                    <a:pt x="13761" y="5845"/>
                  </a:cubicBezTo>
                  <a:cubicBezTo>
                    <a:pt x="12890" y="4828"/>
                    <a:pt x="12890" y="4828"/>
                    <a:pt x="12890" y="4828"/>
                  </a:cubicBezTo>
                  <a:cubicBezTo>
                    <a:pt x="12542" y="4320"/>
                    <a:pt x="11845" y="4574"/>
                    <a:pt x="11497" y="5336"/>
                  </a:cubicBezTo>
                  <a:cubicBezTo>
                    <a:pt x="11323" y="4828"/>
                    <a:pt x="11148" y="4574"/>
                    <a:pt x="10974" y="4574"/>
                  </a:cubicBezTo>
                  <a:cubicBezTo>
                    <a:pt x="6097" y="0"/>
                    <a:pt x="6097" y="0"/>
                    <a:pt x="6097" y="0"/>
                  </a:cubicBezTo>
                  <a:cubicBezTo>
                    <a:pt x="0" y="254"/>
                    <a:pt x="0" y="254"/>
                    <a:pt x="0" y="254"/>
                  </a:cubicBezTo>
                  <a:cubicBezTo>
                    <a:pt x="697" y="762"/>
                    <a:pt x="1219" y="1779"/>
                    <a:pt x="1568" y="2795"/>
                  </a:cubicBezTo>
                  <a:cubicBezTo>
                    <a:pt x="2090" y="4574"/>
                    <a:pt x="2090" y="4574"/>
                    <a:pt x="2090" y="4574"/>
                  </a:cubicBezTo>
                  <a:cubicBezTo>
                    <a:pt x="5226" y="4574"/>
                    <a:pt x="5226" y="4574"/>
                    <a:pt x="5226" y="4574"/>
                  </a:cubicBezTo>
                  <a:cubicBezTo>
                    <a:pt x="9406" y="8132"/>
                    <a:pt x="9406" y="8132"/>
                    <a:pt x="9406" y="8132"/>
                  </a:cubicBezTo>
                  <a:cubicBezTo>
                    <a:pt x="9581" y="8386"/>
                    <a:pt x="9755" y="8386"/>
                    <a:pt x="9929" y="8640"/>
                  </a:cubicBezTo>
                  <a:cubicBezTo>
                    <a:pt x="9755" y="8640"/>
                    <a:pt x="9755" y="8640"/>
                    <a:pt x="9755" y="8640"/>
                  </a:cubicBezTo>
                  <a:cubicBezTo>
                    <a:pt x="9406" y="9402"/>
                    <a:pt x="9581" y="10419"/>
                    <a:pt x="9929" y="10927"/>
                  </a:cubicBezTo>
                  <a:cubicBezTo>
                    <a:pt x="10974" y="11689"/>
                    <a:pt x="10974" y="11689"/>
                    <a:pt x="10974" y="11689"/>
                  </a:cubicBezTo>
                  <a:cubicBezTo>
                    <a:pt x="9929" y="13722"/>
                    <a:pt x="9929" y="13722"/>
                    <a:pt x="9929" y="13722"/>
                  </a:cubicBezTo>
                  <a:cubicBezTo>
                    <a:pt x="9581" y="14485"/>
                    <a:pt x="9581" y="15755"/>
                    <a:pt x="10103" y="16264"/>
                  </a:cubicBezTo>
                  <a:cubicBezTo>
                    <a:pt x="14632" y="20838"/>
                    <a:pt x="14632" y="20838"/>
                    <a:pt x="14632" y="20838"/>
                  </a:cubicBezTo>
                  <a:cubicBezTo>
                    <a:pt x="15155" y="21600"/>
                    <a:pt x="15852" y="21346"/>
                    <a:pt x="16200" y="20584"/>
                  </a:cubicBezTo>
                  <a:cubicBezTo>
                    <a:pt x="21252" y="10673"/>
                    <a:pt x="21252" y="10673"/>
                    <a:pt x="21252" y="10673"/>
                  </a:cubicBezTo>
                  <a:cubicBezTo>
                    <a:pt x="21600" y="9656"/>
                    <a:pt x="21426" y="8640"/>
                    <a:pt x="20903" y="8132"/>
                  </a:cubicBezTo>
                  <a:close/>
                  <a:moveTo>
                    <a:pt x="11671" y="10419"/>
                  </a:moveTo>
                  <a:cubicBezTo>
                    <a:pt x="10800" y="9656"/>
                    <a:pt x="10800" y="9656"/>
                    <a:pt x="10800" y="9656"/>
                  </a:cubicBezTo>
                  <a:cubicBezTo>
                    <a:pt x="12368" y="6353"/>
                    <a:pt x="12368" y="6353"/>
                    <a:pt x="12368" y="6353"/>
                  </a:cubicBezTo>
                  <a:cubicBezTo>
                    <a:pt x="13065" y="7369"/>
                    <a:pt x="13065" y="7369"/>
                    <a:pt x="13065" y="7369"/>
                  </a:cubicBezTo>
                  <a:lnTo>
                    <a:pt x="11671" y="10419"/>
                  </a:lnTo>
                  <a:close/>
                </a:path>
              </a:pathLst>
            </a:custGeom>
            <a:solidFill>
              <a:srgbClr val="404040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128" name="Shape 1128"/>
            <p:cNvSpPr/>
            <p:nvPr/>
          </p:nvSpPr>
          <p:spPr>
            <a:xfrm rot="20091568" flipH="1">
              <a:off x="943320" y="613284"/>
              <a:ext cx="914993" cy="45005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068" extrusionOk="0">
                  <a:moveTo>
                    <a:pt x="10611" y="12868"/>
                  </a:moveTo>
                  <a:cubicBezTo>
                    <a:pt x="13642" y="9268"/>
                    <a:pt x="18189" y="10708"/>
                    <a:pt x="18189" y="10708"/>
                  </a:cubicBezTo>
                  <a:cubicBezTo>
                    <a:pt x="21600" y="6388"/>
                    <a:pt x="21600" y="6388"/>
                    <a:pt x="21600" y="6388"/>
                  </a:cubicBezTo>
                  <a:cubicBezTo>
                    <a:pt x="19326" y="628"/>
                    <a:pt x="19326" y="628"/>
                    <a:pt x="19326" y="628"/>
                  </a:cubicBezTo>
                  <a:cubicBezTo>
                    <a:pt x="15916" y="-1532"/>
                    <a:pt x="10989" y="2068"/>
                    <a:pt x="8337" y="8548"/>
                  </a:cubicBezTo>
                  <a:cubicBezTo>
                    <a:pt x="5305" y="15748"/>
                    <a:pt x="0" y="18628"/>
                    <a:pt x="0" y="18628"/>
                  </a:cubicBezTo>
                  <a:cubicBezTo>
                    <a:pt x="758" y="19348"/>
                    <a:pt x="2274" y="20068"/>
                    <a:pt x="2274" y="20068"/>
                  </a:cubicBezTo>
                  <a:cubicBezTo>
                    <a:pt x="3789" y="19348"/>
                    <a:pt x="7579" y="17188"/>
                    <a:pt x="10611" y="12868"/>
                  </a:cubicBezTo>
                  <a:close/>
                </a:path>
              </a:pathLst>
            </a:custGeom>
            <a:solidFill>
              <a:srgbClr val="404040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</p:grpSp>
      <p:sp>
        <p:nvSpPr>
          <p:cNvPr id="1130" name="Shape 1130"/>
          <p:cNvSpPr/>
          <p:nvPr/>
        </p:nvSpPr>
        <p:spPr>
          <a:xfrm>
            <a:off x="3480375" y="11548295"/>
            <a:ext cx="2182407" cy="894081"/>
          </a:xfrm>
          <a:prstGeom prst="rect">
            <a:avLst/>
          </a:prstGeom>
          <a:ln w="12700">
            <a:miter lim="400000"/>
          </a:ln>
        </p:spPr>
        <p:txBody>
          <a:bodyPr tIns="91439" bIns="91439">
            <a:spAutoFit/>
          </a:bodyPr>
          <a:lstStyle>
            <a:lvl1pPr>
              <a:defRPr sz="4800" b="1">
                <a:solidFill>
                  <a:srgbClr val="FFFFFF"/>
                </a:solidFill>
              </a:defRPr>
            </a:lvl1pPr>
          </a:lstStyle>
          <a:p>
            <a:pPr>
              <a:defRPr sz="3600" b="0">
                <a:solidFill>
                  <a:srgbClr val="000000"/>
                </a:solidFill>
              </a:defRPr>
            </a:pPr>
            <a:r>
              <a:rPr sz="4800" b="1">
                <a:solidFill>
                  <a:srgbClr val="FFFFFF"/>
                </a:solidFill>
              </a:rPr>
              <a:t>2012</a:t>
            </a:r>
          </a:p>
        </p:txBody>
      </p:sp>
      <p:sp>
        <p:nvSpPr>
          <p:cNvPr id="1131" name="Shape 1131"/>
          <p:cNvSpPr/>
          <p:nvPr/>
        </p:nvSpPr>
        <p:spPr>
          <a:xfrm>
            <a:off x="2692377" y="12363633"/>
            <a:ext cx="3177921" cy="640080"/>
          </a:xfrm>
          <a:prstGeom prst="rect">
            <a:avLst/>
          </a:prstGeom>
          <a:ln w="12700">
            <a:miter lim="400000"/>
          </a:ln>
        </p:spPr>
        <p:txBody>
          <a:bodyPr tIns="91439" bIns="91439">
            <a:spAutoFit/>
          </a:bodyPr>
          <a:lstStyle>
            <a:lvl1pPr algn="ctr">
              <a:defRPr spc="600">
                <a:solidFill>
                  <a:srgbClr val="FFFFFF"/>
                </a:solidFill>
                <a:latin typeface="Adobe 黑体 Std R"/>
                <a:ea typeface="Adobe 黑体 Std R"/>
                <a:cs typeface="Adobe 黑体 Std R"/>
                <a:sym typeface="Adobe 黑体 Std R"/>
              </a:defRPr>
            </a:lvl1pPr>
          </a:lstStyle>
          <a:p>
            <a:pPr>
              <a:defRPr spc="0">
                <a:solidFill>
                  <a:srgbClr val="000000"/>
                </a:solidFill>
                <a:latin typeface="+mn-lt"/>
                <a:ea typeface="+mn-ea"/>
                <a:cs typeface="+mn-cs"/>
                <a:sym typeface="Trebuchet MS"/>
              </a:defRPr>
            </a:pPr>
            <a:r>
              <a:rPr spc="600">
                <a:solidFill>
                  <a:srgbClr val="FFFFFF"/>
                </a:solidFill>
                <a:latin typeface="Adobe 黑体 Std R"/>
                <a:ea typeface="Adobe 黑体 Std R"/>
                <a:cs typeface="Adobe 黑体 Std R"/>
                <a:sym typeface="Adobe 黑体 Std R"/>
              </a:rPr>
              <a:t>添加标题</a:t>
            </a:r>
          </a:p>
        </p:txBody>
      </p:sp>
      <p:sp>
        <p:nvSpPr>
          <p:cNvPr id="1132" name="Shape 1132"/>
          <p:cNvSpPr/>
          <p:nvPr/>
        </p:nvSpPr>
        <p:spPr>
          <a:xfrm>
            <a:off x="8480987" y="11241820"/>
            <a:ext cx="2182407" cy="894081"/>
          </a:xfrm>
          <a:prstGeom prst="rect">
            <a:avLst/>
          </a:prstGeom>
          <a:ln w="12700">
            <a:miter lim="400000"/>
          </a:ln>
        </p:spPr>
        <p:txBody>
          <a:bodyPr tIns="91439" bIns="91439">
            <a:spAutoFit/>
          </a:bodyPr>
          <a:lstStyle>
            <a:lvl1pPr>
              <a:defRPr sz="4800" b="1">
                <a:solidFill>
                  <a:srgbClr val="FFFFFF"/>
                </a:solidFill>
              </a:defRPr>
            </a:lvl1pPr>
          </a:lstStyle>
          <a:p>
            <a:pPr>
              <a:defRPr sz="3600" b="0">
                <a:solidFill>
                  <a:srgbClr val="000000"/>
                </a:solidFill>
              </a:defRPr>
            </a:pPr>
            <a:r>
              <a:rPr sz="4800" b="1">
                <a:solidFill>
                  <a:srgbClr val="FFFFFF"/>
                </a:solidFill>
              </a:rPr>
              <a:t>2013</a:t>
            </a:r>
          </a:p>
        </p:txBody>
      </p:sp>
      <p:sp>
        <p:nvSpPr>
          <p:cNvPr id="1133" name="Shape 1133"/>
          <p:cNvSpPr/>
          <p:nvPr/>
        </p:nvSpPr>
        <p:spPr>
          <a:xfrm>
            <a:off x="7692990" y="12057157"/>
            <a:ext cx="3177921" cy="640080"/>
          </a:xfrm>
          <a:prstGeom prst="rect">
            <a:avLst/>
          </a:prstGeom>
          <a:ln w="12700">
            <a:miter lim="400000"/>
          </a:ln>
        </p:spPr>
        <p:txBody>
          <a:bodyPr tIns="91439" bIns="91439">
            <a:spAutoFit/>
          </a:bodyPr>
          <a:lstStyle>
            <a:lvl1pPr algn="ctr">
              <a:defRPr spc="600">
                <a:solidFill>
                  <a:srgbClr val="FFFFFF"/>
                </a:solidFill>
                <a:latin typeface="Adobe 黑体 Std R"/>
                <a:ea typeface="Adobe 黑体 Std R"/>
                <a:cs typeface="Adobe 黑体 Std R"/>
                <a:sym typeface="Adobe 黑体 Std R"/>
              </a:defRPr>
            </a:lvl1pPr>
          </a:lstStyle>
          <a:p>
            <a:pPr>
              <a:defRPr spc="0">
                <a:solidFill>
                  <a:srgbClr val="000000"/>
                </a:solidFill>
                <a:latin typeface="+mn-lt"/>
                <a:ea typeface="+mn-ea"/>
                <a:cs typeface="+mn-cs"/>
                <a:sym typeface="Trebuchet MS"/>
              </a:defRPr>
            </a:pPr>
            <a:r>
              <a:rPr spc="600">
                <a:solidFill>
                  <a:srgbClr val="FFFFFF"/>
                </a:solidFill>
                <a:latin typeface="Adobe 黑体 Std R"/>
                <a:ea typeface="Adobe 黑体 Std R"/>
                <a:cs typeface="Adobe 黑体 Std R"/>
                <a:sym typeface="Adobe 黑体 Std R"/>
              </a:rPr>
              <a:t>添加标题</a:t>
            </a:r>
          </a:p>
        </p:txBody>
      </p:sp>
      <p:sp>
        <p:nvSpPr>
          <p:cNvPr id="1134" name="Shape 1134"/>
          <p:cNvSpPr/>
          <p:nvPr/>
        </p:nvSpPr>
        <p:spPr>
          <a:xfrm>
            <a:off x="14278432" y="10780153"/>
            <a:ext cx="2182407" cy="894081"/>
          </a:xfrm>
          <a:prstGeom prst="rect">
            <a:avLst/>
          </a:prstGeom>
          <a:ln w="12700">
            <a:miter lim="400000"/>
          </a:ln>
        </p:spPr>
        <p:txBody>
          <a:bodyPr tIns="91439" bIns="91439">
            <a:spAutoFit/>
          </a:bodyPr>
          <a:lstStyle>
            <a:lvl1pPr>
              <a:defRPr sz="4800" b="1">
                <a:solidFill>
                  <a:srgbClr val="FFFFFF"/>
                </a:solidFill>
              </a:defRPr>
            </a:lvl1pPr>
          </a:lstStyle>
          <a:p>
            <a:pPr>
              <a:defRPr sz="3600" b="0">
                <a:solidFill>
                  <a:srgbClr val="000000"/>
                </a:solidFill>
              </a:defRPr>
            </a:pPr>
            <a:r>
              <a:rPr sz="4800" b="1">
                <a:solidFill>
                  <a:srgbClr val="FFFFFF"/>
                </a:solidFill>
              </a:rPr>
              <a:t>2013</a:t>
            </a:r>
          </a:p>
        </p:txBody>
      </p:sp>
      <p:sp>
        <p:nvSpPr>
          <p:cNvPr id="1135" name="Shape 1135"/>
          <p:cNvSpPr/>
          <p:nvPr/>
        </p:nvSpPr>
        <p:spPr>
          <a:xfrm>
            <a:off x="13490433" y="11595492"/>
            <a:ext cx="3177921" cy="640080"/>
          </a:xfrm>
          <a:prstGeom prst="rect">
            <a:avLst/>
          </a:prstGeom>
          <a:ln w="12700">
            <a:miter lim="400000"/>
          </a:ln>
        </p:spPr>
        <p:txBody>
          <a:bodyPr tIns="91439" bIns="91439">
            <a:spAutoFit/>
          </a:bodyPr>
          <a:lstStyle>
            <a:lvl1pPr algn="ctr">
              <a:defRPr spc="600">
                <a:solidFill>
                  <a:srgbClr val="FFFFFF"/>
                </a:solidFill>
                <a:latin typeface="Adobe 黑体 Std R"/>
                <a:ea typeface="Adobe 黑体 Std R"/>
                <a:cs typeface="Adobe 黑体 Std R"/>
                <a:sym typeface="Adobe 黑体 Std R"/>
              </a:defRPr>
            </a:lvl1pPr>
          </a:lstStyle>
          <a:p>
            <a:pPr>
              <a:defRPr spc="0">
                <a:solidFill>
                  <a:srgbClr val="000000"/>
                </a:solidFill>
                <a:latin typeface="+mn-lt"/>
                <a:ea typeface="+mn-ea"/>
                <a:cs typeface="+mn-cs"/>
                <a:sym typeface="Trebuchet MS"/>
              </a:defRPr>
            </a:pPr>
            <a:r>
              <a:rPr spc="600">
                <a:solidFill>
                  <a:srgbClr val="FFFFFF"/>
                </a:solidFill>
                <a:latin typeface="Adobe 黑体 Std R"/>
                <a:ea typeface="Adobe 黑体 Std R"/>
                <a:cs typeface="Adobe 黑体 Std R"/>
                <a:sym typeface="Adobe 黑体 Std R"/>
              </a:rPr>
              <a:t>添加标题</a:t>
            </a:r>
          </a:p>
        </p:txBody>
      </p:sp>
      <p:sp>
        <p:nvSpPr>
          <p:cNvPr id="1136" name="Shape 1136"/>
          <p:cNvSpPr/>
          <p:nvPr/>
        </p:nvSpPr>
        <p:spPr>
          <a:xfrm>
            <a:off x="19682421" y="10022885"/>
            <a:ext cx="2182407" cy="894081"/>
          </a:xfrm>
          <a:prstGeom prst="rect">
            <a:avLst/>
          </a:prstGeom>
          <a:ln w="12700">
            <a:miter lim="400000"/>
          </a:ln>
        </p:spPr>
        <p:txBody>
          <a:bodyPr tIns="91439" bIns="91439">
            <a:spAutoFit/>
          </a:bodyPr>
          <a:lstStyle>
            <a:lvl1pPr>
              <a:defRPr sz="4800" b="1">
                <a:solidFill>
                  <a:srgbClr val="FFFFFF"/>
                </a:solidFill>
              </a:defRPr>
            </a:lvl1pPr>
          </a:lstStyle>
          <a:p>
            <a:pPr>
              <a:defRPr sz="3600" b="0">
                <a:solidFill>
                  <a:srgbClr val="000000"/>
                </a:solidFill>
              </a:defRPr>
            </a:pPr>
            <a:r>
              <a:rPr sz="4800" b="1">
                <a:solidFill>
                  <a:srgbClr val="FFFFFF"/>
                </a:solidFill>
              </a:rPr>
              <a:t>2014</a:t>
            </a:r>
          </a:p>
        </p:txBody>
      </p:sp>
      <p:sp>
        <p:nvSpPr>
          <p:cNvPr id="1137" name="Shape 1137"/>
          <p:cNvSpPr/>
          <p:nvPr/>
        </p:nvSpPr>
        <p:spPr>
          <a:xfrm>
            <a:off x="18894423" y="10838223"/>
            <a:ext cx="3177921" cy="640080"/>
          </a:xfrm>
          <a:prstGeom prst="rect">
            <a:avLst/>
          </a:prstGeom>
          <a:ln w="12700">
            <a:miter lim="400000"/>
          </a:ln>
        </p:spPr>
        <p:txBody>
          <a:bodyPr tIns="91439" bIns="91439">
            <a:spAutoFit/>
          </a:bodyPr>
          <a:lstStyle>
            <a:lvl1pPr algn="ctr">
              <a:defRPr spc="600">
                <a:solidFill>
                  <a:srgbClr val="FFFFFF"/>
                </a:solidFill>
                <a:latin typeface="Adobe 黑体 Std R"/>
                <a:ea typeface="Adobe 黑体 Std R"/>
                <a:cs typeface="Adobe 黑体 Std R"/>
                <a:sym typeface="Adobe 黑体 Std R"/>
              </a:defRPr>
            </a:lvl1pPr>
          </a:lstStyle>
          <a:p>
            <a:pPr>
              <a:defRPr spc="0">
                <a:solidFill>
                  <a:srgbClr val="000000"/>
                </a:solidFill>
                <a:latin typeface="+mn-lt"/>
                <a:ea typeface="+mn-ea"/>
                <a:cs typeface="+mn-cs"/>
                <a:sym typeface="Trebuchet MS"/>
              </a:defRPr>
            </a:pPr>
            <a:r>
              <a:rPr spc="600">
                <a:solidFill>
                  <a:srgbClr val="FFFFFF"/>
                </a:solidFill>
                <a:latin typeface="Adobe 黑体 Std R"/>
                <a:ea typeface="Adobe 黑体 Std R"/>
                <a:cs typeface="Adobe 黑体 Std R"/>
                <a:sym typeface="Adobe 黑体 Std R"/>
              </a:rPr>
              <a:t>添加标题</a:t>
            </a:r>
          </a:p>
        </p:txBody>
      </p:sp>
      <p:sp>
        <p:nvSpPr>
          <p:cNvPr id="1138" name="Shape 1138"/>
          <p:cNvSpPr/>
          <p:nvPr/>
        </p:nvSpPr>
        <p:spPr>
          <a:xfrm rot="10800000" flipH="1">
            <a:off x="21545301" y="4497385"/>
            <a:ext cx="816349" cy="714361"/>
          </a:xfrm>
          <a:prstGeom prst="triangle">
            <a:avLst/>
          </a:prstGeom>
          <a:solidFill>
            <a:srgbClr val="8E1000"/>
          </a:solidFill>
          <a:ln w="12700">
            <a:miter lim="400000"/>
          </a:ln>
        </p:spPr>
        <p:txBody>
          <a:bodyPr tIns="91439" bIns="9143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139" name="Shape 1139"/>
          <p:cNvSpPr/>
          <p:nvPr/>
        </p:nvSpPr>
        <p:spPr>
          <a:xfrm>
            <a:off x="21351444" y="2958733"/>
            <a:ext cx="1276906" cy="144255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538" y="1718"/>
                </a:moveTo>
                <a:cubicBezTo>
                  <a:pt x="5538" y="1964"/>
                  <a:pt x="5815" y="2455"/>
                  <a:pt x="5538" y="2700"/>
                </a:cubicBezTo>
                <a:cubicBezTo>
                  <a:pt x="1385" y="1473"/>
                  <a:pt x="1385" y="1473"/>
                  <a:pt x="1385" y="1473"/>
                </a:cubicBezTo>
                <a:cubicBezTo>
                  <a:pt x="277" y="1964"/>
                  <a:pt x="277" y="1964"/>
                  <a:pt x="277" y="1964"/>
                </a:cubicBezTo>
                <a:cubicBezTo>
                  <a:pt x="0" y="2700"/>
                  <a:pt x="0" y="3927"/>
                  <a:pt x="0" y="4909"/>
                </a:cubicBezTo>
                <a:cubicBezTo>
                  <a:pt x="0" y="6382"/>
                  <a:pt x="277" y="8100"/>
                  <a:pt x="831" y="9327"/>
                </a:cubicBezTo>
                <a:cubicBezTo>
                  <a:pt x="1662" y="10800"/>
                  <a:pt x="2769" y="11782"/>
                  <a:pt x="4708" y="12027"/>
                </a:cubicBezTo>
                <a:cubicBezTo>
                  <a:pt x="4985" y="12273"/>
                  <a:pt x="5262" y="12273"/>
                  <a:pt x="5538" y="12273"/>
                </a:cubicBezTo>
                <a:cubicBezTo>
                  <a:pt x="5538" y="12027"/>
                  <a:pt x="5538" y="12027"/>
                  <a:pt x="5538" y="12027"/>
                </a:cubicBezTo>
                <a:cubicBezTo>
                  <a:pt x="6092" y="12518"/>
                  <a:pt x="7200" y="12764"/>
                  <a:pt x="8585" y="12764"/>
                </a:cubicBezTo>
                <a:cubicBezTo>
                  <a:pt x="8585" y="15709"/>
                  <a:pt x="8585" y="15709"/>
                  <a:pt x="8585" y="15709"/>
                </a:cubicBezTo>
                <a:cubicBezTo>
                  <a:pt x="7477" y="15709"/>
                  <a:pt x="7477" y="15709"/>
                  <a:pt x="7477" y="15709"/>
                </a:cubicBezTo>
                <a:cubicBezTo>
                  <a:pt x="7477" y="16691"/>
                  <a:pt x="7477" y="16691"/>
                  <a:pt x="7477" y="16691"/>
                </a:cubicBezTo>
                <a:cubicBezTo>
                  <a:pt x="4154" y="16691"/>
                  <a:pt x="4154" y="16691"/>
                  <a:pt x="4154" y="16691"/>
                </a:cubicBezTo>
                <a:cubicBezTo>
                  <a:pt x="4154" y="21600"/>
                  <a:pt x="4154" y="21600"/>
                  <a:pt x="4154" y="21600"/>
                </a:cubicBezTo>
                <a:cubicBezTo>
                  <a:pt x="17723" y="21600"/>
                  <a:pt x="17723" y="21600"/>
                  <a:pt x="17723" y="21600"/>
                </a:cubicBezTo>
                <a:cubicBezTo>
                  <a:pt x="17723" y="16691"/>
                  <a:pt x="17723" y="16691"/>
                  <a:pt x="17723" y="16691"/>
                </a:cubicBezTo>
                <a:cubicBezTo>
                  <a:pt x="14400" y="16691"/>
                  <a:pt x="14400" y="16691"/>
                  <a:pt x="14400" y="16691"/>
                </a:cubicBezTo>
                <a:cubicBezTo>
                  <a:pt x="14400" y="15709"/>
                  <a:pt x="14400" y="15709"/>
                  <a:pt x="14400" y="15709"/>
                </a:cubicBezTo>
                <a:cubicBezTo>
                  <a:pt x="13015" y="15709"/>
                  <a:pt x="13015" y="15709"/>
                  <a:pt x="13015" y="15709"/>
                </a:cubicBezTo>
                <a:cubicBezTo>
                  <a:pt x="13015" y="12764"/>
                  <a:pt x="13015" y="12764"/>
                  <a:pt x="13015" y="12764"/>
                </a:cubicBezTo>
                <a:cubicBezTo>
                  <a:pt x="14400" y="12764"/>
                  <a:pt x="15508" y="12518"/>
                  <a:pt x="16062" y="12027"/>
                </a:cubicBezTo>
                <a:cubicBezTo>
                  <a:pt x="16062" y="12273"/>
                  <a:pt x="16062" y="12273"/>
                  <a:pt x="16062" y="12273"/>
                </a:cubicBezTo>
                <a:cubicBezTo>
                  <a:pt x="16338" y="12273"/>
                  <a:pt x="16615" y="12273"/>
                  <a:pt x="16892" y="12027"/>
                </a:cubicBezTo>
                <a:cubicBezTo>
                  <a:pt x="18831" y="11782"/>
                  <a:pt x="19938" y="10800"/>
                  <a:pt x="20769" y="9327"/>
                </a:cubicBezTo>
                <a:cubicBezTo>
                  <a:pt x="21323" y="8100"/>
                  <a:pt x="21600" y="6382"/>
                  <a:pt x="21600" y="4909"/>
                </a:cubicBezTo>
                <a:cubicBezTo>
                  <a:pt x="21600" y="3927"/>
                  <a:pt x="21600" y="2700"/>
                  <a:pt x="21323" y="1964"/>
                </a:cubicBezTo>
                <a:cubicBezTo>
                  <a:pt x="20215" y="1473"/>
                  <a:pt x="20215" y="1473"/>
                  <a:pt x="20215" y="1473"/>
                </a:cubicBezTo>
                <a:cubicBezTo>
                  <a:pt x="16062" y="2700"/>
                  <a:pt x="16062" y="2700"/>
                  <a:pt x="16062" y="2700"/>
                </a:cubicBezTo>
                <a:cubicBezTo>
                  <a:pt x="15785" y="2455"/>
                  <a:pt x="16062" y="1964"/>
                  <a:pt x="16062" y="1718"/>
                </a:cubicBezTo>
                <a:cubicBezTo>
                  <a:pt x="16615" y="1718"/>
                  <a:pt x="16615" y="1718"/>
                  <a:pt x="16615" y="1718"/>
                </a:cubicBezTo>
                <a:cubicBezTo>
                  <a:pt x="16615" y="0"/>
                  <a:pt x="16615" y="0"/>
                  <a:pt x="16615" y="0"/>
                </a:cubicBezTo>
                <a:cubicBezTo>
                  <a:pt x="4708" y="0"/>
                  <a:pt x="4708" y="0"/>
                  <a:pt x="4708" y="0"/>
                </a:cubicBezTo>
                <a:cubicBezTo>
                  <a:pt x="4708" y="1718"/>
                  <a:pt x="4708" y="1718"/>
                  <a:pt x="4708" y="1718"/>
                </a:cubicBezTo>
                <a:cubicBezTo>
                  <a:pt x="5538" y="1718"/>
                  <a:pt x="5538" y="1718"/>
                  <a:pt x="5538" y="1718"/>
                </a:cubicBezTo>
                <a:close/>
                <a:moveTo>
                  <a:pt x="17446" y="10309"/>
                </a:moveTo>
                <a:cubicBezTo>
                  <a:pt x="17723" y="8836"/>
                  <a:pt x="16615" y="6873"/>
                  <a:pt x="16338" y="4909"/>
                </a:cubicBezTo>
                <a:cubicBezTo>
                  <a:pt x="16892" y="5400"/>
                  <a:pt x="16892" y="5400"/>
                  <a:pt x="16892" y="5400"/>
                </a:cubicBezTo>
                <a:cubicBezTo>
                  <a:pt x="18277" y="4418"/>
                  <a:pt x="18277" y="4418"/>
                  <a:pt x="18277" y="4418"/>
                </a:cubicBezTo>
                <a:cubicBezTo>
                  <a:pt x="17723" y="3927"/>
                  <a:pt x="17723" y="3927"/>
                  <a:pt x="17723" y="3927"/>
                </a:cubicBezTo>
                <a:cubicBezTo>
                  <a:pt x="19662" y="3191"/>
                  <a:pt x="19662" y="3191"/>
                  <a:pt x="19662" y="3191"/>
                </a:cubicBezTo>
                <a:cubicBezTo>
                  <a:pt x="19938" y="3682"/>
                  <a:pt x="19938" y="4418"/>
                  <a:pt x="19938" y="4909"/>
                </a:cubicBezTo>
                <a:cubicBezTo>
                  <a:pt x="19662" y="6382"/>
                  <a:pt x="19662" y="7609"/>
                  <a:pt x="19108" y="8836"/>
                </a:cubicBezTo>
                <a:cubicBezTo>
                  <a:pt x="18554" y="9573"/>
                  <a:pt x="18000" y="10064"/>
                  <a:pt x="17446" y="10309"/>
                </a:cubicBezTo>
                <a:close/>
                <a:moveTo>
                  <a:pt x="5262" y="4909"/>
                </a:moveTo>
                <a:cubicBezTo>
                  <a:pt x="4708" y="6873"/>
                  <a:pt x="3877" y="8836"/>
                  <a:pt x="4154" y="10309"/>
                </a:cubicBezTo>
                <a:cubicBezTo>
                  <a:pt x="3600" y="10064"/>
                  <a:pt x="3046" y="9573"/>
                  <a:pt x="2492" y="8836"/>
                </a:cubicBezTo>
                <a:cubicBezTo>
                  <a:pt x="1938" y="7609"/>
                  <a:pt x="1662" y="6382"/>
                  <a:pt x="1662" y="4909"/>
                </a:cubicBezTo>
                <a:cubicBezTo>
                  <a:pt x="1662" y="4418"/>
                  <a:pt x="1662" y="3682"/>
                  <a:pt x="1938" y="3191"/>
                </a:cubicBezTo>
                <a:cubicBezTo>
                  <a:pt x="3877" y="3927"/>
                  <a:pt x="3877" y="3927"/>
                  <a:pt x="3877" y="3927"/>
                </a:cubicBezTo>
                <a:cubicBezTo>
                  <a:pt x="3323" y="4418"/>
                  <a:pt x="3323" y="4418"/>
                  <a:pt x="3323" y="4418"/>
                </a:cubicBezTo>
                <a:cubicBezTo>
                  <a:pt x="4708" y="5400"/>
                  <a:pt x="4708" y="5400"/>
                  <a:pt x="4708" y="5400"/>
                </a:cubicBezTo>
                <a:cubicBezTo>
                  <a:pt x="5262" y="4909"/>
                  <a:pt x="5262" y="4909"/>
                  <a:pt x="5262" y="4909"/>
                </a:cubicBezTo>
                <a:close/>
                <a:moveTo>
                  <a:pt x="8862" y="2455"/>
                </a:moveTo>
                <a:cubicBezTo>
                  <a:pt x="8862" y="11045"/>
                  <a:pt x="8862" y="11045"/>
                  <a:pt x="8862" y="11045"/>
                </a:cubicBezTo>
                <a:cubicBezTo>
                  <a:pt x="8862" y="11045"/>
                  <a:pt x="7477" y="11045"/>
                  <a:pt x="6923" y="10064"/>
                </a:cubicBezTo>
                <a:cubicBezTo>
                  <a:pt x="6646" y="9082"/>
                  <a:pt x="7754" y="3927"/>
                  <a:pt x="7754" y="3436"/>
                </a:cubicBezTo>
                <a:cubicBezTo>
                  <a:pt x="7754" y="3191"/>
                  <a:pt x="7754" y="2455"/>
                  <a:pt x="7754" y="2455"/>
                </a:cubicBezTo>
                <a:lnTo>
                  <a:pt x="8862" y="2455"/>
                </a:lnTo>
                <a:close/>
              </a:path>
            </a:pathLst>
          </a:custGeom>
          <a:solidFill>
            <a:srgbClr val="8E1000"/>
          </a:solidFill>
          <a:ln w="12700">
            <a:miter lim="400000"/>
          </a:ln>
        </p:spPr>
        <p:txBody>
          <a:bodyPr tIns="91439" bIns="91439"/>
          <a:lstStyle/>
          <a:p>
            <a:endParaRPr/>
          </a:p>
        </p:txBody>
      </p:sp>
      <p:sp>
        <p:nvSpPr>
          <p:cNvPr id="1140" name="Shape 1140"/>
          <p:cNvSpPr/>
          <p:nvPr/>
        </p:nvSpPr>
        <p:spPr>
          <a:xfrm>
            <a:off x="789751" y="2847133"/>
            <a:ext cx="2532381" cy="690880"/>
          </a:xfrm>
          <a:prstGeom prst="rect">
            <a:avLst/>
          </a:prstGeom>
          <a:ln w="12700">
            <a:miter lim="400000"/>
          </a:ln>
        </p:spPr>
        <p:txBody>
          <a:bodyPr wrap="none" tIns="91439" bIns="91439">
            <a:spAutoFit/>
          </a:bodyPr>
          <a:lstStyle>
            <a:lvl1pPr algn="ctr">
              <a:defRPr sz="4000" spc="600">
                <a:solidFill>
                  <a:srgbClr val="B41700"/>
                </a:solidFill>
                <a:latin typeface="Adobe 黑体 Std R"/>
                <a:ea typeface="Adobe 黑体 Std R"/>
                <a:cs typeface="Adobe 黑体 Std R"/>
                <a:sym typeface="Adobe 黑体 Std R"/>
              </a:defRPr>
            </a:lvl1pPr>
          </a:lstStyle>
          <a:p>
            <a:pPr>
              <a:defRPr sz="3600" spc="0">
                <a:solidFill>
                  <a:srgbClr val="000000"/>
                </a:solidFill>
                <a:latin typeface="+mn-lt"/>
                <a:ea typeface="+mn-ea"/>
                <a:cs typeface="+mn-cs"/>
                <a:sym typeface="Trebuchet MS"/>
              </a:defRPr>
            </a:pPr>
            <a:r>
              <a:rPr sz="4000" spc="600">
                <a:solidFill>
                  <a:srgbClr val="B41700"/>
                </a:solidFill>
                <a:latin typeface="Adobe 黑体 Std R"/>
                <a:ea typeface="Adobe 黑体 Std R"/>
                <a:cs typeface="Adobe 黑体 Std R"/>
                <a:sym typeface="Adobe 黑体 Std R"/>
              </a:rPr>
              <a:t>添加标题</a:t>
            </a:r>
          </a:p>
        </p:txBody>
      </p:sp>
      <p:sp>
        <p:nvSpPr>
          <p:cNvPr id="1141" name="Shape 1141"/>
          <p:cNvSpPr/>
          <p:nvPr/>
        </p:nvSpPr>
        <p:spPr>
          <a:xfrm>
            <a:off x="737477" y="3426300"/>
            <a:ext cx="18156947" cy="1096010"/>
          </a:xfrm>
          <a:prstGeom prst="rect">
            <a:avLst/>
          </a:prstGeom>
          <a:ln w="12700">
            <a:miter lim="400000"/>
          </a:ln>
        </p:spPr>
        <p:txBody>
          <a:bodyPr tIns="91439" bIns="91439">
            <a:spAutoFit/>
          </a:bodyPr>
          <a:lstStyle/>
          <a:p>
            <a:pPr algn="l">
              <a:lnSpc>
                <a:spcPts val="3600"/>
              </a:lnSpc>
            </a:pPr>
            <a:r>
              <a:rPr sz="2800">
                <a:solidFill>
                  <a:srgbClr val="595959"/>
                </a:solidFill>
                <a:latin typeface="Adobe 仿宋 Std R"/>
                <a:ea typeface="Adobe 仿宋 Std R"/>
                <a:cs typeface="Adobe 仿宋 Std R"/>
                <a:sym typeface="Adobe 仿宋 Std R"/>
              </a:rPr>
              <a:t>每天为培训行业从业者以及学习爱好者传播有关培训经验、培训知识、管理智慧等及时资讯！给您一个订阅的理由。</a:t>
            </a:r>
          </a:p>
        </p:txBody>
      </p:sp>
      <p:sp>
        <p:nvSpPr>
          <p:cNvPr id="1142" name="Shape 1142"/>
          <p:cNvSpPr/>
          <p:nvPr/>
        </p:nvSpPr>
        <p:spPr>
          <a:xfrm>
            <a:off x="737477" y="5061158"/>
            <a:ext cx="18156947" cy="1096010"/>
          </a:xfrm>
          <a:prstGeom prst="rect">
            <a:avLst/>
          </a:prstGeom>
          <a:ln w="12700">
            <a:miter lim="400000"/>
          </a:ln>
        </p:spPr>
        <p:txBody>
          <a:bodyPr tIns="91439" bIns="91439">
            <a:spAutoFit/>
          </a:bodyPr>
          <a:lstStyle/>
          <a:p>
            <a:pPr algn="l">
              <a:lnSpc>
                <a:spcPts val="3600"/>
              </a:lnSpc>
            </a:pPr>
            <a:r>
              <a:rPr sz="2800">
                <a:solidFill>
                  <a:srgbClr val="595959"/>
                </a:solidFill>
                <a:latin typeface="Adobe 仿宋 Std R"/>
                <a:ea typeface="Adobe 仿宋 Std R"/>
                <a:cs typeface="Adobe 仿宋 Std R"/>
                <a:sym typeface="Adobe 仿宋 Std R"/>
              </a:rPr>
              <a:t>每天为培训行业从业者以及学习爱好者传播有关培训经验、培训知识、管理智慧等及时资讯！给您一个订阅的理由。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dur="indefinite" fill="hold"/>
                                        <p:tgtEl>
                                          <p:spTgt spid="1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2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dur="indefinite" fill="hold"/>
                                        <p:tgtEl>
                                          <p:spTgt spid="1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grpId="3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dur="indefinite" fill="hold"/>
                                        <p:tgtEl>
                                          <p:spTgt spid="1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9" presetClass="entr" presetSubtype="0" fill="hold" grpId="4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8" dur="indefinite" fill="hold"/>
                                        <p:tgtEl>
                                          <p:spTgt spid="1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9" presetClass="entr" presetSubtype="0" fill="hold" grpId="5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2" dur="indefinite" fill="hold"/>
                                        <p:tgtEl>
                                          <p:spTgt spid="1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grpId="6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7" dur="indefinite" fill="hold"/>
                                        <p:tgtEl>
                                          <p:spTgt spid="11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750"/>
                                        <p:tgtEl>
                                          <p:spTgt spid="11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grpId="7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2" dur="indefinite" fill="hold"/>
                                        <p:tgtEl>
                                          <p:spTgt spid="11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750"/>
                                        <p:tgtEl>
                                          <p:spTgt spid="11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3" grpId="1" animBg="1" advAuto="0"/>
      <p:bldP spid="1129" grpId="2" animBg="1" advAuto="0"/>
      <p:bldP spid="1138" grpId="4" animBg="1" advAuto="0"/>
      <p:bldP spid="1139" grpId="3" animBg="1" advAuto="0"/>
      <p:bldP spid="1140" grpId="5" animBg="1" advAuto="0"/>
      <p:bldP spid="1141" grpId="6" build="p" bldLvl="5" animBg="1" advAuto="0"/>
      <p:bldP spid="1142" grpId="7" build="p" bldLvl="5" animBg="1" advAuto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3" name="Group 193"/>
          <p:cNvGrpSpPr/>
          <p:nvPr/>
        </p:nvGrpSpPr>
        <p:grpSpPr>
          <a:xfrm>
            <a:off x="2656130" y="1253632"/>
            <a:ext cx="19917280" cy="8714980"/>
            <a:chOff x="-1" y="0"/>
            <a:chExt cx="19917279" cy="8714979"/>
          </a:xfrm>
        </p:grpSpPr>
        <p:sp>
          <p:nvSpPr>
            <p:cNvPr id="109" name="Shape 109"/>
            <p:cNvSpPr/>
            <p:nvPr/>
          </p:nvSpPr>
          <p:spPr>
            <a:xfrm>
              <a:off x="251502" y="1070559"/>
              <a:ext cx="5778631" cy="76444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76" h="21550" extrusionOk="0">
                  <a:moveTo>
                    <a:pt x="14178" y="21468"/>
                  </a:moveTo>
                  <a:cubicBezTo>
                    <a:pt x="14178" y="21468"/>
                    <a:pt x="14322" y="21522"/>
                    <a:pt x="14322" y="21468"/>
                  </a:cubicBezTo>
                  <a:cubicBezTo>
                    <a:pt x="14341" y="21414"/>
                    <a:pt x="14322" y="21346"/>
                    <a:pt x="14250" y="21333"/>
                  </a:cubicBezTo>
                  <a:cubicBezTo>
                    <a:pt x="14178" y="21319"/>
                    <a:pt x="14015" y="21292"/>
                    <a:pt x="13816" y="21198"/>
                  </a:cubicBezTo>
                  <a:cubicBezTo>
                    <a:pt x="13616" y="21090"/>
                    <a:pt x="13254" y="21076"/>
                    <a:pt x="13309" y="20968"/>
                  </a:cubicBezTo>
                  <a:cubicBezTo>
                    <a:pt x="13345" y="20874"/>
                    <a:pt x="13164" y="20753"/>
                    <a:pt x="13200" y="20604"/>
                  </a:cubicBezTo>
                  <a:cubicBezTo>
                    <a:pt x="13236" y="20456"/>
                    <a:pt x="13218" y="20442"/>
                    <a:pt x="13381" y="20429"/>
                  </a:cubicBezTo>
                  <a:cubicBezTo>
                    <a:pt x="13526" y="20415"/>
                    <a:pt x="13562" y="20280"/>
                    <a:pt x="13634" y="20253"/>
                  </a:cubicBezTo>
                  <a:cubicBezTo>
                    <a:pt x="13707" y="20213"/>
                    <a:pt x="14033" y="20091"/>
                    <a:pt x="14033" y="20051"/>
                  </a:cubicBezTo>
                  <a:cubicBezTo>
                    <a:pt x="14033" y="20024"/>
                    <a:pt x="14033" y="19957"/>
                    <a:pt x="13960" y="19943"/>
                  </a:cubicBezTo>
                  <a:cubicBezTo>
                    <a:pt x="13888" y="19943"/>
                    <a:pt x="13743" y="19916"/>
                    <a:pt x="13725" y="19876"/>
                  </a:cubicBezTo>
                  <a:cubicBezTo>
                    <a:pt x="13707" y="19849"/>
                    <a:pt x="13797" y="19714"/>
                    <a:pt x="13834" y="19687"/>
                  </a:cubicBezTo>
                  <a:cubicBezTo>
                    <a:pt x="13888" y="19660"/>
                    <a:pt x="14196" y="19660"/>
                    <a:pt x="14196" y="19660"/>
                  </a:cubicBezTo>
                  <a:cubicBezTo>
                    <a:pt x="14196" y="19660"/>
                    <a:pt x="14196" y="19403"/>
                    <a:pt x="14250" y="19390"/>
                  </a:cubicBezTo>
                  <a:cubicBezTo>
                    <a:pt x="14286" y="19376"/>
                    <a:pt x="14504" y="19268"/>
                    <a:pt x="14558" y="19255"/>
                  </a:cubicBezTo>
                  <a:cubicBezTo>
                    <a:pt x="14612" y="19255"/>
                    <a:pt x="14630" y="19147"/>
                    <a:pt x="14522" y="19134"/>
                  </a:cubicBezTo>
                  <a:cubicBezTo>
                    <a:pt x="14431" y="19120"/>
                    <a:pt x="14268" y="19039"/>
                    <a:pt x="14341" y="18985"/>
                  </a:cubicBezTo>
                  <a:cubicBezTo>
                    <a:pt x="14431" y="18918"/>
                    <a:pt x="14884" y="18972"/>
                    <a:pt x="14938" y="18931"/>
                  </a:cubicBezTo>
                  <a:cubicBezTo>
                    <a:pt x="14974" y="18891"/>
                    <a:pt x="15065" y="18688"/>
                    <a:pt x="15300" y="18648"/>
                  </a:cubicBezTo>
                  <a:cubicBezTo>
                    <a:pt x="15536" y="18607"/>
                    <a:pt x="16568" y="18257"/>
                    <a:pt x="16224" y="18054"/>
                  </a:cubicBezTo>
                  <a:cubicBezTo>
                    <a:pt x="15880" y="17838"/>
                    <a:pt x="16224" y="17919"/>
                    <a:pt x="16224" y="17919"/>
                  </a:cubicBezTo>
                  <a:cubicBezTo>
                    <a:pt x="16224" y="17919"/>
                    <a:pt x="16568" y="18068"/>
                    <a:pt x="16767" y="17973"/>
                  </a:cubicBezTo>
                  <a:cubicBezTo>
                    <a:pt x="16948" y="17892"/>
                    <a:pt x="17744" y="17353"/>
                    <a:pt x="17781" y="17231"/>
                  </a:cubicBezTo>
                  <a:cubicBezTo>
                    <a:pt x="17817" y="17110"/>
                    <a:pt x="17926" y="17096"/>
                    <a:pt x="18034" y="17083"/>
                  </a:cubicBezTo>
                  <a:cubicBezTo>
                    <a:pt x="18125" y="17083"/>
                    <a:pt x="18270" y="17042"/>
                    <a:pt x="18270" y="16961"/>
                  </a:cubicBezTo>
                  <a:cubicBezTo>
                    <a:pt x="18251" y="16880"/>
                    <a:pt x="18179" y="16692"/>
                    <a:pt x="18288" y="16624"/>
                  </a:cubicBezTo>
                  <a:cubicBezTo>
                    <a:pt x="18396" y="16570"/>
                    <a:pt x="19048" y="16260"/>
                    <a:pt x="19320" y="16260"/>
                  </a:cubicBezTo>
                  <a:cubicBezTo>
                    <a:pt x="19591" y="16260"/>
                    <a:pt x="19772" y="16233"/>
                    <a:pt x="20044" y="15882"/>
                  </a:cubicBezTo>
                  <a:cubicBezTo>
                    <a:pt x="20315" y="15531"/>
                    <a:pt x="20207" y="15545"/>
                    <a:pt x="20315" y="15518"/>
                  </a:cubicBezTo>
                  <a:cubicBezTo>
                    <a:pt x="20406" y="15477"/>
                    <a:pt x="20424" y="14924"/>
                    <a:pt x="20424" y="14924"/>
                  </a:cubicBezTo>
                  <a:cubicBezTo>
                    <a:pt x="20424" y="14924"/>
                    <a:pt x="20533" y="14870"/>
                    <a:pt x="20605" y="14870"/>
                  </a:cubicBezTo>
                  <a:cubicBezTo>
                    <a:pt x="20678" y="14870"/>
                    <a:pt x="20877" y="14654"/>
                    <a:pt x="20877" y="14654"/>
                  </a:cubicBezTo>
                  <a:cubicBezTo>
                    <a:pt x="21112" y="14546"/>
                    <a:pt x="21112" y="14546"/>
                    <a:pt x="21112" y="14546"/>
                  </a:cubicBezTo>
                  <a:cubicBezTo>
                    <a:pt x="21112" y="14546"/>
                    <a:pt x="21185" y="14438"/>
                    <a:pt x="21257" y="14411"/>
                  </a:cubicBezTo>
                  <a:cubicBezTo>
                    <a:pt x="21329" y="14371"/>
                    <a:pt x="21438" y="13980"/>
                    <a:pt x="21329" y="13912"/>
                  </a:cubicBezTo>
                  <a:cubicBezTo>
                    <a:pt x="21239" y="13858"/>
                    <a:pt x="21022" y="13885"/>
                    <a:pt x="20913" y="13831"/>
                  </a:cubicBezTo>
                  <a:cubicBezTo>
                    <a:pt x="20804" y="13764"/>
                    <a:pt x="20352" y="13575"/>
                    <a:pt x="20261" y="13575"/>
                  </a:cubicBezTo>
                  <a:cubicBezTo>
                    <a:pt x="20153" y="13589"/>
                    <a:pt x="19772" y="13602"/>
                    <a:pt x="19646" y="13548"/>
                  </a:cubicBezTo>
                  <a:cubicBezTo>
                    <a:pt x="19519" y="13508"/>
                    <a:pt x="19664" y="13386"/>
                    <a:pt x="19501" y="13386"/>
                  </a:cubicBezTo>
                  <a:cubicBezTo>
                    <a:pt x="19356" y="13373"/>
                    <a:pt x="19048" y="13319"/>
                    <a:pt x="18958" y="13305"/>
                  </a:cubicBezTo>
                  <a:cubicBezTo>
                    <a:pt x="18849" y="13292"/>
                    <a:pt x="18686" y="13386"/>
                    <a:pt x="18668" y="13400"/>
                  </a:cubicBezTo>
                  <a:cubicBezTo>
                    <a:pt x="18632" y="13413"/>
                    <a:pt x="18903" y="13305"/>
                    <a:pt x="18686" y="13251"/>
                  </a:cubicBezTo>
                  <a:cubicBezTo>
                    <a:pt x="18469" y="13197"/>
                    <a:pt x="18523" y="13130"/>
                    <a:pt x="18559" y="13116"/>
                  </a:cubicBezTo>
                  <a:cubicBezTo>
                    <a:pt x="18595" y="13103"/>
                    <a:pt x="18740" y="12995"/>
                    <a:pt x="18595" y="12927"/>
                  </a:cubicBezTo>
                  <a:cubicBezTo>
                    <a:pt x="18451" y="12873"/>
                    <a:pt x="18306" y="12806"/>
                    <a:pt x="18342" y="12739"/>
                  </a:cubicBezTo>
                  <a:cubicBezTo>
                    <a:pt x="18360" y="12671"/>
                    <a:pt x="18088" y="12523"/>
                    <a:pt x="18034" y="12523"/>
                  </a:cubicBezTo>
                  <a:cubicBezTo>
                    <a:pt x="17980" y="12509"/>
                    <a:pt x="17817" y="12469"/>
                    <a:pt x="17654" y="12482"/>
                  </a:cubicBezTo>
                  <a:cubicBezTo>
                    <a:pt x="17473" y="12482"/>
                    <a:pt x="17201" y="12442"/>
                    <a:pt x="17201" y="12388"/>
                  </a:cubicBezTo>
                  <a:cubicBezTo>
                    <a:pt x="17219" y="12334"/>
                    <a:pt x="17056" y="12212"/>
                    <a:pt x="16984" y="12199"/>
                  </a:cubicBezTo>
                  <a:cubicBezTo>
                    <a:pt x="16893" y="12172"/>
                    <a:pt x="16821" y="12172"/>
                    <a:pt x="16731" y="12091"/>
                  </a:cubicBezTo>
                  <a:cubicBezTo>
                    <a:pt x="16658" y="12010"/>
                    <a:pt x="16658" y="11970"/>
                    <a:pt x="16549" y="11956"/>
                  </a:cubicBezTo>
                  <a:cubicBezTo>
                    <a:pt x="16423" y="11956"/>
                    <a:pt x="16368" y="11929"/>
                    <a:pt x="16350" y="11875"/>
                  </a:cubicBezTo>
                  <a:cubicBezTo>
                    <a:pt x="16350" y="11808"/>
                    <a:pt x="16224" y="11767"/>
                    <a:pt x="16061" y="11848"/>
                  </a:cubicBezTo>
                  <a:cubicBezTo>
                    <a:pt x="15916" y="11916"/>
                    <a:pt x="15789" y="11943"/>
                    <a:pt x="15735" y="11889"/>
                  </a:cubicBezTo>
                  <a:cubicBezTo>
                    <a:pt x="15662" y="11848"/>
                    <a:pt x="15662" y="11835"/>
                    <a:pt x="15445" y="11835"/>
                  </a:cubicBezTo>
                  <a:cubicBezTo>
                    <a:pt x="15228" y="11835"/>
                    <a:pt x="15119" y="11835"/>
                    <a:pt x="15173" y="11740"/>
                  </a:cubicBezTo>
                  <a:cubicBezTo>
                    <a:pt x="15246" y="11646"/>
                    <a:pt x="15047" y="11605"/>
                    <a:pt x="14902" y="11673"/>
                  </a:cubicBezTo>
                  <a:cubicBezTo>
                    <a:pt x="14775" y="11754"/>
                    <a:pt x="14721" y="11821"/>
                    <a:pt x="14648" y="11808"/>
                  </a:cubicBezTo>
                  <a:cubicBezTo>
                    <a:pt x="14558" y="11808"/>
                    <a:pt x="14848" y="11740"/>
                    <a:pt x="14775" y="11659"/>
                  </a:cubicBezTo>
                  <a:cubicBezTo>
                    <a:pt x="14721" y="11578"/>
                    <a:pt x="14721" y="11592"/>
                    <a:pt x="14504" y="11673"/>
                  </a:cubicBezTo>
                  <a:cubicBezTo>
                    <a:pt x="14286" y="11754"/>
                    <a:pt x="14196" y="11794"/>
                    <a:pt x="14015" y="11794"/>
                  </a:cubicBezTo>
                  <a:cubicBezTo>
                    <a:pt x="13834" y="11794"/>
                    <a:pt x="13906" y="11848"/>
                    <a:pt x="13797" y="11956"/>
                  </a:cubicBezTo>
                  <a:cubicBezTo>
                    <a:pt x="13707" y="12064"/>
                    <a:pt x="13580" y="12266"/>
                    <a:pt x="13490" y="12199"/>
                  </a:cubicBezTo>
                  <a:cubicBezTo>
                    <a:pt x="13381" y="12131"/>
                    <a:pt x="13309" y="11943"/>
                    <a:pt x="13146" y="11983"/>
                  </a:cubicBezTo>
                  <a:cubicBezTo>
                    <a:pt x="13001" y="12037"/>
                    <a:pt x="12965" y="12158"/>
                    <a:pt x="12856" y="12104"/>
                  </a:cubicBezTo>
                  <a:cubicBezTo>
                    <a:pt x="12747" y="12037"/>
                    <a:pt x="12602" y="11996"/>
                    <a:pt x="12584" y="11943"/>
                  </a:cubicBezTo>
                  <a:cubicBezTo>
                    <a:pt x="12584" y="11889"/>
                    <a:pt x="12512" y="11848"/>
                    <a:pt x="12512" y="11848"/>
                  </a:cubicBezTo>
                  <a:cubicBezTo>
                    <a:pt x="12512" y="11848"/>
                    <a:pt x="12421" y="11835"/>
                    <a:pt x="12530" y="11551"/>
                  </a:cubicBezTo>
                  <a:cubicBezTo>
                    <a:pt x="12639" y="11254"/>
                    <a:pt x="12675" y="11174"/>
                    <a:pt x="12258" y="11174"/>
                  </a:cubicBezTo>
                  <a:cubicBezTo>
                    <a:pt x="11860" y="11187"/>
                    <a:pt x="11679" y="11241"/>
                    <a:pt x="11715" y="11147"/>
                  </a:cubicBezTo>
                  <a:cubicBezTo>
                    <a:pt x="11733" y="11052"/>
                    <a:pt x="11842" y="11079"/>
                    <a:pt x="11860" y="10971"/>
                  </a:cubicBezTo>
                  <a:cubicBezTo>
                    <a:pt x="11878" y="10877"/>
                    <a:pt x="12005" y="10701"/>
                    <a:pt x="12059" y="10647"/>
                  </a:cubicBezTo>
                  <a:cubicBezTo>
                    <a:pt x="12114" y="10580"/>
                    <a:pt x="12258" y="10431"/>
                    <a:pt x="12132" y="10431"/>
                  </a:cubicBezTo>
                  <a:cubicBezTo>
                    <a:pt x="12023" y="10445"/>
                    <a:pt x="11679" y="10391"/>
                    <a:pt x="11534" y="10485"/>
                  </a:cubicBezTo>
                  <a:cubicBezTo>
                    <a:pt x="11389" y="10593"/>
                    <a:pt x="11226" y="10809"/>
                    <a:pt x="11118" y="10823"/>
                  </a:cubicBezTo>
                  <a:cubicBezTo>
                    <a:pt x="10991" y="10850"/>
                    <a:pt x="10593" y="10904"/>
                    <a:pt x="10520" y="10823"/>
                  </a:cubicBezTo>
                  <a:cubicBezTo>
                    <a:pt x="10466" y="10742"/>
                    <a:pt x="10194" y="10728"/>
                    <a:pt x="10213" y="10458"/>
                  </a:cubicBezTo>
                  <a:cubicBezTo>
                    <a:pt x="10231" y="10202"/>
                    <a:pt x="10213" y="10067"/>
                    <a:pt x="10339" y="10000"/>
                  </a:cubicBezTo>
                  <a:cubicBezTo>
                    <a:pt x="10448" y="9932"/>
                    <a:pt x="10430" y="9946"/>
                    <a:pt x="10448" y="9824"/>
                  </a:cubicBezTo>
                  <a:cubicBezTo>
                    <a:pt x="10466" y="9689"/>
                    <a:pt x="10593" y="9514"/>
                    <a:pt x="10774" y="9474"/>
                  </a:cubicBezTo>
                  <a:cubicBezTo>
                    <a:pt x="10937" y="9447"/>
                    <a:pt x="11118" y="9285"/>
                    <a:pt x="11226" y="9285"/>
                  </a:cubicBezTo>
                  <a:cubicBezTo>
                    <a:pt x="11335" y="9271"/>
                    <a:pt x="11770" y="9487"/>
                    <a:pt x="11860" y="9420"/>
                  </a:cubicBezTo>
                  <a:cubicBezTo>
                    <a:pt x="11951" y="9366"/>
                    <a:pt x="11987" y="9217"/>
                    <a:pt x="12240" y="9244"/>
                  </a:cubicBezTo>
                  <a:cubicBezTo>
                    <a:pt x="12494" y="9285"/>
                    <a:pt x="12946" y="9231"/>
                    <a:pt x="13037" y="9325"/>
                  </a:cubicBezTo>
                  <a:cubicBezTo>
                    <a:pt x="13128" y="9420"/>
                    <a:pt x="13309" y="9676"/>
                    <a:pt x="13290" y="9784"/>
                  </a:cubicBezTo>
                  <a:cubicBezTo>
                    <a:pt x="13254" y="9905"/>
                    <a:pt x="13309" y="9986"/>
                    <a:pt x="13417" y="9959"/>
                  </a:cubicBezTo>
                  <a:cubicBezTo>
                    <a:pt x="13508" y="9932"/>
                    <a:pt x="13580" y="9797"/>
                    <a:pt x="13562" y="9730"/>
                  </a:cubicBezTo>
                  <a:cubicBezTo>
                    <a:pt x="13544" y="9662"/>
                    <a:pt x="13544" y="9393"/>
                    <a:pt x="13544" y="9285"/>
                  </a:cubicBezTo>
                  <a:cubicBezTo>
                    <a:pt x="13526" y="9163"/>
                    <a:pt x="13381" y="9082"/>
                    <a:pt x="13616" y="8974"/>
                  </a:cubicBezTo>
                  <a:cubicBezTo>
                    <a:pt x="13870" y="8866"/>
                    <a:pt x="14648" y="8529"/>
                    <a:pt x="14648" y="8394"/>
                  </a:cubicBezTo>
                  <a:cubicBezTo>
                    <a:pt x="14648" y="8259"/>
                    <a:pt x="14576" y="8124"/>
                    <a:pt x="14630" y="8084"/>
                  </a:cubicBezTo>
                  <a:cubicBezTo>
                    <a:pt x="14685" y="8030"/>
                    <a:pt x="14685" y="8178"/>
                    <a:pt x="14775" y="8138"/>
                  </a:cubicBezTo>
                  <a:cubicBezTo>
                    <a:pt x="14884" y="8097"/>
                    <a:pt x="14992" y="7841"/>
                    <a:pt x="15083" y="7801"/>
                  </a:cubicBezTo>
                  <a:cubicBezTo>
                    <a:pt x="15173" y="7760"/>
                    <a:pt x="15246" y="7639"/>
                    <a:pt x="15282" y="7585"/>
                  </a:cubicBezTo>
                  <a:cubicBezTo>
                    <a:pt x="15318" y="7517"/>
                    <a:pt x="15463" y="7490"/>
                    <a:pt x="15536" y="7517"/>
                  </a:cubicBezTo>
                  <a:cubicBezTo>
                    <a:pt x="15626" y="7544"/>
                    <a:pt x="15771" y="7517"/>
                    <a:pt x="15807" y="7463"/>
                  </a:cubicBezTo>
                  <a:cubicBezTo>
                    <a:pt x="15843" y="7409"/>
                    <a:pt x="15789" y="7301"/>
                    <a:pt x="15807" y="7247"/>
                  </a:cubicBezTo>
                  <a:cubicBezTo>
                    <a:pt x="15825" y="7207"/>
                    <a:pt x="16097" y="7099"/>
                    <a:pt x="16205" y="7018"/>
                  </a:cubicBezTo>
                  <a:cubicBezTo>
                    <a:pt x="16332" y="6937"/>
                    <a:pt x="16459" y="6924"/>
                    <a:pt x="16513" y="6937"/>
                  </a:cubicBezTo>
                  <a:cubicBezTo>
                    <a:pt x="16568" y="6964"/>
                    <a:pt x="16694" y="6816"/>
                    <a:pt x="16676" y="6924"/>
                  </a:cubicBezTo>
                  <a:cubicBezTo>
                    <a:pt x="16658" y="7032"/>
                    <a:pt x="16694" y="7207"/>
                    <a:pt x="16803" y="7113"/>
                  </a:cubicBezTo>
                  <a:cubicBezTo>
                    <a:pt x="16930" y="7005"/>
                    <a:pt x="17328" y="6910"/>
                    <a:pt x="17400" y="6910"/>
                  </a:cubicBezTo>
                  <a:cubicBezTo>
                    <a:pt x="17455" y="6910"/>
                    <a:pt x="17563" y="6829"/>
                    <a:pt x="17600" y="6789"/>
                  </a:cubicBezTo>
                  <a:cubicBezTo>
                    <a:pt x="17636" y="6735"/>
                    <a:pt x="17781" y="6748"/>
                    <a:pt x="17853" y="6735"/>
                  </a:cubicBezTo>
                  <a:cubicBezTo>
                    <a:pt x="17944" y="6721"/>
                    <a:pt x="17944" y="6667"/>
                    <a:pt x="17853" y="6586"/>
                  </a:cubicBezTo>
                  <a:cubicBezTo>
                    <a:pt x="17763" y="6519"/>
                    <a:pt x="17962" y="6330"/>
                    <a:pt x="17799" y="6397"/>
                  </a:cubicBezTo>
                  <a:cubicBezTo>
                    <a:pt x="17618" y="6478"/>
                    <a:pt x="17654" y="6586"/>
                    <a:pt x="17491" y="6573"/>
                  </a:cubicBezTo>
                  <a:cubicBezTo>
                    <a:pt x="17328" y="6546"/>
                    <a:pt x="17147" y="6505"/>
                    <a:pt x="17147" y="6478"/>
                  </a:cubicBezTo>
                  <a:cubicBezTo>
                    <a:pt x="17165" y="6451"/>
                    <a:pt x="17147" y="6317"/>
                    <a:pt x="17075" y="6384"/>
                  </a:cubicBezTo>
                  <a:cubicBezTo>
                    <a:pt x="17002" y="6451"/>
                    <a:pt x="16984" y="6330"/>
                    <a:pt x="17111" y="6276"/>
                  </a:cubicBezTo>
                  <a:cubicBezTo>
                    <a:pt x="17237" y="6209"/>
                    <a:pt x="17237" y="6128"/>
                    <a:pt x="17147" y="6074"/>
                  </a:cubicBezTo>
                  <a:cubicBezTo>
                    <a:pt x="17056" y="6020"/>
                    <a:pt x="16930" y="6006"/>
                    <a:pt x="16839" y="6006"/>
                  </a:cubicBezTo>
                  <a:cubicBezTo>
                    <a:pt x="16749" y="6020"/>
                    <a:pt x="16658" y="5871"/>
                    <a:pt x="16912" y="5885"/>
                  </a:cubicBezTo>
                  <a:cubicBezTo>
                    <a:pt x="17147" y="5898"/>
                    <a:pt x="17219" y="5885"/>
                    <a:pt x="17237" y="5912"/>
                  </a:cubicBezTo>
                  <a:cubicBezTo>
                    <a:pt x="17256" y="5939"/>
                    <a:pt x="17419" y="6182"/>
                    <a:pt x="17509" y="6128"/>
                  </a:cubicBezTo>
                  <a:cubicBezTo>
                    <a:pt x="17582" y="6060"/>
                    <a:pt x="17781" y="6047"/>
                    <a:pt x="17654" y="5993"/>
                  </a:cubicBezTo>
                  <a:cubicBezTo>
                    <a:pt x="17545" y="5939"/>
                    <a:pt x="17400" y="5898"/>
                    <a:pt x="17455" y="5871"/>
                  </a:cubicBezTo>
                  <a:cubicBezTo>
                    <a:pt x="17509" y="5844"/>
                    <a:pt x="17835" y="5912"/>
                    <a:pt x="17926" y="5885"/>
                  </a:cubicBezTo>
                  <a:cubicBezTo>
                    <a:pt x="17998" y="5844"/>
                    <a:pt x="18342" y="5601"/>
                    <a:pt x="18396" y="5615"/>
                  </a:cubicBezTo>
                  <a:cubicBezTo>
                    <a:pt x="18451" y="5628"/>
                    <a:pt x="18469" y="5777"/>
                    <a:pt x="18414" y="5844"/>
                  </a:cubicBezTo>
                  <a:cubicBezTo>
                    <a:pt x="18360" y="5925"/>
                    <a:pt x="17944" y="6155"/>
                    <a:pt x="17980" y="6209"/>
                  </a:cubicBezTo>
                  <a:cubicBezTo>
                    <a:pt x="18034" y="6263"/>
                    <a:pt x="18052" y="6371"/>
                    <a:pt x="18052" y="6371"/>
                  </a:cubicBezTo>
                  <a:cubicBezTo>
                    <a:pt x="18052" y="6371"/>
                    <a:pt x="18378" y="6222"/>
                    <a:pt x="18614" y="6371"/>
                  </a:cubicBezTo>
                  <a:cubicBezTo>
                    <a:pt x="18849" y="6532"/>
                    <a:pt x="19048" y="6600"/>
                    <a:pt x="19084" y="6519"/>
                  </a:cubicBezTo>
                  <a:cubicBezTo>
                    <a:pt x="19139" y="6424"/>
                    <a:pt x="19247" y="6371"/>
                    <a:pt x="19175" y="6222"/>
                  </a:cubicBezTo>
                  <a:cubicBezTo>
                    <a:pt x="19084" y="6060"/>
                    <a:pt x="18994" y="5979"/>
                    <a:pt x="18885" y="5952"/>
                  </a:cubicBezTo>
                  <a:cubicBezTo>
                    <a:pt x="18776" y="5925"/>
                    <a:pt x="18595" y="5885"/>
                    <a:pt x="18632" y="5804"/>
                  </a:cubicBezTo>
                  <a:cubicBezTo>
                    <a:pt x="18668" y="5723"/>
                    <a:pt x="18686" y="5750"/>
                    <a:pt x="18776" y="5601"/>
                  </a:cubicBezTo>
                  <a:cubicBezTo>
                    <a:pt x="18849" y="5453"/>
                    <a:pt x="18885" y="5075"/>
                    <a:pt x="18795" y="5075"/>
                  </a:cubicBezTo>
                  <a:cubicBezTo>
                    <a:pt x="18722" y="5075"/>
                    <a:pt x="18614" y="5116"/>
                    <a:pt x="18614" y="5048"/>
                  </a:cubicBezTo>
                  <a:cubicBezTo>
                    <a:pt x="18614" y="4981"/>
                    <a:pt x="18686" y="4913"/>
                    <a:pt x="18541" y="4900"/>
                  </a:cubicBezTo>
                  <a:cubicBezTo>
                    <a:pt x="18396" y="4873"/>
                    <a:pt x="18324" y="4832"/>
                    <a:pt x="18270" y="4792"/>
                  </a:cubicBezTo>
                  <a:cubicBezTo>
                    <a:pt x="18197" y="4752"/>
                    <a:pt x="18161" y="4617"/>
                    <a:pt x="18052" y="4576"/>
                  </a:cubicBezTo>
                  <a:cubicBezTo>
                    <a:pt x="17962" y="4536"/>
                    <a:pt x="17835" y="4576"/>
                    <a:pt x="17926" y="4509"/>
                  </a:cubicBezTo>
                  <a:cubicBezTo>
                    <a:pt x="18016" y="4441"/>
                    <a:pt x="17998" y="4266"/>
                    <a:pt x="17944" y="4171"/>
                  </a:cubicBezTo>
                  <a:cubicBezTo>
                    <a:pt x="17889" y="4063"/>
                    <a:pt x="17763" y="3942"/>
                    <a:pt x="17744" y="3794"/>
                  </a:cubicBezTo>
                  <a:cubicBezTo>
                    <a:pt x="17726" y="3659"/>
                    <a:pt x="17726" y="3551"/>
                    <a:pt x="17654" y="3578"/>
                  </a:cubicBezTo>
                  <a:cubicBezTo>
                    <a:pt x="17563" y="3618"/>
                    <a:pt x="17491" y="3699"/>
                    <a:pt x="17419" y="3821"/>
                  </a:cubicBezTo>
                  <a:cubicBezTo>
                    <a:pt x="17346" y="3929"/>
                    <a:pt x="17256" y="3996"/>
                    <a:pt x="17201" y="3996"/>
                  </a:cubicBezTo>
                  <a:cubicBezTo>
                    <a:pt x="17165" y="4009"/>
                    <a:pt x="17165" y="4131"/>
                    <a:pt x="17056" y="4050"/>
                  </a:cubicBezTo>
                  <a:cubicBezTo>
                    <a:pt x="16966" y="3983"/>
                    <a:pt x="16857" y="3902"/>
                    <a:pt x="16821" y="3875"/>
                  </a:cubicBezTo>
                  <a:cubicBezTo>
                    <a:pt x="16785" y="3834"/>
                    <a:pt x="16694" y="3780"/>
                    <a:pt x="16803" y="3632"/>
                  </a:cubicBezTo>
                  <a:cubicBezTo>
                    <a:pt x="16912" y="3483"/>
                    <a:pt x="16912" y="3375"/>
                    <a:pt x="16857" y="3362"/>
                  </a:cubicBezTo>
                  <a:cubicBezTo>
                    <a:pt x="16803" y="3335"/>
                    <a:pt x="16676" y="3483"/>
                    <a:pt x="16568" y="3308"/>
                  </a:cubicBezTo>
                  <a:cubicBezTo>
                    <a:pt x="16477" y="3133"/>
                    <a:pt x="16495" y="3079"/>
                    <a:pt x="16350" y="3052"/>
                  </a:cubicBezTo>
                  <a:cubicBezTo>
                    <a:pt x="16187" y="3011"/>
                    <a:pt x="16205" y="3052"/>
                    <a:pt x="16006" y="3011"/>
                  </a:cubicBezTo>
                  <a:cubicBezTo>
                    <a:pt x="15789" y="2971"/>
                    <a:pt x="15825" y="2863"/>
                    <a:pt x="15662" y="2944"/>
                  </a:cubicBezTo>
                  <a:cubicBezTo>
                    <a:pt x="15499" y="3011"/>
                    <a:pt x="15355" y="2957"/>
                    <a:pt x="15427" y="3119"/>
                  </a:cubicBezTo>
                  <a:cubicBezTo>
                    <a:pt x="15517" y="3281"/>
                    <a:pt x="15517" y="3362"/>
                    <a:pt x="15445" y="3362"/>
                  </a:cubicBezTo>
                  <a:cubicBezTo>
                    <a:pt x="15355" y="3375"/>
                    <a:pt x="15282" y="3443"/>
                    <a:pt x="15336" y="3510"/>
                  </a:cubicBezTo>
                  <a:cubicBezTo>
                    <a:pt x="15391" y="3578"/>
                    <a:pt x="15608" y="3537"/>
                    <a:pt x="15427" y="3699"/>
                  </a:cubicBezTo>
                  <a:cubicBezTo>
                    <a:pt x="15246" y="3848"/>
                    <a:pt x="15173" y="4009"/>
                    <a:pt x="15264" y="4050"/>
                  </a:cubicBezTo>
                  <a:cubicBezTo>
                    <a:pt x="15355" y="4104"/>
                    <a:pt x="15481" y="4198"/>
                    <a:pt x="15427" y="4306"/>
                  </a:cubicBezTo>
                  <a:cubicBezTo>
                    <a:pt x="15373" y="4414"/>
                    <a:pt x="15391" y="4657"/>
                    <a:pt x="15119" y="4779"/>
                  </a:cubicBezTo>
                  <a:cubicBezTo>
                    <a:pt x="14848" y="4913"/>
                    <a:pt x="14829" y="4994"/>
                    <a:pt x="14829" y="5035"/>
                  </a:cubicBezTo>
                  <a:cubicBezTo>
                    <a:pt x="14811" y="5075"/>
                    <a:pt x="14775" y="5251"/>
                    <a:pt x="14848" y="5332"/>
                  </a:cubicBezTo>
                  <a:cubicBezTo>
                    <a:pt x="14920" y="5413"/>
                    <a:pt x="14956" y="5453"/>
                    <a:pt x="14884" y="5480"/>
                  </a:cubicBezTo>
                  <a:cubicBezTo>
                    <a:pt x="14829" y="5507"/>
                    <a:pt x="14721" y="5669"/>
                    <a:pt x="14630" y="5628"/>
                  </a:cubicBezTo>
                  <a:cubicBezTo>
                    <a:pt x="14558" y="5588"/>
                    <a:pt x="14485" y="5561"/>
                    <a:pt x="14413" y="5507"/>
                  </a:cubicBezTo>
                  <a:cubicBezTo>
                    <a:pt x="14359" y="5453"/>
                    <a:pt x="14232" y="5345"/>
                    <a:pt x="14341" y="5345"/>
                  </a:cubicBezTo>
                  <a:cubicBezTo>
                    <a:pt x="14431" y="5359"/>
                    <a:pt x="14594" y="5305"/>
                    <a:pt x="14504" y="5251"/>
                  </a:cubicBezTo>
                  <a:cubicBezTo>
                    <a:pt x="14431" y="5210"/>
                    <a:pt x="14377" y="5197"/>
                    <a:pt x="14395" y="5089"/>
                  </a:cubicBezTo>
                  <a:cubicBezTo>
                    <a:pt x="14413" y="4994"/>
                    <a:pt x="14322" y="4765"/>
                    <a:pt x="14250" y="4765"/>
                  </a:cubicBezTo>
                  <a:cubicBezTo>
                    <a:pt x="14178" y="4765"/>
                    <a:pt x="13978" y="4765"/>
                    <a:pt x="13978" y="4671"/>
                  </a:cubicBezTo>
                  <a:cubicBezTo>
                    <a:pt x="13960" y="4576"/>
                    <a:pt x="13526" y="4482"/>
                    <a:pt x="13399" y="4428"/>
                  </a:cubicBezTo>
                  <a:cubicBezTo>
                    <a:pt x="13290" y="4360"/>
                    <a:pt x="13236" y="4279"/>
                    <a:pt x="13019" y="4293"/>
                  </a:cubicBezTo>
                  <a:cubicBezTo>
                    <a:pt x="12784" y="4306"/>
                    <a:pt x="12784" y="4374"/>
                    <a:pt x="12802" y="4185"/>
                  </a:cubicBezTo>
                  <a:cubicBezTo>
                    <a:pt x="12802" y="3983"/>
                    <a:pt x="12928" y="3983"/>
                    <a:pt x="12765" y="3929"/>
                  </a:cubicBezTo>
                  <a:cubicBezTo>
                    <a:pt x="12584" y="3875"/>
                    <a:pt x="12440" y="3902"/>
                    <a:pt x="12566" y="3740"/>
                  </a:cubicBezTo>
                  <a:cubicBezTo>
                    <a:pt x="12711" y="3578"/>
                    <a:pt x="12512" y="3524"/>
                    <a:pt x="12765" y="3402"/>
                  </a:cubicBezTo>
                  <a:cubicBezTo>
                    <a:pt x="13019" y="3267"/>
                    <a:pt x="13236" y="2917"/>
                    <a:pt x="13254" y="2903"/>
                  </a:cubicBezTo>
                  <a:cubicBezTo>
                    <a:pt x="13290" y="2876"/>
                    <a:pt x="13435" y="2890"/>
                    <a:pt x="13508" y="2782"/>
                  </a:cubicBezTo>
                  <a:cubicBezTo>
                    <a:pt x="13562" y="2674"/>
                    <a:pt x="13472" y="2606"/>
                    <a:pt x="13707" y="2593"/>
                  </a:cubicBezTo>
                  <a:cubicBezTo>
                    <a:pt x="13942" y="2593"/>
                    <a:pt x="13978" y="2620"/>
                    <a:pt x="14087" y="2458"/>
                  </a:cubicBezTo>
                  <a:cubicBezTo>
                    <a:pt x="14214" y="2310"/>
                    <a:pt x="14377" y="2242"/>
                    <a:pt x="14178" y="2188"/>
                  </a:cubicBezTo>
                  <a:cubicBezTo>
                    <a:pt x="13997" y="2148"/>
                    <a:pt x="13834" y="2094"/>
                    <a:pt x="13906" y="2094"/>
                  </a:cubicBezTo>
                  <a:cubicBezTo>
                    <a:pt x="13997" y="2094"/>
                    <a:pt x="14268" y="2121"/>
                    <a:pt x="14322" y="2094"/>
                  </a:cubicBezTo>
                  <a:cubicBezTo>
                    <a:pt x="14359" y="2080"/>
                    <a:pt x="14667" y="1999"/>
                    <a:pt x="14576" y="1932"/>
                  </a:cubicBezTo>
                  <a:cubicBezTo>
                    <a:pt x="14467" y="1864"/>
                    <a:pt x="14395" y="1851"/>
                    <a:pt x="14485" y="1837"/>
                  </a:cubicBezTo>
                  <a:cubicBezTo>
                    <a:pt x="14558" y="1824"/>
                    <a:pt x="14648" y="1905"/>
                    <a:pt x="14721" y="1891"/>
                  </a:cubicBezTo>
                  <a:cubicBezTo>
                    <a:pt x="14793" y="1878"/>
                    <a:pt x="14775" y="1729"/>
                    <a:pt x="14848" y="1743"/>
                  </a:cubicBezTo>
                  <a:cubicBezTo>
                    <a:pt x="14938" y="1756"/>
                    <a:pt x="15011" y="1837"/>
                    <a:pt x="15119" y="1770"/>
                  </a:cubicBezTo>
                  <a:cubicBezTo>
                    <a:pt x="15228" y="1716"/>
                    <a:pt x="15463" y="1756"/>
                    <a:pt x="15427" y="1621"/>
                  </a:cubicBezTo>
                  <a:cubicBezTo>
                    <a:pt x="15391" y="1500"/>
                    <a:pt x="15192" y="1514"/>
                    <a:pt x="15300" y="1433"/>
                  </a:cubicBezTo>
                  <a:cubicBezTo>
                    <a:pt x="15427" y="1352"/>
                    <a:pt x="15445" y="1311"/>
                    <a:pt x="15373" y="1257"/>
                  </a:cubicBezTo>
                  <a:cubicBezTo>
                    <a:pt x="15300" y="1203"/>
                    <a:pt x="15373" y="1149"/>
                    <a:pt x="15264" y="1122"/>
                  </a:cubicBezTo>
                  <a:cubicBezTo>
                    <a:pt x="15173" y="1082"/>
                    <a:pt x="14884" y="1122"/>
                    <a:pt x="14866" y="1176"/>
                  </a:cubicBezTo>
                  <a:cubicBezTo>
                    <a:pt x="14848" y="1230"/>
                    <a:pt x="14721" y="1311"/>
                    <a:pt x="14612" y="1433"/>
                  </a:cubicBezTo>
                  <a:cubicBezTo>
                    <a:pt x="14504" y="1554"/>
                    <a:pt x="14485" y="1594"/>
                    <a:pt x="14413" y="1581"/>
                  </a:cubicBezTo>
                  <a:cubicBezTo>
                    <a:pt x="14341" y="1568"/>
                    <a:pt x="14304" y="1689"/>
                    <a:pt x="14341" y="1554"/>
                  </a:cubicBezTo>
                  <a:cubicBezTo>
                    <a:pt x="14377" y="1406"/>
                    <a:pt x="14413" y="1419"/>
                    <a:pt x="14395" y="1365"/>
                  </a:cubicBezTo>
                  <a:cubicBezTo>
                    <a:pt x="14359" y="1325"/>
                    <a:pt x="14268" y="1244"/>
                    <a:pt x="14196" y="1230"/>
                  </a:cubicBezTo>
                  <a:cubicBezTo>
                    <a:pt x="14141" y="1217"/>
                    <a:pt x="14087" y="1203"/>
                    <a:pt x="14015" y="1284"/>
                  </a:cubicBezTo>
                  <a:cubicBezTo>
                    <a:pt x="13960" y="1365"/>
                    <a:pt x="13960" y="1136"/>
                    <a:pt x="13888" y="1095"/>
                  </a:cubicBezTo>
                  <a:cubicBezTo>
                    <a:pt x="13834" y="1068"/>
                    <a:pt x="13978" y="1041"/>
                    <a:pt x="13834" y="933"/>
                  </a:cubicBezTo>
                  <a:cubicBezTo>
                    <a:pt x="13689" y="825"/>
                    <a:pt x="13761" y="677"/>
                    <a:pt x="13653" y="650"/>
                  </a:cubicBezTo>
                  <a:cubicBezTo>
                    <a:pt x="13544" y="623"/>
                    <a:pt x="13526" y="623"/>
                    <a:pt x="13562" y="542"/>
                  </a:cubicBezTo>
                  <a:cubicBezTo>
                    <a:pt x="13598" y="448"/>
                    <a:pt x="13381" y="353"/>
                    <a:pt x="13653" y="394"/>
                  </a:cubicBezTo>
                  <a:cubicBezTo>
                    <a:pt x="13924" y="434"/>
                    <a:pt x="13924" y="461"/>
                    <a:pt x="14033" y="367"/>
                  </a:cubicBezTo>
                  <a:cubicBezTo>
                    <a:pt x="14160" y="286"/>
                    <a:pt x="14431" y="205"/>
                    <a:pt x="14304" y="137"/>
                  </a:cubicBezTo>
                  <a:cubicBezTo>
                    <a:pt x="14160" y="56"/>
                    <a:pt x="13960" y="29"/>
                    <a:pt x="13888" y="2"/>
                  </a:cubicBezTo>
                  <a:cubicBezTo>
                    <a:pt x="13834" y="-11"/>
                    <a:pt x="13508" y="43"/>
                    <a:pt x="13508" y="43"/>
                  </a:cubicBezTo>
                  <a:cubicBezTo>
                    <a:pt x="13508" y="43"/>
                    <a:pt x="13345" y="340"/>
                    <a:pt x="13327" y="353"/>
                  </a:cubicBezTo>
                  <a:cubicBezTo>
                    <a:pt x="13309" y="380"/>
                    <a:pt x="13453" y="407"/>
                    <a:pt x="13327" y="569"/>
                  </a:cubicBezTo>
                  <a:cubicBezTo>
                    <a:pt x="13218" y="731"/>
                    <a:pt x="13109" y="677"/>
                    <a:pt x="13091" y="825"/>
                  </a:cubicBezTo>
                  <a:cubicBezTo>
                    <a:pt x="13055" y="960"/>
                    <a:pt x="13073" y="1109"/>
                    <a:pt x="13073" y="1109"/>
                  </a:cubicBezTo>
                  <a:cubicBezTo>
                    <a:pt x="13073" y="1109"/>
                    <a:pt x="13309" y="1203"/>
                    <a:pt x="13290" y="1203"/>
                  </a:cubicBezTo>
                  <a:cubicBezTo>
                    <a:pt x="13254" y="1203"/>
                    <a:pt x="13435" y="1338"/>
                    <a:pt x="13363" y="1365"/>
                  </a:cubicBezTo>
                  <a:cubicBezTo>
                    <a:pt x="13290" y="1392"/>
                    <a:pt x="13417" y="1460"/>
                    <a:pt x="13218" y="1460"/>
                  </a:cubicBezTo>
                  <a:cubicBezTo>
                    <a:pt x="13019" y="1460"/>
                    <a:pt x="12838" y="1406"/>
                    <a:pt x="12892" y="1392"/>
                  </a:cubicBezTo>
                  <a:cubicBezTo>
                    <a:pt x="12946" y="1379"/>
                    <a:pt x="13146" y="1338"/>
                    <a:pt x="13091" y="1284"/>
                  </a:cubicBezTo>
                  <a:cubicBezTo>
                    <a:pt x="13037" y="1230"/>
                    <a:pt x="12838" y="1082"/>
                    <a:pt x="12747" y="1136"/>
                  </a:cubicBezTo>
                  <a:cubicBezTo>
                    <a:pt x="12675" y="1190"/>
                    <a:pt x="12367" y="1271"/>
                    <a:pt x="12421" y="1284"/>
                  </a:cubicBezTo>
                  <a:cubicBezTo>
                    <a:pt x="12476" y="1311"/>
                    <a:pt x="12747" y="1365"/>
                    <a:pt x="12657" y="1406"/>
                  </a:cubicBezTo>
                  <a:cubicBezTo>
                    <a:pt x="12548" y="1446"/>
                    <a:pt x="12476" y="1568"/>
                    <a:pt x="12349" y="1554"/>
                  </a:cubicBezTo>
                  <a:cubicBezTo>
                    <a:pt x="12222" y="1554"/>
                    <a:pt x="11896" y="1541"/>
                    <a:pt x="11770" y="1514"/>
                  </a:cubicBezTo>
                  <a:cubicBezTo>
                    <a:pt x="11643" y="1500"/>
                    <a:pt x="11498" y="1419"/>
                    <a:pt x="11661" y="1365"/>
                  </a:cubicBezTo>
                  <a:cubicBezTo>
                    <a:pt x="11824" y="1325"/>
                    <a:pt x="11100" y="1325"/>
                    <a:pt x="11009" y="1406"/>
                  </a:cubicBezTo>
                  <a:cubicBezTo>
                    <a:pt x="10919" y="1487"/>
                    <a:pt x="10919" y="1527"/>
                    <a:pt x="10774" y="1514"/>
                  </a:cubicBezTo>
                  <a:cubicBezTo>
                    <a:pt x="10611" y="1514"/>
                    <a:pt x="9869" y="1514"/>
                    <a:pt x="9869" y="1514"/>
                  </a:cubicBezTo>
                  <a:cubicBezTo>
                    <a:pt x="9869" y="1514"/>
                    <a:pt x="10122" y="1419"/>
                    <a:pt x="9905" y="1325"/>
                  </a:cubicBezTo>
                  <a:cubicBezTo>
                    <a:pt x="9669" y="1244"/>
                    <a:pt x="9506" y="1271"/>
                    <a:pt x="9470" y="1271"/>
                  </a:cubicBezTo>
                  <a:cubicBezTo>
                    <a:pt x="9434" y="1271"/>
                    <a:pt x="9380" y="1271"/>
                    <a:pt x="9253" y="1217"/>
                  </a:cubicBezTo>
                  <a:cubicBezTo>
                    <a:pt x="9126" y="1176"/>
                    <a:pt x="8999" y="1136"/>
                    <a:pt x="8963" y="1122"/>
                  </a:cubicBezTo>
                  <a:cubicBezTo>
                    <a:pt x="8927" y="1095"/>
                    <a:pt x="8710" y="1082"/>
                    <a:pt x="8655" y="1109"/>
                  </a:cubicBezTo>
                  <a:cubicBezTo>
                    <a:pt x="8601" y="1122"/>
                    <a:pt x="8601" y="1203"/>
                    <a:pt x="8565" y="1203"/>
                  </a:cubicBezTo>
                  <a:cubicBezTo>
                    <a:pt x="8511" y="1217"/>
                    <a:pt x="8456" y="1217"/>
                    <a:pt x="8456" y="1109"/>
                  </a:cubicBezTo>
                  <a:cubicBezTo>
                    <a:pt x="8456" y="1001"/>
                    <a:pt x="8330" y="1068"/>
                    <a:pt x="8330" y="1068"/>
                  </a:cubicBezTo>
                  <a:cubicBezTo>
                    <a:pt x="8257" y="1176"/>
                    <a:pt x="8257" y="1176"/>
                    <a:pt x="8257" y="1176"/>
                  </a:cubicBezTo>
                  <a:cubicBezTo>
                    <a:pt x="8257" y="1176"/>
                    <a:pt x="8185" y="1176"/>
                    <a:pt x="8148" y="1122"/>
                  </a:cubicBezTo>
                  <a:cubicBezTo>
                    <a:pt x="8130" y="1082"/>
                    <a:pt x="8130" y="1041"/>
                    <a:pt x="8076" y="1014"/>
                  </a:cubicBezTo>
                  <a:cubicBezTo>
                    <a:pt x="8022" y="987"/>
                    <a:pt x="8112" y="974"/>
                    <a:pt x="7967" y="974"/>
                  </a:cubicBezTo>
                  <a:cubicBezTo>
                    <a:pt x="7841" y="987"/>
                    <a:pt x="7841" y="1095"/>
                    <a:pt x="7768" y="1082"/>
                  </a:cubicBezTo>
                  <a:cubicBezTo>
                    <a:pt x="7678" y="1082"/>
                    <a:pt x="7804" y="920"/>
                    <a:pt x="7497" y="1028"/>
                  </a:cubicBezTo>
                  <a:cubicBezTo>
                    <a:pt x="7171" y="1149"/>
                    <a:pt x="6754" y="1190"/>
                    <a:pt x="6555" y="1271"/>
                  </a:cubicBezTo>
                  <a:cubicBezTo>
                    <a:pt x="6356" y="1338"/>
                    <a:pt x="6302" y="1271"/>
                    <a:pt x="5885" y="1136"/>
                  </a:cubicBezTo>
                  <a:cubicBezTo>
                    <a:pt x="5451" y="1001"/>
                    <a:pt x="4980" y="1109"/>
                    <a:pt x="4147" y="947"/>
                  </a:cubicBezTo>
                  <a:cubicBezTo>
                    <a:pt x="3314" y="798"/>
                    <a:pt x="3188" y="893"/>
                    <a:pt x="2916" y="947"/>
                  </a:cubicBezTo>
                  <a:cubicBezTo>
                    <a:pt x="2644" y="1001"/>
                    <a:pt x="2409" y="947"/>
                    <a:pt x="2210" y="1095"/>
                  </a:cubicBezTo>
                  <a:cubicBezTo>
                    <a:pt x="2011" y="1244"/>
                    <a:pt x="2047" y="1311"/>
                    <a:pt x="1793" y="1338"/>
                  </a:cubicBezTo>
                  <a:cubicBezTo>
                    <a:pt x="1540" y="1352"/>
                    <a:pt x="1341" y="1406"/>
                    <a:pt x="1377" y="1446"/>
                  </a:cubicBezTo>
                  <a:cubicBezTo>
                    <a:pt x="1413" y="1487"/>
                    <a:pt x="1612" y="1514"/>
                    <a:pt x="1667" y="1541"/>
                  </a:cubicBezTo>
                  <a:cubicBezTo>
                    <a:pt x="1721" y="1568"/>
                    <a:pt x="1703" y="1729"/>
                    <a:pt x="1848" y="1770"/>
                  </a:cubicBezTo>
                  <a:cubicBezTo>
                    <a:pt x="2011" y="1810"/>
                    <a:pt x="2282" y="1783"/>
                    <a:pt x="2210" y="1851"/>
                  </a:cubicBezTo>
                  <a:cubicBezTo>
                    <a:pt x="2156" y="1905"/>
                    <a:pt x="1974" y="2094"/>
                    <a:pt x="1902" y="2040"/>
                  </a:cubicBezTo>
                  <a:cubicBezTo>
                    <a:pt x="1812" y="1986"/>
                    <a:pt x="1721" y="1905"/>
                    <a:pt x="1612" y="1905"/>
                  </a:cubicBezTo>
                  <a:cubicBezTo>
                    <a:pt x="1504" y="1905"/>
                    <a:pt x="1268" y="1959"/>
                    <a:pt x="1178" y="1999"/>
                  </a:cubicBezTo>
                  <a:cubicBezTo>
                    <a:pt x="1087" y="2040"/>
                    <a:pt x="924" y="2053"/>
                    <a:pt x="942" y="2134"/>
                  </a:cubicBezTo>
                  <a:cubicBezTo>
                    <a:pt x="961" y="2215"/>
                    <a:pt x="1087" y="2175"/>
                    <a:pt x="1069" y="2242"/>
                  </a:cubicBezTo>
                  <a:cubicBezTo>
                    <a:pt x="1051" y="2323"/>
                    <a:pt x="888" y="2256"/>
                    <a:pt x="888" y="2350"/>
                  </a:cubicBezTo>
                  <a:cubicBezTo>
                    <a:pt x="906" y="2444"/>
                    <a:pt x="1250" y="2512"/>
                    <a:pt x="1413" y="2471"/>
                  </a:cubicBezTo>
                  <a:cubicBezTo>
                    <a:pt x="1576" y="2431"/>
                    <a:pt x="1685" y="2296"/>
                    <a:pt x="1775" y="2390"/>
                  </a:cubicBezTo>
                  <a:cubicBezTo>
                    <a:pt x="1866" y="2485"/>
                    <a:pt x="1920" y="2701"/>
                    <a:pt x="1721" y="2741"/>
                  </a:cubicBezTo>
                  <a:cubicBezTo>
                    <a:pt x="1522" y="2782"/>
                    <a:pt x="997" y="2876"/>
                    <a:pt x="942" y="2971"/>
                  </a:cubicBezTo>
                  <a:cubicBezTo>
                    <a:pt x="906" y="3079"/>
                    <a:pt x="743" y="3254"/>
                    <a:pt x="671" y="3267"/>
                  </a:cubicBezTo>
                  <a:cubicBezTo>
                    <a:pt x="598" y="3267"/>
                    <a:pt x="598" y="3416"/>
                    <a:pt x="671" y="3470"/>
                  </a:cubicBezTo>
                  <a:cubicBezTo>
                    <a:pt x="725" y="3524"/>
                    <a:pt x="653" y="3510"/>
                    <a:pt x="689" y="3618"/>
                  </a:cubicBezTo>
                  <a:cubicBezTo>
                    <a:pt x="725" y="3726"/>
                    <a:pt x="779" y="3848"/>
                    <a:pt x="906" y="3767"/>
                  </a:cubicBezTo>
                  <a:cubicBezTo>
                    <a:pt x="1033" y="3699"/>
                    <a:pt x="1196" y="3767"/>
                    <a:pt x="1105" y="3861"/>
                  </a:cubicBezTo>
                  <a:cubicBezTo>
                    <a:pt x="1015" y="3969"/>
                    <a:pt x="834" y="4023"/>
                    <a:pt x="1105" y="4023"/>
                  </a:cubicBezTo>
                  <a:cubicBezTo>
                    <a:pt x="1377" y="4023"/>
                    <a:pt x="1341" y="3929"/>
                    <a:pt x="1558" y="3983"/>
                  </a:cubicBezTo>
                  <a:cubicBezTo>
                    <a:pt x="1775" y="4050"/>
                    <a:pt x="1830" y="3969"/>
                    <a:pt x="1775" y="4090"/>
                  </a:cubicBezTo>
                  <a:cubicBezTo>
                    <a:pt x="1703" y="4225"/>
                    <a:pt x="1522" y="4401"/>
                    <a:pt x="1250" y="4495"/>
                  </a:cubicBezTo>
                  <a:cubicBezTo>
                    <a:pt x="979" y="4590"/>
                    <a:pt x="924" y="4576"/>
                    <a:pt x="707" y="4671"/>
                  </a:cubicBezTo>
                  <a:cubicBezTo>
                    <a:pt x="490" y="4765"/>
                    <a:pt x="-162" y="5021"/>
                    <a:pt x="37" y="5008"/>
                  </a:cubicBezTo>
                  <a:cubicBezTo>
                    <a:pt x="254" y="5008"/>
                    <a:pt x="617" y="4819"/>
                    <a:pt x="707" y="4792"/>
                  </a:cubicBezTo>
                  <a:cubicBezTo>
                    <a:pt x="816" y="4765"/>
                    <a:pt x="852" y="4873"/>
                    <a:pt x="1015" y="4792"/>
                  </a:cubicBezTo>
                  <a:cubicBezTo>
                    <a:pt x="1160" y="4711"/>
                    <a:pt x="1775" y="4374"/>
                    <a:pt x="1974" y="4279"/>
                  </a:cubicBezTo>
                  <a:cubicBezTo>
                    <a:pt x="2174" y="4185"/>
                    <a:pt x="2463" y="4131"/>
                    <a:pt x="2481" y="3996"/>
                  </a:cubicBezTo>
                  <a:cubicBezTo>
                    <a:pt x="2500" y="3861"/>
                    <a:pt x="2500" y="3740"/>
                    <a:pt x="2644" y="3713"/>
                  </a:cubicBezTo>
                  <a:cubicBezTo>
                    <a:pt x="2807" y="3672"/>
                    <a:pt x="2844" y="3578"/>
                    <a:pt x="3006" y="3497"/>
                  </a:cubicBezTo>
                  <a:cubicBezTo>
                    <a:pt x="3169" y="3402"/>
                    <a:pt x="3332" y="3281"/>
                    <a:pt x="3405" y="3308"/>
                  </a:cubicBezTo>
                  <a:cubicBezTo>
                    <a:pt x="3477" y="3335"/>
                    <a:pt x="3332" y="3389"/>
                    <a:pt x="3206" y="3456"/>
                  </a:cubicBezTo>
                  <a:cubicBezTo>
                    <a:pt x="3061" y="3510"/>
                    <a:pt x="2934" y="3591"/>
                    <a:pt x="2916" y="3713"/>
                  </a:cubicBezTo>
                  <a:cubicBezTo>
                    <a:pt x="2898" y="3848"/>
                    <a:pt x="2662" y="3983"/>
                    <a:pt x="2862" y="3915"/>
                  </a:cubicBezTo>
                  <a:cubicBezTo>
                    <a:pt x="3043" y="3848"/>
                    <a:pt x="3169" y="3753"/>
                    <a:pt x="3296" y="3699"/>
                  </a:cubicBezTo>
                  <a:cubicBezTo>
                    <a:pt x="3441" y="3645"/>
                    <a:pt x="3532" y="3726"/>
                    <a:pt x="3586" y="3605"/>
                  </a:cubicBezTo>
                  <a:cubicBezTo>
                    <a:pt x="3640" y="3483"/>
                    <a:pt x="3568" y="3375"/>
                    <a:pt x="3713" y="3443"/>
                  </a:cubicBezTo>
                  <a:cubicBezTo>
                    <a:pt x="3839" y="3497"/>
                    <a:pt x="4020" y="3618"/>
                    <a:pt x="4183" y="3672"/>
                  </a:cubicBezTo>
                  <a:cubicBezTo>
                    <a:pt x="4346" y="3726"/>
                    <a:pt x="4346" y="3605"/>
                    <a:pt x="4745" y="3740"/>
                  </a:cubicBezTo>
                  <a:cubicBezTo>
                    <a:pt x="5161" y="3875"/>
                    <a:pt x="5143" y="3794"/>
                    <a:pt x="5197" y="4023"/>
                  </a:cubicBezTo>
                  <a:cubicBezTo>
                    <a:pt x="5233" y="4239"/>
                    <a:pt x="5396" y="4036"/>
                    <a:pt x="5505" y="4077"/>
                  </a:cubicBezTo>
                  <a:cubicBezTo>
                    <a:pt x="5632" y="4117"/>
                    <a:pt x="5759" y="4117"/>
                    <a:pt x="5777" y="4293"/>
                  </a:cubicBezTo>
                  <a:cubicBezTo>
                    <a:pt x="5813" y="4482"/>
                    <a:pt x="5849" y="4549"/>
                    <a:pt x="5813" y="4671"/>
                  </a:cubicBezTo>
                  <a:cubicBezTo>
                    <a:pt x="5777" y="4792"/>
                    <a:pt x="6012" y="4752"/>
                    <a:pt x="6030" y="4886"/>
                  </a:cubicBezTo>
                  <a:cubicBezTo>
                    <a:pt x="6030" y="5008"/>
                    <a:pt x="6012" y="5170"/>
                    <a:pt x="6030" y="5210"/>
                  </a:cubicBezTo>
                  <a:cubicBezTo>
                    <a:pt x="6048" y="5237"/>
                    <a:pt x="6320" y="5264"/>
                    <a:pt x="6247" y="5359"/>
                  </a:cubicBezTo>
                  <a:cubicBezTo>
                    <a:pt x="6193" y="5453"/>
                    <a:pt x="6211" y="5548"/>
                    <a:pt x="6265" y="5642"/>
                  </a:cubicBezTo>
                  <a:cubicBezTo>
                    <a:pt x="6338" y="5723"/>
                    <a:pt x="6410" y="5750"/>
                    <a:pt x="6573" y="5871"/>
                  </a:cubicBezTo>
                  <a:cubicBezTo>
                    <a:pt x="6736" y="5993"/>
                    <a:pt x="7062" y="6209"/>
                    <a:pt x="6954" y="6236"/>
                  </a:cubicBezTo>
                  <a:cubicBezTo>
                    <a:pt x="6863" y="6276"/>
                    <a:pt x="6754" y="6209"/>
                    <a:pt x="6646" y="6303"/>
                  </a:cubicBezTo>
                  <a:cubicBezTo>
                    <a:pt x="6537" y="6397"/>
                    <a:pt x="6610" y="6424"/>
                    <a:pt x="6519" y="6681"/>
                  </a:cubicBezTo>
                  <a:cubicBezTo>
                    <a:pt x="6428" y="6924"/>
                    <a:pt x="6447" y="6937"/>
                    <a:pt x="6356" y="7126"/>
                  </a:cubicBezTo>
                  <a:cubicBezTo>
                    <a:pt x="6247" y="7328"/>
                    <a:pt x="6193" y="7382"/>
                    <a:pt x="6157" y="7544"/>
                  </a:cubicBezTo>
                  <a:cubicBezTo>
                    <a:pt x="6121" y="7706"/>
                    <a:pt x="6030" y="7814"/>
                    <a:pt x="6193" y="7963"/>
                  </a:cubicBezTo>
                  <a:cubicBezTo>
                    <a:pt x="6356" y="8111"/>
                    <a:pt x="6103" y="8124"/>
                    <a:pt x="6320" y="8340"/>
                  </a:cubicBezTo>
                  <a:cubicBezTo>
                    <a:pt x="6537" y="8556"/>
                    <a:pt x="6646" y="8502"/>
                    <a:pt x="6754" y="8637"/>
                  </a:cubicBezTo>
                  <a:cubicBezTo>
                    <a:pt x="6881" y="8772"/>
                    <a:pt x="7207" y="8732"/>
                    <a:pt x="7116" y="8907"/>
                  </a:cubicBezTo>
                  <a:cubicBezTo>
                    <a:pt x="7026" y="9082"/>
                    <a:pt x="7062" y="9177"/>
                    <a:pt x="7225" y="9312"/>
                  </a:cubicBezTo>
                  <a:cubicBezTo>
                    <a:pt x="7406" y="9447"/>
                    <a:pt x="7424" y="9487"/>
                    <a:pt x="7352" y="9541"/>
                  </a:cubicBezTo>
                  <a:cubicBezTo>
                    <a:pt x="7279" y="9595"/>
                    <a:pt x="7171" y="9649"/>
                    <a:pt x="7243" y="9676"/>
                  </a:cubicBezTo>
                  <a:cubicBezTo>
                    <a:pt x="7298" y="9703"/>
                    <a:pt x="7388" y="9689"/>
                    <a:pt x="7479" y="9797"/>
                  </a:cubicBezTo>
                  <a:cubicBezTo>
                    <a:pt x="7569" y="9919"/>
                    <a:pt x="7569" y="10013"/>
                    <a:pt x="7623" y="10054"/>
                  </a:cubicBezTo>
                  <a:cubicBezTo>
                    <a:pt x="7678" y="10094"/>
                    <a:pt x="7823" y="10175"/>
                    <a:pt x="7804" y="10216"/>
                  </a:cubicBezTo>
                  <a:cubicBezTo>
                    <a:pt x="7804" y="10270"/>
                    <a:pt x="8004" y="10324"/>
                    <a:pt x="8004" y="10256"/>
                  </a:cubicBezTo>
                  <a:cubicBezTo>
                    <a:pt x="8004" y="10189"/>
                    <a:pt x="8130" y="10270"/>
                    <a:pt x="8004" y="10054"/>
                  </a:cubicBezTo>
                  <a:cubicBezTo>
                    <a:pt x="7859" y="9838"/>
                    <a:pt x="7642" y="9662"/>
                    <a:pt x="7569" y="9528"/>
                  </a:cubicBezTo>
                  <a:cubicBezTo>
                    <a:pt x="7515" y="9393"/>
                    <a:pt x="7424" y="9204"/>
                    <a:pt x="7460" y="9150"/>
                  </a:cubicBezTo>
                  <a:cubicBezTo>
                    <a:pt x="7479" y="9096"/>
                    <a:pt x="7515" y="8947"/>
                    <a:pt x="7642" y="9028"/>
                  </a:cubicBezTo>
                  <a:cubicBezTo>
                    <a:pt x="7768" y="9109"/>
                    <a:pt x="7660" y="9258"/>
                    <a:pt x="7786" y="9433"/>
                  </a:cubicBezTo>
                  <a:cubicBezTo>
                    <a:pt x="7913" y="9608"/>
                    <a:pt x="8366" y="9986"/>
                    <a:pt x="8438" y="10054"/>
                  </a:cubicBezTo>
                  <a:cubicBezTo>
                    <a:pt x="8492" y="10121"/>
                    <a:pt x="8746" y="10391"/>
                    <a:pt x="8674" y="10526"/>
                  </a:cubicBezTo>
                  <a:cubicBezTo>
                    <a:pt x="8583" y="10661"/>
                    <a:pt x="8547" y="10674"/>
                    <a:pt x="8674" y="10728"/>
                  </a:cubicBezTo>
                  <a:cubicBezTo>
                    <a:pt x="8800" y="10782"/>
                    <a:pt x="9869" y="11200"/>
                    <a:pt x="10013" y="11200"/>
                  </a:cubicBezTo>
                  <a:cubicBezTo>
                    <a:pt x="10158" y="11214"/>
                    <a:pt x="10448" y="11106"/>
                    <a:pt x="10557" y="11160"/>
                  </a:cubicBezTo>
                  <a:cubicBezTo>
                    <a:pt x="10683" y="11200"/>
                    <a:pt x="10901" y="11430"/>
                    <a:pt x="11027" y="11430"/>
                  </a:cubicBezTo>
                  <a:cubicBezTo>
                    <a:pt x="11136" y="11430"/>
                    <a:pt x="11353" y="11389"/>
                    <a:pt x="11335" y="11484"/>
                  </a:cubicBezTo>
                  <a:cubicBezTo>
                    <a:pt x="11299" y="11578"/>
                    <a:pt x="11190" y="11713"/>
                    <a:pt x="11317" y="11659"/>
                  </a:cubicBezTo>
                  <a:cubicBezTo>
                    <a:pt x="11444" y="11605"/>
                    <a:pt x="11516" y="11497"/>
                    <a:pt x="11625" y="11551"/>
                  </a:cubicBezTo>
                  <a:cubicBezTo>
                    <a:pt x="11733" y="11605"/>
                    <a:pt x="11914" y="11740"/>
                    <a:pt x="11933" y="11848"/>
                  </a:cubicBezTo>
                  <a:cubicBezTo>
                    <a:pt x="11969" y="11956"/>
                    <a:pt x="12077" y="12023"/>
                    <a:pt x="12168" y="11983"/>
                  </a:cubicBezTo>
                  <a:cubicBezTo>
                    <a:pt x="12258" y="11943"/>
                    <a:pt x="12403" y="12037"/>
                    <a:pt x="12421" y="12104"/>
                  </a:cubicBezTo>
                  <a:cubicBezTo>
                    <a:pt x="12458" y="12172"/>
                    <a:pt x="12512" y="12226"/>
                    <a:pt x="12602" y="12212"/>
                  </a:cubicBezTo>
                  <a:cubicBezTo>
                    <a:pt x="12693" y="12185"/>
                    <a:pt x="12765" y="12212"/>
                    <a:pt x="12765" y="12266"/>
                  </a:cubicBezTo>
                  <a:cubicBezTo>
                    <a:pt x="12765" y="12307"/>
                    <a:pt x="12820" y="12374"/>
                    <a:pt x="12892" y="12307"/>
                  </a:cubicBezTo>
                  <a:cubicBezTo>
                    <a:pt x="12983" y="12239"/>
                    <a:pt x="12965" y="12172"/>
                    <a:pt x="13001" y="12172"/>
                  </a:cubicBezTo>
                  <a:cubicBezTo>
                    <a:pt x="13037" y="12172"/>
                    <a:pt x="13182" y="12118"/>
                    <a:pt x="13200" y="12199"/>
                  </a:cubicBezTo>
                  <a:cubicBezTo>
                    <a:pt x="13218" y="12280"/>
                    <a:pt x="13381" y="12415"/>
                    <a:pt x="13327" y="12550"/>
                  </a:cubicBezTo>
                  <a:cubicBezTo>
                    <a:pt x="13254" y="12671"/>
                    <a:pt x="13345" y="12860"/>
                    <a:pt x="13146" y="12873"/>
                  </a:cubicBezTo>
                  <a:cubicBezTo>
                    <a:pt x="12928" y="12887"/>
                    <a:pt x="12874" y="12981"/>
                    <a:pt x="12946" y="13049"/>
                  </a:cubicBezTo>
                  <a:cubicBezTo>
                    <a:pt x="13019" y="13103"/>
                    <a:pt x="12892" y="13062"/>
                    <a:pt x="12765" y="13130"/>
                  </a:cubicBezTo>
                  <a:cubicBezTo>
                    <a:pt x="12657" y="13197"/>
                    <a:pt x="12440" y="13143"/>
                    <a:pt x="12494" y="13278"/>
                  </a:cubicBezTo>
                  <a:cubicBezTo>
                    <a:pt x="12566" y="13413"/>
                    <a:pt x="12476" y="13589"/>
                    <a:pt x="12476" y="13589"/>
                  </a:cubicBezTo>
                  <a:cubicBezTo>
                    <a:pt x="12476" y="13589"/>
                    <a:pt x="12711" y="13669"/>
                    <a:pt x="12566" y="13683"/>
                  </a:cubicBezTo>
                  <a:cubicBezTo>
                    <a:pt x="12403" y="13696"/>
                    <a:pt x="12421" y="13723"/>
                    <a:pt x="12367" y="13845"/>
                  </a:cubicBezTo>
                  <a:cubicBezTo>
                    <a:pt x="12331" y="13966"/>
                    <a:pt x="12331" y="14128"/>
                    <a:pt x="12385" y="14128"/>
                  </a:cubicBezTo>
                  <a:cubicBezTo>
                    <a:pt x="12440" y="14115"/>
                    <a:pt x="12747" y="14385"/>
                    <a:pt x="12784" y="14546"/>
                  </a:cubicBezTo>
                  <a:cubicBezTo>
                    <a:pt x="12820" y="14708"/>
                    <a:pt x="12946" y="14924"/>
                    <a:pt x="12983" y="15086"/>
                  </a:cubicBezTo>
                  <a:cubicBezTo>
                    <a:pt x="13001" y="15248"/>
                    <a:pt x="13290" y="15302"/>
                    <a:pt x="13417" y="15342"/>
                  </a:cubicBezTo>
                  <a:cubicBezTo>
                    <a:pt x="13526" y="15383"/>
                    <a:pt x="13797" y="15450"/>
                    <a:pt x="13816" y="15545"/>
                  </a:cubicBezTo>
                  <a:cubicBezTo>
                    <a:pt x="13852" y="15626"/>
                    <a:pt x="13978" y="15531"/>
                    <a:pt x="13942" y="15761"/>
                  </a:cubicBezTo>
                  <a:cubicBezTo>
                    <a:pt x="13924" y="15990"/>
                    <a:pt x="13816" y="16354"/>
                    <a:pt x="13707" y="16516"/>
                  </a:cubicBezTo>
                  <a:cubicBezTo>
                    <a:pt x="13598" y="16692"/>
                    <a:pt x="13598" y="16732"/>
                    <a:pt x="13508" y="16988"/>
                  </a:cubicBezTo>
                  <a:cubicBezTo>
                    <a:pt x="13417" y="17245"/>
                    <a:pt x="13453" y="17312"/>
                    <a:pt x="13399" y="17407"/>
                  </a:cubicBezTo>
                  <a:cubicBezTo>
                    <a:pt x="13345" y="17501"/>
                    <a:pt x="13218" y="17892"/>
                    <a:pt x="13055" y="18041"/>
                  </a:cubicBezTo>
                  <a:cubicBezTo>
                    <a:pt x="12874" y="18189"/>
                    <a:pt x="12711" y="18203"/>
                    <a:pt x="12693" y="18432"/>
                  </a:cubicBezTo>
                  <a:cubicBezTo>
                    <a:pt x="12657" y="18661"/>
                    <a:pt x="12530" y="18783"/>
                    <a:pt x="12476" y="18931"/>
                  </a:cubicBezTo>
                  <a:cubicBezTo>
                    <a:pt x="12421" y="19093"/>
                    <a:pt x="12295" y="19295"/>
                    <a:pt x="12313" y="19363"/>
                  </a:cubicBezTo>
                  <a:cubicBezTo>
                    <a:pt x="12313" y="19444"/>
                    <a:pt x="12458" y="19349"/>
                    <a:pt x="12458" y="19349"/>
                  </a:cubicBezTo>
                  <a:cubicBezTo>
                    <a:pt x="12458" y="19349"/>
                    <a:pt x="12639" y="19080"/>
                    <a:pt x="12693" y="19093"/>
                  </a:cubicBezTo>
                  <a:cubicBezTo>
                    <a:pt x="12747" y="19093"/>
                    <a:pt x="12729" y="19039"/>
                    <a:pt x="12729" y="19188"/>
                  </a:cubicBezTo>
                  <a:cubicBezTo>
                    <a:pt x="12729" y="19336"/>
                    <a:pt x="12566" y="19511"/>
                    <a:pt x="12458" y="19565"/>
                  </a:cubicBezTo>
                  <a:cubicBezTo>
                    <a:pt x="12367" y="19633"/>
                    <a:pt x="12367" y="19633"/>
                    <a:pt x="12186" y="19727"/>
                  </a:cubicBezTo>
                  <a:cubicBezTo>
                    <a:pt x="12005" y="19822"/>
                    <a:pt x="12005" y="19903"/>
                    <a:pt x="12005" y="19943"/>
                  </a:cubicBezTo>
                  <a:cubicBezTo>
                    <a:pt x="12005" y="19970"/>
                    <a:pt x="12150" y="20010"/>
                    <a:pt x="12077" y="20037"/>
                  </a:cubicBezTo>
                  <a:cubicBezTo>
                    <a:pt x="12005" y="20064"/>
                    <a:pt x="12041" y="20091"/>
                    <a:pt x="11969" y="20132"/>
                  </a:cubicBezTo>
                  <a:cubicBezTo>
                    <a:pt x="11914" y="20159"/>
                    <a:pt x="11788" y="20199"/>
                    <a:pt x="11842" y="20253"/>
                  </a:cubicBezTo>
                  <a:cubicBezTo>
                    <a:pt x="11896" y="20321"/>
                    <a:pt x="11770" y="20456"/>
                    <a:pt x="11788" y="20550"/>
                  </a:cubicBezTo>
                  <a:cubicBezTo>
                    <a:pt x="11788" y="20631"/>
                    <a:pt x="11896" y="20780"/>
                    <a:pt x="11896" y="20780"/>
                  </a:cubicBezTo>
                  <a:cubicBezTo>
                    <a:pt x="11896" y="20780"/>
                    <a:pt x="12041" y="21076"/>
                    <a:pt x="12114" y="21117"/>
                  </a:cubicBezTo>
                  <a:cubicBezTo>
                    <a:pt x="12186" y="21171"/>
                    <a:pt x="12349" y="21198"/>
                    <a:pt x="12331" y="21252"/>
                  </a:cubicBezTo>
                  <a:cubicBezTo>
                    <a:pt x="12313" y="21319"/>
                    <a:pt x="12476" y="21279"/>
                    <a:pt x="12639" y="21333"/>
                  </a:cubicBezTo>
                  <a:cubicBezTo>
                    <a:pt x="12802" y="21387"/>
                    <a:pt x="12693" y="21589"/>
                    <a:pt x="13001" y="21535"/>
                  </a:cubicBezTo>
                  <a:cubicBezTo>
                    <a:pt x="13309" y="21495"/>
                    <a:pt x="13580" y="21508"/>
                    <a:pt x="13580" y="21508"/>
                  </a:cubicBezTo>
                  <a:cubicBezTo>
                    <a:pt x="13580" y="21508"/>
                    <a:pt x="13616" y="21535"/>
                    <a:pt x="13725" y="21549"/>
                  </a:cubicBezTo>
                  <a:cubicBezTo>
                    <a:pt x="13834" y="21562"/>
                    <a:pt x="14141" y="21508"/>
                    <a:pt x="14141" y="21508"/>
                  </a:cubicBezTo>
                  <a:lnTo>
                    <a:pt x="14178" y="21468"/>
                  </a:lnTo>
                  <a:close/>
                </a:path>
              </a:pathLst>
            </a:custGeom>
            <a:solidFill>
              <a:srgbClr val="000000">
                <a:alpha val="9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10" name="Shape 110"/>
            <p:cNvSpPr/>
            <p:nvPr/>
          </p:nvSpPr>
          <p:spPr>
            <a:xfrm>
              <a:off x="4883789" y="0"/>
              <a:ext cx="2659190" cy="23679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43" h="21512" extrusionOk="0">
                  <a:moveTo>
                    <a:pt x="2534" y="4303"/>
                  </a:moveTo>
                  <a:cubicBezTo>
                    <a:pt x="2338" y="4346"/>
                    <a:pt x="2259" y="4781"/>
                    <a:pt x="2338" y="4781"/>
                  </a:cubicBezTo>
                  <a:cubicBezTo>
                    <a:pt x="2416" y="4824"/>
                    <a:pt x="2770" y="4607"/>
                    <a:pt x="3202" y="4781"/>
                  </a:cubicBezTo>
                  <a:cubicBezTo>
                    <a:pt x="3634" y="4998"/>
                    <a:pt x="3320" y="5302"/>
                    <a:pt x="3084" y="5346"/>
                  </a:cubicBezTo>
                  <a:cubicBezTo>
                    <a:pt x="2888" y="5433"/>
                    <a:pt x="2691" y="5259"/>
                    <a:pt x="2102" y="5606"/>
                  </a:cubicBezTo>
                  <a:cubicBezTo>
                    <a:pt x="1552" y="5954"/>
                    <a:pt x="1278" y="6345"/>
                    <a:pt x="963" y="6215"/>
                  </a:cubicBezTo>
                  <a:cubicBezTo>
                    <a:pt x="688" y="6041"/>
                    <a:pt x="99" y="6258"/>
                    <a:pt x="21" y="6432"/>
                  </a:cubicBezTo>
                  <a:cubicBezTo>
                    <a:pt x="-97" y="6606"/>
                    <a:pt x="335" y="7128"/>
                    <a:pt x="335" y="7128"/>
                  </a:cubicBezTo>
                  <a:cubicBezTo>
                    <a:pt x="846" y="7084"/>
                    <a:pt x="846" y="7084"/>
                    <a:pt x="846" y="7084"/>
                  </a:cubicBezTo>
                  <a:cubicBezTo>
                    <a:pt x="846" y="7084"/>
                    <a:pt x="1356" y="7606"/>
                    <a:pt x="1160" y="7736"/>
                  </a:cubicBezTo>
                  <a:cubicBezTo>
                    <a:pt x="1003" y="7866"/>
                    <a:pt x="649" y="7779"/>
                    <a:pt x="1081" y="7997"/>
                  </a:cubicBezTo>
                  <a:cubicBezTo>
                    <a:pt x="1513" y="8214"/>
                    <a:pt x="1042" y="8040"/>
                    <a:pt x="2063" y="8127"/>
                  </a:cubicBezTo>
                  <a:cubicBezTo>
                    <a:pt x="3084" y="8214"/>
                    <a:pt x="2731" y="8127"/>
                    <a:pt x="3202" y="8214"/>
                  </a:cubicBezTo>
                  <a:cubicBezTo>
                    <a:pt x="3712" y="8258"/>
                    <a:pt x="4459" y="8823"/>
                    <a:pt x="4576" y="8866"/>
                  </a:cubicBezTo>
                  <a:cubicBezTo>
                    <a:pt x="4734" y="8866"/>
                    <a:pt x="5323" y="8909"/>
                    <a:pt x="5362" y="9431"/>
                  </a:cubicBezTo>
                  <a:cubicBezTo>
                    <a:pt x="5401" y="9953"/>
                    <a:pt x="5912" y="11430"/>
                    <a:pt x="5676" y="11778"/>
                  </a:cubicBezTo>
                  <a:cubicBezTo>
                    <a:pt x="5440" y="12126"/>
                    <a:pt x="6226" y="12473"/>
                    <a:pt x="6147" y="12299"/>
                  </a:cubicBezTo>
                  <a:cubicBezTo>
                    <a:pt x="6108" y="12169"/>
                    <a:pt x="6187" y="11647"/>
                    <a:pt x="6344" y="11734"/>
                  </a:cubicBezTo>
                  <a:cubicBezTo>
                    <a:pt x="6501" y="11821"/>
                    <a:pt x="6894" y="13082"/>
                    <a:pt x="6854" y="13169"/>
                  </a:cubicBezTo>
                  <a:cubicBezTo>
                    <a:pt x="6815" y="13256"/>
                    <a:pt x="6894" y="13256"/>
                    <a:pt x="6697" y="13603"/>
                  </a:cubicBezTo>
                  <a:cubicBezTo>
                    <a:pt x="6540" y="13951"/>
                    <a:pt x="6344" y="14299"/>
                    <a:pt x="6265" y="14299"/>
                  </a:cubicBezTo>
                  <a:cubicBezTo>
                    <a:pt x="6147" y="14299"/>
                    <a:pt x="5951" y="14386"/>
                    <a:pt x="5912" y="14516"/>
                  </a:cubicBezTo>
                  <a:cubicBezTo>
                    <a:pt x="5872" y="14603"/>
                    <a:pt x="5951" y="14733"/>
                    <a:pt x="5912" y="15081"/>
                  </a:cubicBezTo>
                  <a:cubicBezTo>
                    <a:pt x="5872" y="15429"/>
                    <a:pt x="5676" y="15472"/>
                    <a:pt x="5794" y="15820"/>
                  </a:cubicBezTo>
                  <a:cubicBezTo>
                    <a:pt x="5951" y="16167"/>
                    <a:pt x="5833" y="16167"/>
                    <a:pt x="5872" y="16472"/>
                  </a:cubicBezTo>
                  <a:cubicBezTo>
                    <a:pt x="5872" y="16776"/>
                    <a:pt x="6265" y="17341"/>
                    <a:pt x="6069" y="17428"/>
                  </a:cubicBezTo>
                  <a:cubicBezTo>
                    <a:pt x="5872" y="17471"/>
                    <a:pt x="5833" y="17819"/>
                    <a:pt x="6108" y="17602"/>
                  </a:cubicBezTo>
                  <a:cubicBezTo>
                    <a:pt x="6344" y="17428"/>
                    <a:pt x="6854" y="17167"/>
                    <a:pt x="6854" y="17167"/>
                  </a:cubicBezTo>
                  <a:cubicBezTo>
                    <a:pt x="6854" y="17167"/>
                    <a:pt x="7011" y="17254"/>
                    <a:pt x="6815" y="17341"/>
                  </a:cubicBezTo>
                  <a:cubicBezTo>
                    <a:pt x="6619" y="17384"/>
                    <a:pt x="6069" y="18080"/>
                    <a:pt x="6187" y="18297"/>
                  </a:cubicBezTo>
                  <a:cubicBezTo>
                    <a:pt x="6344" y="18514"/>
                    <a:pt x="6540" y="18601"/>
                    <a:pt x="6619" y="18949"/>
                  </a:cubicBezTo>
                  <a:cubicBezTo>
                    <a:pt x="6697" y="19340"/>
                    <a:pt x="7090" y="19297"/>
                    <a:pt x="6933" y="19731"/>
                  </a:cubicBezTo>
                  <a:cubicBezTo>
                    <a:pt x="6776" y="20209"/>
                    <a:pt x="7208" y="20340"/>
                    <a:pt x="7208" y="20600"/>
                  </a:cubicBezTo>
                  <a:cubicBezTo>
                    <a:pt x="7208" y="20861"/>
                    <a:pt x="7640" y="20383"/>
                    <a:pt x="7993" y="20774"/>
                  </a:cubicBezTo>
                  <a:cubicBezTo>
                    <a:pt x="8347" y="21165"/>
                    <a:pt x="8072" y="21252"/>
                    <a:pt x="8386" y="21426"/>
                  </a:cubicBezTo>
                  <a:cubicBezTo>
                    <a:pt x="8700" y="21600"/>
                    <a:pt x="8739" y="21470"/>
                    <a:pt x="8818" y="21383"/>
                  </a:cubicBezTo>
                  <a:cubicBezTo>
                    <a:pt x="8896" y="21296"/>
                    <a:pt x="8936" y="20644"/>
                    <a:pt x="9211" y="20166"/>
                  </a:cubicBezTo>
                  <a:cubicBezTo>
                    <a:pt x="9486" y="19688"/>
                    <a:pt x="9721" y="19688"/>
                    <a:pt x="9721" y="19384"/>
                  </a:cubicBezTo>
                  <a:cubicBezTo>
                    <a:pt x="9721" y="19079"/>
                    <a:pt x="10114" y="18514"/>
                    <a:pt x="10232" y="18297"/>
                  </a:cubicBezTo>
                  <a:cubicBezTo>
                    <a:pt x="10310" y="18123"/>
                    <a:pt x="10624" y="17906"/>
                    <a:pt x="10389" y="17732"/>
                  </a:cubicBezTo>
                  <a:cubicBezTo>
                    <a:pt x="10153" y="17558"/>
                    <a:pt x="10546" y="17384"/>
                    <a:pt x="10939" y="17080"/>
                  </a:cubicBezTo>
                  <a:cubicBezTo>
                    <a:pt x="11292" y="16776"/>
                    <a:pt x="11214" y="16428"/>
                    <a:pt x="11528" y="16341"/>
                  </a:cubicBezTo>
                  <a:cubicBezTo>
                    <a:pt x="11881" y="16254"/>
                    <a:pt x="11606" y="16080"/>
                    <a:pt x="12117" y="15907"/>
                  </a:cubicBezTo>
                  <a:cubicBezTo>
                    <a:pt x="12627" y="15689"/>
                    <a:pt x="13099" y="15255"/>
                    <a:pt x="13452" y="14994"/>
                  </a:cubicBezTo>
                  <a:cubicBezTo>
                    <a:pt x="13766" y="14733"/>
                    <a:pt x="13648" y="14603"/>
                    <a:pt x="14277" y="14429"/>
                  </a:cubicBezTo>
                  <a:cubicBezTo>
                    <a:pt x="14944" y="14255"/>
                    <a:pt x="17301" y="12951"/>
                    <a:pt x="17301" y="12951"/>
                  </a:cubicBezTo>
                  <a:cubicBezTo>
                    <a:pt x="17301" y="12951"/>
                    <a:pt x="16830" y="12864"/>
                    <a:pt x="16437" y="12821"/>
                  </a:cubicBezTo>
                  <a:cubicBezTo>
                    <a:pt x="16083" y="12821"/>
                    <a:pt x="15494" y="12734"/>
                    <a:pt x="15651" y="12604"/>
                  </a:cubicBezTo>
                  <a:cubicBezTo>
                    <a:pt x="15808" y="12473"/>
                    <a:pt x="16005" y="12082"/>
                    <a:pt x="16123" y="12039"/>
                  </a:cubicBezTo>
                  <a:cubicBezTo>
                    <a:pt x="16240" y="11995"/>
                    <a:pt x="16672" y="12473"/>
                    <a:pt x="16672" y="12473"/>
                  </a:cubicBezTo>
                  <a:cubicBezTo>
                    <a:pt x="16672" y="12473"/>
                    <a:pt x="17458" y="12647"/>
                    <a:pt x="17379" y="12560"/>
                  </a:cubicBezTo>
                  <a:cubicBezTo>
                    <a:pt x="17340" y="12473"/>
                    <a:pt x="17615" y="12343"/>
                    <a:pt x="17615" y="12212"/>
                  </a:cubicBezTo>
                  <a:cubicBezTo>
                    <a:pt x="17615" y="12082"/>
                    <a:pt x="17379" y="11734"/>
                    <a:pt x="16869" y="11474"/>
                  </a:cubicBezTo>
                  <a:cubicBezTo>
                    <a:pt x="16398" y="11213"/>
                    <a:pt x="16515" y="11343"/>
                    <a:pt x="16044" y="11082"/>
                  </a:cubicBezTo>
                  <a:cubicBezTo>
                    <a:pt x="15534" y="10778"/>
                    <a:pt x="15102" y="10735"/>
                    <a:pt x="15494" y="10648"/>
                  </a:cubicBezTo>
                  <a:cubicBezTo>
                    <a:pt x="15848" y="10518"/>
                    <a:pt x="16712" y="10431"/>
                    <a:pt x="16830" y="10257"/>
                  </a:cubicBezTo>
                  <a:cubicBezTo>
                    <a:pt x="16908" y="10083"/>
                    <a:pt x="16633" y="9866"/>
                    <a:pt x="16908" y="10083"/>
                  </a:cubicBezTo>
                  <a:cubicBezTo>
                    <a:pt x="17222" y="10300"/>
                    <a:pt x="17340" y="10300"/>
                    <a:pt x="17694" y="10344"/>
                  </a:cubicBezTo>
                  <a:cubicBezTo>
                    <a:pt x="18047" y="10387"/>
                    <a:pt x="18204" y="10474"/>
                    <a:pt x="18086" y="10257"/>
                  </a:cubicBezTo>
                  <a:cubicBezTo>
                    <a:pt x="17929" y="10039"/>
                    <a:pt x="17536" y="10387"/>
                    <a:pt x="17694" y="9779"/>
                  </a:cubicBezTo>
                  <a:cubicBezTo>
                    <a:pt x="17890" y="9170"/>
                    <a:pt x="18597" y="8953"/>
                    <a:pt x="18597" y="8953"/>
                  </a:cubicBezTo>
                  <a:cubicBezTo>
                    <a:pt x="18597" y="8953"/>
                    <a:pt x="19029" y="9170"/>
                    <a:pt x="18675" y="8605"/>
                  </a:cubicBezTo>
                  <a:cubicBezTo>
                    <a:pt x="18322" y="8084"/>
                    <a:pt x="18361" y="8127"/>
                    <a:pt x="18204" y="7953"/>
                  </a:cubicBezTo>
                  <a:cubicBezTo>
                    <a:pt x="18047" y="7823"/>
                    <a:pt x="18047" y="7823"/>
                    <a:pt x="18047" y="7823"/>
                  </a:cubicBezTo>
                  <a:cubicBezTo>
                    <a:pt x="18047" y="7823"/>
                    <a:pt x="19264" y="7606"/>
                    <a:pt x="19147" y="7475"/>
                  </a:cubicBezTo>
                  <a:cubicBezTo>
                    <a:pt x="19068" y="7301"/>
                    <a:pt x="18911" y="7041"/>
                    <a:pt x="18911" y="7041"/>
                  </a:cubicBezTo>
                  <a:cubicBezTo>
                    <a:pt x="18911" y="7041"/>
                    <a:pt x="18911" y="6997"/>
                    <a:pt x="18440" y="6736"/>
                  </a:cubicBezTo>
                  <a:cubicBezTo>
                    <a:pt x="17968" y="6476"/>
                    <a:pt x="17968" y="6693"/>
                    <a:pt x="17968" y="6476"/>
                  </a:cubicBezTo>
                  <a:cubicBezTo>
                    <a:pt x="17929" y="6258"/>
                    <a:pt x="18361" y="5954"/>
                    <a:pt x="18400" y="5780"/>
                  </a:cubicBezTo>
                  <a:cubicBezTo>
                    <a:pt x="18479" y="5606"/>
                    <a:pt x="18597" y="5476"/>
                    <a:pt x="18597" y="5389"/>
                  </a:cubicBezTo>
                  <a:cubicBezTo>
                    <a:pt x="18597" y="5302"/>
                    <a:pt x="18636" y="5041"/>
                    <a:pt x="18715" y="4998"/>
                  </a:cubicBezTo>
                  <a:cubicBezTo>
                    <a:pt x="18793" y="4955"/>
                    <a:pt x="19107" y="4868"/>
                    <a:pt x="19461" y="4520"/>
                  </a:cubicBezTo>
                  <a:cubicBezTo>
                    <a:pt x="19814" y="4129"/>
                    <a:pt x="20128" y="3607"/>
                    <a:pt x="20246" y="3607"/>
                  </a:cubicBezTo>
                  <a:cubicBezTo>
                    <a:pt x="20403" y="3607"/>
                    <a:pt x="21071" y="3260"/>
                    <a:pt x="21228" y="3173"/>
                  </a:cubicBezTo>
                  <a:cubicBezTo>
                    <a:pt x="21346" y="3086"/>
                    <a:pt x="21503" y="2781"/>
                    <a:pt x="20953" y="2738"/>
                  </a:cubicBezTo>
                  <a:cubicBezTo>
                    <a:pt x="20364" y="2651"/>
                    <a:pt x="19147" y="2434"/>
                    <a:pt x="18990" y="2651"/>
                  </a:cubicBezTo>
                  <a:cubicBezTo>
                    <a:pt x="18793" y="2912"/>
                    <a:pt x="18400" y="3173"/>
                    <a:pt x="18283" y="3433"/>
                  </a:cubicBezTo>
                  <a:cubicBezTo>
                    <a:pt x="18165" y="3694"/>
                    <a:pt x="17497" y="3477"/>
                    <a:pt x="17262" y="3433"/>
                  </a:cubicBezTo>
                  <a:cubicBezTo>
                    <a:pt x="17026" y="3346"/>
                    <a:pt x="18204" y="2999"/>
                    <a:pt x="17929" y="2738"/>
                  </a:cubicBezTo>
                  <a:cubicBezTo>
                    <a:pt x="17654" y="2434"/>
                    <a:pt x="17694" y="2347"/>
                    <a:pt x="17144" y="2608"/>
                  </a:cubicBezTo>
                  <a:cubicBezTo>
                    <a:pt x="16594" y="2868"/>
                    <a:pt x="16633" y="3086"/>
                    <a:pt x="16358" y="3129"/>
                  </a:cubicBezTo>
                  <a:cubicBezTo>
                    <a:pt x="16083" y="3173"/>
                    <a:pt x="15651" y="2608"/>
                    <a:pt x="16240" y="2303"/>
                  </a:cubicBezTo>
                  <a:cubicBezTo>
                    <a:pt x="16830" y="1999"/>
                    <a:pt x="18322" y="2260"/>
                    <a:pt x="18361" y="2086"/>
                  </a:cubicBezTo>
                  <a:cubicBezTo>
                    <a:pt x="18440" y="1912"/>
                    <a:pt x="18283" y="1434"/>
                    <a:pt x="17890" y="1304"/>
                  </a:cubicBezTo>
                  <a:cubicBezTo>
                    <a:pt x="17497" y="1173"/>
                    <a:pt x="16751" y="869"/>
                    <a:pt x="16476" y="739"/>
                  </a:cubicBezTo>
                  <a:cubicBezTo>
                    <a:pt x="16240" y="565"/>
                    <a:pt x="16162" y="261"/>
                    <a:pt x="16162" y="261"/>
                  </a:cubicBezTo>
                  <a:cubicBezTo>
                    <a:pt x="14473" y="0"/>
                    <a:pt x="14473" y="0"/>
                    <a:pt x="14473" y="0"/>
                  </a:cubicBezTo>
                  <a:cubicBezTo>
                    <a:pt x="14473" y="0"/>
                    <a:pt x="12706" y="435"/>
                    <a:pt x="12510" y="478"/>
                  </a:cubicBezTo>
                  <a:cubicBezTo>
                    <a:pt x="12313" y="478"/>
                    <a:pt x="12352" y="652"/>
                    <a:pt x="11881" y="739"/>
                  </a:cubicBezTo>
                  <a:cubicBezTo>
                    <a:pt x="11410" y="869"/>
                    <a:pt x="11214" y="913"/>
                    <a:pt x="11214" y="913"/>
                  </a:cubicBezTo>
                  <a:cubicBezTo>
                    <a:pt x="11214" y="913"/>
                    <a:pt x="10664" y="782"/>
                    <a:pt x="10232" y="869"/>
                  </a:cubicBezTo>
                  <a:cubicBezTo>
                    <a:pt x="9800" y="956"/>
                    <a:pt x="9525" y="1521"/>
                    <a:pt x="9525" y="1521"/>
                  </a:cubicBezTo>
                  <a:cubicBezTo>
                    <a:pt x="9525" y="1521"/>
                    <a:pt x="9721" y="1652"/>
                    <a:pt x="9800" y="1738"/>
                  </a:cubicBezTo>
                  <a:cubicBezTo>
                    <a:pt x="9918" y="1825"/>
                    <a:pt x="9093" y="1782"/>
                    <a:pt x="8582" y="1738"/>
                  </a:cubicBezTo>
                  <a:cubicBezTo>
                    <a:pt x="8072" y="1652"/>
                    <a:pt x="8072" y="1869"/>
                    <a:pt x="7954" y="2260"/>
                  </a:cubicBezTo>
                  <a:cubicBezTo>
                    <a:pt x="7797" y="2608"/>
                    <a:pt x="7640" y="2347"/>
                    <a:pt x="7443" y="2043"/>
                  </a:cubicBezTo>
                  <a:cubicBezTo>
                    <a:pt x="7247" y="1738"/>
                    <a:pt x="7051" y="1825"/>
                    <a:pt x="6894" y="2086"/>
                  </a:cubicBezTo>
                  <a:cubicBezTo>
                    <a:pt x="6736" y="2347"/>
                    <a:pt x="6501" y="1999"/>
                    <a:pt x="5912" y="2216"/>
                  </a:cubicBezTo>
                  <a:cubicBezTo>
                    <a:pt x="5362" y="2434"/>
                    <a:pt x="4851" y="2651"/>
                    <a:pt x="4851" y="2651"/>
                  </a:cubicBezTo>
                  <a:cubicBezTo>
                    <a:pt x="4851" y="2651"/>
                    <a:pt x="5598" y="2825"/>
                    <a:pt x="5440" y="2955"/>
                  </a:cubicBezTo>
                  <a:cubicBezTo>
                    <a:pt x="5283" y="3086"/>
                    <a:pt x="4262" y="3346"/>
                    <a:pt x="4262" y="3346"/>
                  </a:cubicBezTo>
                  <a:cubicBezTo>
                    <a:pt x="4262" y="3346"/>
                    <a:pt x="3516" y="3825"/>
                    <a:pt x="3398" y="3825"/>
                  </a:cubicBezTo>
                  <a:cubicBezTo>
                    <a:pt x="3241" y="3825"/>
                    <a:pt x="2534" y="4303"/>
                    <a:pt x="2534" y="4303"/>
                  </a:cubicBezTo>
                  <a:close/>
                </a:path>
              </a:pathLst>
            </a:custGeom>
            <a:solidFill>
              <a:srgbClr val="000000">
                <a:alpha val="9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11" name="Shape 111"/>
            <p:cNvSpPr/>
            <p:nvPr/>
          </p:nvSpPr>
          <p:spPr>
            <a:xfrm>
              <a:off x="3905135" y="102150"/>
              <a:ext cx="1578519" cy="9522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24" h="21271" extrusionOk="0">
                  <a:moveTo>
                    <a:pt x="19628" y="4456"/>
                  </a:moveTo>
                  <a:cubicBezTo>
                    <a:pt x="18498" y="4884"/>
                    <a:pt x="18166" y="5311"/>
                    <a:pt x="18831" y="5418"/>
                  </a:cubicBezTo>
                  <a:cubicBezTo>
                    <a:pt x="19429" y="5525"/>
                    <a:pt x="20027" y="5098"/>
                    <a:pt x="18299" y="6595"/>
                  </a:cubicBezTo>
                  <a:cubicBezTo>
                    <a:pt x="16637" y="7985"/>
                    <a:pt x="15973" y="8626"/>
                    <a:pt x="15308" y="9161"/>
                  </a:cubicBezTo>
                  <a:cubicBezTo>
                    <a:pt x="14643" y="9696"/>
                    <a:pt x="14710" y="10765"/>
                    <a:pt x="13912" y="10872"/>
                  </a:cubicBezTo>
                  <a:cubicBezTo>
                    <a:pt x="13181" y="10872"/>
                    <a:pt x="13248" y="9696"/>
                    <a:pt x="12982" y="11086"/>
                  </a:cubicBezTo>
                  <a:cubicBezTo>
                    <a:pt x="12716" y="12476"/>
                    <a:pt x="12716" y="12797"/>
                    <a:pt x="12650" y="13010"/>
                  </a:cubicBezTo>
                  <a:cubicBezTo>
                    <a:pt x="12583" y="13331"/>
                    <a:pt x="11852" y="14401"/>
                    <a:pt x="11121" y="14507"/>
                  </a:cubicBezTo>
                  <a:cubicBezTo>
                    <a:pt x="10456" y="14614"/>
                    <a:pt x="10789" y="14828"/>
                    <a:pt x="10523" y="15577"/>
                  </a:cubicBezTo>
                  <a:cubicBezTo>
                    <a:pt x="10257" y="16218"/>
                    <a:pt x="11653" y="16967"/>
                    <a:pt x="10656" y="17288"/>
                  </a:cubicBezTo>
                  <a:cubicBezTo>
                    <a:pt x="9659" y="17501"/>
                    <a:pt x="9526" y="17715"/>
                    <a:pt x="9393" y="17822"/>
                  </a:cubicBezTo>
                  <a:cubicBezTo>
                    <a:pt x="9194" y="17929"/>
                    <a:pt x="8861" y="18036"/>
                    <a:pt x="8330" y="17715"/>
                  </a:cubicBezTo>
                  <a:cubicBezTo>
                    <a:pt x="7798" y="17501"/>
                    <a:pt x="7798" y="17822"/>
                    <a:pt x="6867" y="17715"/>
                  </a:cubicBezTo>
                  <a:cubicBezTo>
                    <a:pt x="5937" y="17715"/>
                    <a:pt x="5605" y="17715"/>
                    <a:pt x="5206" y="17715"/>
                  </a:cubicBezTo>
                  <a:cubicBezTo>
                    <a:pt x="4807" y="17715"/>
                    <a:pt x="5472" y="17608"/>
                    <a:pt x="4807" y="17715"/>
                  </a:cubicBezTo>
                  <a:cubicBezTo>
                    <a:pt x="4209" y="17715"/>
                    <a:pt x="3810" y="17501"/>
                    <a:pt x="3877" y="17929"/>
                  </a:cubicBezTo>
                  <a:cubicBezTo>
                    <a:pt x="3943" y="18357"/>
                    <a:pt x="3877" y="18571"/>
                    <a:pt x="4010" y="18678"/>
                  </a:cubicBezTo>
                  <a:cubicBezTo>
                    <a:pt x="4209" y="18785"/>
                    <a:pt x="4541" y="18571"/>
                    <a:pt x="5405" y="18678"/>
                  </a:cubicBezTo>
                  <a:cubicBezTo>
                    <a:pt x="6336" y="18785"/>
                    <a:pt x="6934" y="19212"/>
                    <a:pt x="7731" y="19212"/>
                  </a:cubicBezTo>
                  <a:cubicBezTo>
                    <a:pt x="8529" y="19105"/>
                    <a:pt x="8928" y="18892"/>
                    <a:pt x="9327" y="19212"/>
                  </a:cubicBezTo>
                  <a:cubicBezTo>
                    <a:pt x="9659" y="19533"/>
                    <a:pt x="9792" y="20602"/>
                    <a:pt x="9459" y="20602"/>
                  </a:cubicBezTo>
                  <a:cubicBezTo>
                    <a:pt x="9061" y="20709"/>
                    <a:pt x="9061" y="21244"/>
                    <a:pt x="8463" y="21244"/>
                  </a:cubicBezTo>
                  <a:cubicBezTo>
                    <a:pt x="7864" y="21244"/>
                    <a:pt x="8263" y="21351"/>
                    <a:pt x="7133" y="21137"/>
                  </a:cubicBezTo>
                  <a:cubicBezTo>
                    <a:pt x="6003" y="20923"/>
                    <a:pt x="5206" y="21244"/>
                    <a:pt x="4342" y="21030"/>
                  </a:cubicBezTo>
                  <a:cubicBezTo>
                    <a:pt x="3478" y="20709"/>
                    <a:pt x="2747" y="20923"/>
                    <a:pt x="2348" y="20389"/>
                  </a:cubicBezTo>
                  <a:cubicBezTo>
                    <a:pt x="1949" y="19961"/>
                    <a:pt x="1949" y="19747"/>
                    <a:pt x="1816" y="19105"/>
                  </a:cubicBezTo>
                  <a:cubicBezTo>
                    <a:pt x="1617" y="18357"/>
                    <a:pt x="2149" y="18571"/>
                    <a:pt x="1484" y="17929"/>
                  </a:cubicBezTo>
                  <a:cubicBezTo>
                    <a:pt x="753" y="17288"/>
                    <a:pt x="88" y="16860"/>
                    <a:pt x="88" y="16860"/>
                  </a:cubicBezTo>
                  <a:cubicBezTo>
                    <a:pt x="88" y="16860"/>
                    <a:pt x="-111" y="16539"/>
                    <a:pt x="88" y="16111"/>
                  </a:cubicBezTo>
                  <a:cubicBezTo>
                    <a:pt x="288" y="15684"/>
                    <a:pt x="1285" y="16004"/>
                    <a:pt x="1285" y="16004"/>
                  </a:cubicBezTo>
                  <a:cubicBezTo>
                    <a:pt x="2215" y="16646"/>
                    <a:pt x="2215" y="16646"/>
                    <a:pt x="2215" y="16646"/>
                  </a:cubicBezTo>
                  <a:cubicBezTo>
                    <a:pt x="2215" y="16646"/>
                    <a:pt x="3943" y="17074"/>
                    <a:pt x="4076" y="16432"/>
                  </a:cubicBezTo>
                  <a:cubicBezTo>
                    <a:pt x="4209" y="15684"/>
                    <a:pt x="5339" y="16646"/>
                    <a:pt x="5272" y="15898"/>
                  </a:cubicBezTo>
                  <a:cubicBezTo>
                    <a:pt x="5206" y="15149"/>
                    <a:pt x="4475" y="14935"/>
                    <a:pt x="5007" y="14401"/>
                  </a:cubicBezTo>
                  <a:cubicBezTo>
                    <a:pt x="5605" y="13759"/>
                    <a:pt x="6136" y="14401"/>
                    <a:pt x="6136" y="14401"/>
                  </a:cubicBezTo>
                  <a:cubicBezTo>
                    <a:pt x="6136" y="14401"/>
                    <a:pt x="6269" y="14614"/>
                    <a:pt x="6402" y="14401"/>
                  </a:cubicBezTo>
                  <a:cubicBezTo>
                    <a:pt x="6535" y="14187"/>
                    <a:pt x="6469" y="13973"/>
                    <a:pt x="6136" y="13759"/>
                  </a:cubicBezTo>
                  <a:cubicBezTo>
                    <a:pt x="5871" y="13545"/>
                    <a:pt x="5272" y="13331"/>
                    <a:pt x="5272" y="13331"/>
                  </a:cubicBezTo>
                  <a:cubicBezTo>
                    <a:pt x="5272" y="13331"/>
                    <a:pt x="6469" y="11406"/>
                    <a:pt x="6735" y="11406"/>
                  </a:cubicBezTo>
                  <a:cubicBezTo>
                    <a:pt x="6934" y="11406"/>
                    <a:pt x="8263" y="11513"/>
                    <a:pt x="7599" y="10444"/>
                  </a:cubicBezTo>
                  <a:cubicBezTo>
                    <a:pt x="6867" y="9268"/>
                    <a:pt x="7000" y="9589"/>
                    <a:pt x="6535" y="9054"/>
                  </a:cubicBezTo>
                  <a:cubicBezTo>
                    <a:pt x="6136" y="8626"/>
                    <a:pt x="6535" y="9482"/>
                    <a:pt x="5671" y="8199"/>
                  </a:cubicBezTo>
                  <a:cubicBezTo>
                    <a:pt x="4807" y="7022"/>
                    <a:pt x="4940" y="7236"/>
                    <a:pt x="4807" y="6060"/>
                  </a:cubicBezTo>
                  <a:cubicBezTo>
                    <a:pt x="4674" y="4884"/>
                    <a:pt x="3877" y="5846"/>
                    <a:pt x="3943" y="5311"/>
                  </a:cubicBezTo>
                  <a:cubicBezTo>
                    <a:pt x="4010" y="4884"/>
                    <a:pt x="4541" y="4135"/>
                    <a:pt x="4807" y="4135"/>
                  </a:cubicBezTo>
                  <a:cubicBezTo>
                    <a:pt x="5073" y="4135"/>
                    <a:pt x="5671" y="2852"/>
                    <a:pt x="6402" y="3280"/>
                  </a:cubicBezTo>
                  <a:cubicBezTo>
                    <a:pt x="7133" y="3707"/>
                    <a:pt x="7133" y="4028"/>
                    <a:pt x="7466" y="3707"/>
                  </a:cubicBezTo>
                  <a:cubicBezTo>
                    <a:pt x="7731" y="3280"/>
                    <a:pt x="6602" y="2852"/>
                    <a:pt x="7399" y="2424"/>
                  </a:cubicBezTo>
                  <a:cubicBezTo>
                    <a:pt x="8197" y="1997"/>
                    <a:pt x="8463" y="3066"/>
                    <a:pt x="8795" y="3066"/>
                  </a:cubicBezTo>
                  <a:cubicBezTo>
                    <a:pt x="9127" y="3066"/>
                    <a:pt x="9459" y="2852"/>
                    <a:pt x="9393" y="2103"/>
                  </a:cubicBezTo>
                  <a:cubicBezTo>
                    <a:pt x="9393" y="1462"/>
                    <a:pt x="9925" y="1034"/>
                    <a:pt x="10257" y="927"/>
                  </a:cubicBezTo>
                  <a:cubicBezTo>
                    <a:pt x="10656" y="820"/>
                    <a:pt x="12783" y="606"/>
                    <a:pt x="12783" y="606"/>
                  </a:cubicBezTo>
                  <a:cubicBezTo>
                    <a:pt x="12783" y="606"/>
                    <a:pt x="14045" y="-249"/>
                    <a:pt x="13979" y="72"/>
                  </a:cubicBezTo>
                  <a:cubicBezTo>
                    <a:pt x="13846" y="393"/>
                    <a:pt x="14710" y="1355"/>
                    <a:pt x="14710" y="1355"/>
                  </a:cubicBezTo>
                  <a:cubicBezTo>
                    <a:pt x="14909" y="179"/>
                    <a:pt x="14909" y="179"/>
                    <a:pt x="14909" y="179"/>
                  </a:cubicBezTo>
                  <a:cubicBezTo>
                    <a:pt x="14909" y="179"/>
                    <a:pt x="18631" y="1034"/>
                    <a:pt x="18764" y="1034"/>
                  </a:cubicBezTo>
                  <a:cubicBezTo>
                    <a:pt x="18897" y="1034"/>
                    <a:pt x="21489" y="2317"/>
                    <a:pt x="21423" y="2103"/>
                  </a:cubicBezTo>
                  <a:cubicBezTo>
                    <a:pt x="21356" y="1890"/>
                    <a:pt x="21423" y="3707"/>
                    <a:pt x="21024" y="3814"/>
                  </a:cubicBezTo>
                  <a:cubicBezTo>
                    <a:pt x="20691" y="3921"/>
                    <a:pt x="19628" y="4456"/>
                    <a:pt x="19628" y="4456"/>
                  </a:cubicBezTo>
                  <a:close/>
                </a:path>
              </a:pathLst>
            </a:custGeom>
            <a:solidFill>
              <a:srgbClr val="000000">
                <a:alpha val="9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12" name="Shape 112"/>
            <p:cNvSpPr/>
            <p:nvPr/>
          </p:nvSpPr>
          <p:spPr>
            <a:xfrm>
              <a:off x="3979404" y="358357"/>
              <a:ext cx="446746" cy="3776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00" h="20933" extrusionOk="0">
                  <a:moveTo>
                    <a:pt x="12244" y="19467"/>
                  </a:moveTo>
                  <a:cubicBezTo>
                    <a:pt x="10219" y="21600"/>
                    <a:pt x="10219" y="21067"/>
                    <a:pt x="8644" y="20000"/>
                  </a:cubicBezTo>
                  <a:cubicBezTo>
                    <a:pt x="7069" y="19200"/>
                    <a:pt x="3469" y="18133"/>
                    <a:pt x="3244" y="17600"/>
                  </a:cubicBezTo>
                  <a:cubicBezTo>
                    <a:pt x="3244" y="17067"/>
                    <a:pt x="4819" y="13867"/>
                    <a:pt x="5269" y="13867"/>
                  </a:cubicBezTo>
                  <a:cubicBezTo>
                    <a:pt x="5719" y="13867"/>
                    <a:pt x="4819" y="13600"/>
                    <a:pt x="3694" y="13333"/>
                  </a:cubicBezTo>
                  <a:cubicBezTo>
                    <a:pt x="2569" y="13333"/>
                    <a:pt x="-581" y="9333"/>
                    <a:pt x="94" y="7733"/>
                  </a:cubicBezTo>
                  <a:cubicBezTo>
                    <a:pt x="994" y="6133"/>
                    <a:pt x="1669" y="5333"/>
                    <a:pt x="3019" y="4533"/>
                  </a:cubicBezTo>
                  <a:cubicBezTo>
                    <a:pt x="4144" y="4000"/>
                    <a:pt x="7294" y="267"/>
                    <a:pt x="7969" y="0"/>
                  </a:cubicBezTo>
                  <a:cubicBezTo>
                    <a:pt x="8644" y="0"/>
                    <a:pt x="11344" y="0"/>
                    <a:pt x="11794" y="2133"/>
                  </a:cubicBezTo>
                  <a:cubicBezTo>
                    <a:pt x="12244" y="4267"/>
                    <a:pt x="11794" y="4000"/>
                    <a:pt x="14269" y="6133"/>
                  </a:cubicBezTo>
                  <a:cubicBezTo>
                    <a:pt x="16519" y="8267"/>
                    <a:pt x="21019" y="9867"/>
                    <a:pt x="20569" y="10933"/>
                  </a:cubicBezTo>
                  <a:cubicBezTo>
                    <a:pt x="20344" y="12267"/>
                    <a:pt x="17644" y="13333"/>
                    <a:pt x="16294" y="14933"/>
                  </a:cubicBezTo>
                  <a:cubicBezTo>
                    <a:pt x="14719" y="16267"/>
                    <a:pt x="12244" y="19467"/>
                    <a:pt x="12244" y="19467"/>
                  </a:cubicBezTo>
                  <a:close/>
                </a:path>
              </a:pathLst>
            </a:custGeom>
            <a:solidFill>
              <a:srgbClr val="000000">
                <a:alpha val="9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13" name="Shape 113"/>
            <p:cNvSpPr/>
            <p:nvPr/>
          </p:nvSpPr>
          <p:spPr>
            <a:xfrm>
              <a:off x="3855439" y="650251"/>
              <a:ext cx="162882" cy="1043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5307" h="18432" extrusionOk="0">
                  <a:moveTo>
                    <a:pt x="11763" y="16955"/>
                  </a:moveTo>
                  <a:cubicBezTo>
                    <a:pt x="9924" y="16955"/>
                    <a:pt x="5788" y="20278"/>
                    <a:pt x="3950" y="16955"/>
                  </a:cubicBezTo>
                  <a:cubicBezTo>
                    <a:pt x="2112" y="12801"/>
                    <a:pt x="-1565" y="2832"/>
                    <a:pt x="733" y="1170"/>
                  </a:cubicBezTo>
                  <a:cubicBezTo>
                    <a:pt x="2571" y="-491"/>
                    <a:pt x="2112" y="-1322"/>
                    <a:pt x="11303" y="5324"/>
                  </a:cubicBezTo>
                  <a:cubicBezTo>
                    <a:pt x="20035" y="11970"/>
                    <a:pt x="11763" y="16955"/>
                    <a:pt x="11763" y="16955"/>
                  </a:cubicBezTo>
                  <a:close/>
                </a:path>
              </a:pathLst>
            </a:custGeom>
            <a:solidFill>
              <a:srgbClr val="000000">
                <a:alpha val="9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14" name="Shape 114"/>
            <p:cNvSpPr/>
            <p:nvPr/>
          </p:nvSpPr>
          <p:spPr>
            <a:xfrm>
              <a:off x="3536757" y="588731"/>
              <a:ext cx="292050" cy="16203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8854" h="19849" extrusionOk="0">
                  <a:moveTo>
                    <a:pt x="10661" y="19849"/>
                  </a:moveTo>
                  <a:cubicBezTo>
                    <a:pt x="7802" y="19265"/>
                    <a:pt x="6849" y="16930"/>
                    <a:pt x="4944" y="14595"/>
                  </a:cubicBezTo>
                  <a:cubicBezTo>
                    <a:pt x="3038" y="12843"/>
                    <a:pt x="3673" y="21600"/>
                    <a:pt x="814" y="14595"/>
                  </a:cubicBezTo>
                  <a:cubicBezTo>
                    <a:pt x="-1727" y="7005"/>
                    <a:pt x="2402" y="11092"/>
                    <a:pt x="3355" y="10508"/>
                  </a:cubicBezTo>
                  <a:cubicBezTo>
                    <a:pt x="4626" y="9341"/>
                    <a:pt x="2402" y="7005"/>
                    <a:pt x="1767" y="5838"/>
                  </a:cubicBezTo>
                  <a:cubicBezTo>
                    <a:pt x="1132" y="5254"/>
                    <a:pt x="1767" y="0"/>
                    <a:pt x="3038" y="0"/>
                  </a:cubicBezTo>
                  <a:cubicBezTo>
                    <a:pt x="4308" y="0"/>
                    <a:pt x="9708" y="2919"/>
                    <a:pt x="12885" y="8173"/>
                  </a:cubicBezTo>
                  <a:cubicBezTo>
                    <a:pt x="16061" y="12843"/>
                    <a:pt x="19873" y="16930"/>
                    <a:pt x="18602" y="17514"/>
                  </a:cubicBezTo>
                  <a:cubicBezTo>
                    <a:pt x="17332" y="18097"/>
                    <a:pt x="10661" y="19849"/>
                    <a:pt x="10661" y="19849"/>
                  </a:cubicBezTo>
                  <a:close/>
                </a:path>
              </a:pathLst>
            </a:custGeom>
            <a:solidFill>
              <a:srgbClr val="000000">
                <a:alpha val="9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15" name="Shape 115"/>
            <p:cNvSpPr/>
            <p:nvPr/>
          </p:nvSpPr>
          <p:spPr>
            <a:xfrm>
              <a:off x="2835014" y="1123423"/>
              <a:ext cx="750646" cy="4558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728" extrusionOk="0">
                  <a:moveTo>
                    <a:pt x="21600" y="14836"/>
                  </a:moveTo>
                  <a:cubicBezTo>
                    <a:pt x="20471" y="13964"/>
                    <a:pt x="21035" y="13091"/>
                    <a:pt x="19200" y="11782"/>
                  </a:cubicBezTo>
                  <a:cubicBezTo>
                    <a:pt x="17365" y="10691"/>
                    <a:pt x="17365" y="12218"/>
                    <a:pt x="17365" y="9382"/>
                  </a:cubicBezTo>
                  <a:cubicBezTo>
                    <a:pt x="17365" y="6545"/>
                    <a:pt x="17929" y="6327"/>
                    <a:pt x="18071" y="5018"/>
                  </a:cubicBezTo>
                  <a:cubicBezTo>
                    <a:pt x="18353" y="3927"/>
                    <a:pt x="18776" y="0"/>
                    <a:pt x="18776" y="0"/>
                  </a:cubicBezTo>
                  <a:cubicBezTo>
                    <a:pt x="18776" y="0"/>
                    <a:pt x="17647" y="218"/>
                    <a:pt x="16235" y="0"/>
                  </a:cubicBezTo>
                  <a:cubicBezTo>
                    <a:pt x="14682" y="0"/>
                    <a:pt x="14965" y="1745"/>
                    <a:pt x="14965" y="1964"/>
                  </a:cubicBezTo>
                  <a:cubicBezTo>
                    <a:pt x="15106" y="2182"/>
                    <a:pt x="13976" y="4364"/>
                    <a:pt x="13976" y="4364"/>
                  </a:cubicBezTo>
                  <a:cubicBezTo>
                    <a:pt x="13129" y="7636"/>
                    <a:pt x="13129" y="7636"/>
                    <a:pt x="13129" y="7636"/>
                  </a:cubicBezTo>
                  <a:cubicBezTo>
                    <a:pt x="12565" y="6545"/>
                    <a:pt x="12565" y="4800"/>
                    <a:pt x="12565" y="4800"/>
                  </a:cubicBezTo>
                  <a:cubicBezTo>
                    <a:pt x="12565" y="4800"/>
                    <a:pt x="12282" y="4145"/>
                    <a:pt x="12000" y="3927"/>
                  </a:cubicBezTo>
                  <a:cubicBezTo>
                    <a:pt x="11718" y="3927"/>
                    <a:pt x="10447" y="4582"/>
                    <a:pt x="10447" y="4582"/>
                  </a:cubicBezTo>
                  <a:cubicBezTo>
                    <a:pt x="10447" y="4582"/>
                    <a:pt x="9882" y="4582"/>
                    <a:pt x="9600" y="3927"/>
                  </a:cubicBezTo>
                  <a:cubicBezTo>
                    <a:pt x="9318" y="3491"/>
                    <a:pt x="9882" y="3927"/>
                    <a:pt x="9318" y="3491"/>
                  </a:cubicBezTo>
                  <a:cubicBezTo>
                    <a:pt x="8612" y="3055"/>
                    <a:pt x="8753" y="2400"/>
                    <a:pt x="8047" y="3273"/>
                  </a:cubicBezTo>
                  <a:cubicBezTo>
                    <a:pt x="7341" y="4145"/>
                    <a:pt x="6918" y="5673"/>
                    <a:pt x="6353" y="4145"/>
                  </a:cubicBezTo>
                  <a:cubicBezTo>
                    <a:pt x="5788" y="2618"/>
                    <a:pt x="6494" y="1309"/>
                    <a:pt x="6071" y="1309"/>
                  </a:cubicBezTo>
                  <a:cubicBezTo>
                    <a:pt x="5647" y="1527"/>
                    <a:pt x="6212" y="2182"/>
                    <a:pt x="4941" y="2618"/>
                  </a:cubicBezTo>
                  <a:cubicBezTo>
                    <a:pt x="3529" y="3055"/>
                    <a:pt x="3388" y="3055"/>
                    <a:pt x="2682" y="4145"/>
                  </a:cubicBezTo>
                  <a:cubicBezTo>
                    <a:pt x="1976" y="5018"/>
                    <a:pt x="0" y="7636"/>
                    <a:pt x="0" y="8073"/>
                  </a:cubicBezTo>
                  <a:cubicBezTo>
                    <a:pt x="0" y="8509"/>
                    <a:pt x="1271" y="9382"/>
                    <a:pt x="988" y="9818"/>
                  </a:cubicBezTo>
                  <a:cubicBezTo>
                    <a:pt x="706" y="10473"/>
                    <a:pt x="424" y="12218"/>
                    <a:pt x="424" y="12218"/>
                  </a:cubicBezTo>
                  <a:cubicBezTo>
                    <a:pt x="424" y="12218"/>
                    <a:pt x="1694" y="13091"/>
                    <a:pt x="1976" y="13091"/>
                  </a:cubicBezTo>
                  <a:cubicBezTo>
                    <a:pt x="2259" y="13309"/>
                    <a:pt x="141" y="15709"/>
                    <a:pt x="424" y="15709"/>
                  </a:cubicBezTo>
                  <a:cubicBezTo>
                    <a:pt x="847" y="15927"/>
                    <a:pt x="2682" y="18109"/>
                    <a:pt x="2682" y="18109"/>
                  </a:cubicBezTo>
                  <a:cubicBezTo>
                    <a:pt x="2682" y="18109"/>
                    <a:pt x="4094" y="17891"/>
                    <a:pt x="4941" y="18764"/>
                  </a:cubicBezTo>
                  <a:cubicBezTo>
                    <a:pt x="5647" y="19636"/>
                    <a:pt x="6494" y="21600"/>
                    <a:pt x="7624" y="20291"/>
                  </a:cubicBezTo>
                  <a:cubicBezTo>
                    <a:pt x="8894" y="19200"/>
                    <a:pt x="8753" y="18982"/>
                    <a:pt x="10306" y="18327"/>
                  </a:cubicBezTo>
                  <a:cubicBezTo>
                    <a:pt x="11859" y="17673"/>
                    <a:pt x="12706" y="18982"/>
                    <a:pt x="13412" y="18327"/>
                  </a:cubicBezTo>
                  <a:cubicBezTo>
                    <a:pt x="14259" y="17673"/>
                    <a:pt x="15953" y="18109"/>
                    <a:pt x="15953" y="18109"/>
                  </a:cubicBezTo>
                  <a:cubicBezTo>
                    <a:pt x="15953" y="18109"/>
                    <a:pt x="16094" y="19855"/>
                    <a:pt x="18635" y="19200"/>
                  </a:cubicBezTo>
                  <a:cubicBezTo>
                    <a:pt x="21176" y="18545"/>
                    <a:pt x="20471" y="17455"/>
                    <a:pt x="19624" y="17455"/>
                  </a:cubicBezTo>
                  <a:cubicBezTo>
                    <a:pt x="18776" y="17455"/>
                    <a:pt x="17647" y="16364"/>
                    <a:pt x="18071" y="16364"/>
                  </a:cubicBezTo>
                  <a:cubicBezTo>
                    <a:pt x="18494" y="16364"/>
                    <a:pt x="21600" y="14836"/>
                    <a:pt x="21600" y="14836"/>
                  </a:cubicBezTo>
                  <a:close/>
                </a:path>
              </a:pathLst>
            </a:custGeom>
            <a:solidFill>
              <a:srgbClr val="000000">
                <a:alpha val="9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16" name="Shape 116"/>
            <p:cNvSpPr/>
            <p:nvPr/>
          </p:nvSpPr>
          <p:spPr>
            <a:xfrm>
              <a:off x="2533689" y="1041623"/>
              <a:ext cx="460447" cy="3126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469" h="20120" extrusionOk="0">
                  <a:moveTo>
                    <a:pt x="6627" y="19464"/>
                  </a:moveTo>
                  <a:cubicBezTo>
                    <a:pt x="5536" y="21007"/>
                    <a:pt x="3791" y="19464"/>
                    <a:pt x="2918" y="18538"/>
                  </a:cubicBezTo>
                  <a:cubicBezTo>
                    <a:pt x="2045" y="17304"/>
                    <a:pt x="1827" y="16070"/>
                    <a:pt x="518" y="15453"/>
                  </a:cubicBezTo>
                  <a:cubicBezTo>
                    <a:pt x="-573" y="14527"/>
                    <a:pt x="300" y="12367"/>
                    <a:pt x="954" y="11750"/>
                  </a:cubicBezTo>
                  <a:cubicBezTo>
                    <a:pt x="1609" y="11441"/>
                    <a:pt x="2918" y="9590"/>
                    <a:pt x="2918" y="9590"/>
                  </a:cubicBezTo>
                  <a:cubicBezTo>
                    <a:pt x="2918" y="9590"/>
                    <a:pt x="4882" y="4961"/>
                    <a:pt x="4445" y="4344"/>
                  </a:cubicBezTo>
                  <a:cubicBezTo>
                    <a:pt x="3791" y="3727"/>
                    <a:pt x="3572" y="2184"/>
                    <a:pt x="4009" y="1258"/>
                  </a:cubicBezTo>
                  <a:cubicBezTo>
                    <a:pt x="4445" y="641"/>
                    <a:pt x="8372" y="-593"/>
                    <a:pt x="9245" y="333"/>
                  </a:cubicBezTo>
                  <a:cubicBezTo>
                    <a:pt x="10118" y="1258"/>
                    <a:pt x="13391" y="2493"/>
                    <a:pt x="13827" y="1258"/>
                  </a:cubicBezTo>
                  <a:cubicBezTo>
                    <a:pt x="14263" y="24"/>
                    <a:pt x="16227" y="641"/>
                    <a:pt x="17318" y="1258"/>
                  </a:cubicBezTo>
                  <a:cubicBezTo>
                    <a:pt x="18191" y="1876"/>
                    <a:pt x="21027" y="3418"/>
                    <a:pt x="20372" y="4036"/>
                  </a:cubicBezTo>
                  <a:cubicBezTo>
                    <a:pt x="19718" y="4961"/>
                    <a:pt x="18409" y="9281"/>
                    <a:pt x="16227" y="10207"/>
                  </a:cubicBezTo>
                  <a:cubicBezTo>
                    <a:pt x="14263" y="10824"/>
                    <a:pt x="13609" y="11441"/>
                    <a:pt x="12736" y="12676"/>
                  </a:cubicBezTo>
                  <a:cubicBezTo>
                    <a:pt x="12082" y="13910"/>
                    <a:pt x="6627" y="19464"/>
                    <a:pt x="6627" y="19464"/>
                  </a:cubicBezTo>
                  <a:close/>
                </a:path>
              </a:pathLst>
            </a:custGeom>
            <a:solidFill>
              <a:srgbClr val="000000">
                <a:alpha val="9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17" name="Shape 117"/>
            <p:cNvSpPr/>
            <p:nvPr/>
          </p:nvSpPr>
          <p:spPr>
            <a:xfrm>
              <a:off x="2740675" y="782556"/>
              <a:ext cx="338902" cy="1514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128" h="18862" extrusionOk="0">
                  <a:moveTo>
                    <a:pt x="85" y="16531"/>
                  </a:moveTo>
                  <a:cubicBezTo>
                    <a:pt x="-791" y="20131"/>
                    <a:pt x="5339" y="18931"/>
                    <a:pt x="7090" y="17131"/>
                  </a:cubicBezTo>
                  <a:cubicBezTo>
                    <a:pt x="8550" y="15331"/>
                    <a:pt x="7966" y="11731"/>
                    <a:pt x="12052" y="12331"/>
                  </a:cubicBezTo>
                  <a:cubicBezTo>
                    <a:pt x="15847" y="12931"/>
                    <a:pt x="17306" y="11731"/>
                    <a:pt x="17890" y="10531"/>
                  </a:cubicBezTo>
                  <a:cubicBezTo>
                    <a:pt x="18474" y="9331"/>
                    <a:pt x="20809" y="3331"/>
                    <a:pt x="19933" y="931"/>
                  </a:cubicBezTo>
                  <a:cubicBezTo>
                    <a:pt x="19350" y="-1469"/>
                    <a:pt x="16139" y="1531"/>
                    <a:pt x="15263" y="1531"/>
                  </a:cubicBezTo>
                  <a:cubicBezTo>
                    <a:pt x="14095" y="1531"/>
                    <a:pt x="9133" y="2731"/>
                    <a:pt x="8258" y="2731"/>
                  </a:cubicBezTo>
                  <a:cubicBezTo>
                    <a:pt x="7674" y="3331"/>
                    <a:pt x="5631" y="6931"/>
                    <a:pt x="5047" y="8131"/>
                  </a:cubicBezTo>
                  <a:cubicBezTo>
                    <a:pt x="4463" y="9331"/>
                    <a:pt x="668" y="11731"/>
                    <a:pt x="85" y="16531"/>
                  </a:cubicBezTo>
                  <a:close/>
                </a:path>
              </a:pathLst>
            </a:custGeom>
            <a:solidFill>
              <a:srgbClr val="000000">
                <a:alpha val="9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18" name="Shape 118"/>
            <p:cNvSpPr/>
            <p:nvPr/>
          </p:nvSpPr>
          <p:spPr>
            <a:xfrm>
              <a:off x="3105596" y="715557"/>
              <a:ext cx="258786" cy="997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806" h="18947" extrusionOk="0">
                  <a:moveTo>
                    <a:pt x="1490" y="1300"/>
                  </a:moveTo>
                  <a:cubicBezTo>
                    <a:pt x="2979" y="-1400"/>
                    <a:pt x="4097" y="400"/>
                    <a:pt x="5959" y="4000"/>
                  </a:cubicBezTo>
                  <a:cubicBezTo>
                    <a:pt x="7821" y="8500"/>
                    <a:pt x="14152" y="1300"/>
                    <a:pt x="16386" y="4000"/>
                  </a:cubicBezTo>
                  <a:cubicBezTo>
                    <a:pt x="18248" y="7600"/>
                    <a:pt x="21600" y="5800"/>
                    <a:pt x="18621" y="11200"/>
                  </a:cubicBezTo>
                  <a:cubicBezTo>
                    <a:pt x="15269" y="17500"/>
                    <a:pt x="16386" y="20200"/>
                    <a:pt x="13779" y="18400"/>
                  </a:cubicBezTo>
                  <a:cubicBezTo>
                    <a:pt x="10800" y="15700"/>
                    <a:pt x="8566" y="15700"/>
                    <a:pt x="5586" y="13000"/>
                  </a:cubicBezTo>
                  <a:cubicBezTo>
                    <a:pt x="2607" y="9400"/>
                    <a:pt x="0" y="9400"/>
                    <a:pt x="0" y="9400"/>
                  </a:cubicBezTo>
                  <a:lnTo>
                    <a:pt x="1490" y="1300"/>
                  </a:lnTo>
                  <a:close/>
                </a:path>
              </a:pathLst>
            </a:custGeom>
            <a:solidFill>
              <a:srgbClr val="000000">
                <a:alpha val="9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19" name="Shape 119"/>
            <p:cNvSpPr/>
            <p:nvPr/>
          </p:nvSpPr>
          <p:spPr>
            <a:xfrm>
              <a:off x="3221975" y="642903"/>
              <a:ext cx="138067" cy="794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8982" h="16301" extrusionOk="0">
                  <a:moveTo>
                    <a:pt x="1350" y="15310"/>
                  </a:moveTo>
                  <a:cubicBezTo>
                    <a:pt x="4725" y="14328"/>
                    <a:pt x="14850" y="19237"/>
                    <a:pt x="18225" y="13346"/>
                  </a:cubicBezTo>
                  <a:cubicBezTo>
                    <a:pt x="21600" y="6473"/>
                    <a:pt x="12825" y="-2363"/>
                    <a:pt x="8775" y="582"/>
                  </a:cubicBezTo>
                  <a:cubicBezTo>
                    <a:pt x="5400" y="2546"/>
                    <a:pt x="0" y="6473"/>
                    <a:pt x="0" y="6473"/>
                  </a:cubicBezTo>
                  <a:lnTo>
                    <a:pt x="1350" y="15310"/>
                  </a:lnTo>
                  <a:close/>
                </a:path>
              </a:pathLst>
            </a:custGeom>
            <a:solidFill>
              <a:srgbClr val="000000">
                <a:alpha val="9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20" name="Shape 120"/>
            <p:cNvSpPr/>
            <p:nvPr/>
          </p:nvSpPr>
          <p:spPr>
            <a:xfrm>
              <a:off x="2947939" y="847544"/>
              <a:ext cx="539728" cy="2085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869" h="20046" extrusionOk="0">
                  <a:moveTo>
                    <a:pt x="13782" y="7813"/>
                  </a:moveTo>
                  <a:cubicBezTo>
                    <a:pt x="12645" y="8272"/>
                    <a:pt x="11887" y="11949"/>
                    <a:pt x="10939" y="7813"/>
                  </a:cubicBezTo>
                  <a:cubicBezTo>
                    <a:pt x="9992" y="3677"/>
                    <a:pt x="7529" y="2757"/>
                    <a:pt x="6771" y="3677"/>
                  </a:cubicBezTo>
                  <a:cubicBezTo>
                    <a:pt x="5824" y="4596"/>
                    <a:pt x="2034" y="3677"/>
                    <a:pt x="2224" y="5515"/>
                  </a:cubicBezTo>
                  <a:cubicBezTo>
                    <a:pt x="2224" y="7813"/>
                    <a:pt x="1276" y="11030"/>
                    <a:pt x="518" y="11030"/>
                  </a:cubicBezTo>
                  <a:cubicBezTo>
                    <a:pt x="-429" y="11489"/>
                    <a:pt x="139" y="12409"/>
                    <a:pt x="518" y="12868"/>
                  </a:cubicBezTo>
                  <a:cubicBezTo>
                    <a:pt x="1087" y="13328"/>
                    <a:pt x="1655" y="11030"/>
                    <a:pt x="4497" y="12409"/>
                  </a:cubicBezTo>
                  <a:cubicBezTo>
                    <a:pt x="7339" y="14247"/>
                    <a:pt x="8097" y="14247"/>
                    <a:pt x="7718" y="15166"/>
                  </a:cubicBezTo>
                  <a:cubicBezTo>
                    <a:pt x="7339" y="16545"/>
                    <a:pt x="5445" y="16085"/>
                    <a:pt x="6013" y="17004"/>
                  </a:cubicBezTo>
                  <a:cubicBezTo>
                    <a:pt x="6582" y="17923"/>
                    <a:pt x="7339" y="21600"/>
                    <a:pt x="8855" y="19302"/>
                  </a:cubicBezTo>
                  <a:cubicBezTo>
                    <a:pt x="10560" y="17004"/>
                    <a:pt x="10750" y="16085"/>
                    <a:pt x="12266" y="16085"/>
                  </a:cubicBezTo>
                  <a:cubicBezTo>
                    <a:pt x="13782" y="16085"/>
                    <a:pt x="13403" y="18383"/>
                    <a:pt x="16624" y="16085"/>
                  </a:cubicBezTo>
                  <a:cubicBezTo>
                    <a:pt x="19845" y="14247"/>
                    <a:pt x="20034" y="12409"/>
                    <a:pt x="20034" y="12409"/>
                  </a:cubicBezTo>
                  <a:cubicBezTo>
                    <a:pt x="20034" y="12409"/>
                    <a:pt x="21171" y="10111"/>
                    <a:pt x="20792" y="8732"/>
                  </a:cubicBezTo>
                  <a:cubicBezTo>
                    <a:pt x="20413" y="7353"/>
                    <a:pt x="20034" y="6434"/>
                    <a:pt x="19655" y="6434"/>
                  </a:cubicBezTo>
                  <a:cubicBezTo>
                    <a:pt x="19276" y="6434"/>
                    <a:pt x="19087" y="7813"/>
                    <a:pt x="18139" y="6434"/>
                  </a:cubicBezTo>
                  <a:cubicBezTo>
                    <a:pt x="17192" y="4596"/>
                    <a:pt x="17571" y="6434"/>
                    <a:pt x="17003" y="3217"/>
                  </a:cubicBezTo>
                  <a:cubicBezTo>
                    <a:pt x="16434" y="0"/>
                    <a:pt x="16813" y="0"/>
                    <a:pt x="15866" y="0"/>
                  </a:cubicBezTo>
                  <a:cubicBezTo>
                    <a:pt x="14729" y="0"/>
                    <a:pt x="11318" y="919"/>
                    <a:pt x="12645" y="1838"/>
                  </a:cubicBezTo>
                  <a:cubicBezTo>
                    <a:pt x="13971" y="3217"/>
                    <a:pt x="13782" y="7813"/>
                    <a:pt x="13782" y="7813"/>
                  </a:cubicBezTo>
                  <a:close/>
                </a:path>
              </a:pathLst>
            </a:custGeom>
            <a:solidFill>
              <a:srgbClr val="000000">
                <a:alpha val="9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21" name="Shape 121"/>
            <p:cNvSpPr/>
            <p:nvPr/>
          </p:nvSpPr>
          <p:spPr>
            <a:xfrm>
              <a:off x="3579840" y="1086473"/>
              <a:ext cx="256304" cy="2688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220" h="20216" extrusionOk="0">
                  <a:moveTo>
                    <a:pt x="14644" y="6129"/>
                  </a:moveTo>
                  <a:cubicBezTo>
                    <a:pt x="11715" y="5769"/>
                    <a:pt x="21600" y="2169"/>
                    <a:pt x="18671" y="2169"/>
                  </a:cubicBezTo>
                  <a:cubicBezTo>
                    <a:pt x="15742" y="2169"/>
                    <a:pt x="13546" y="-1071"/>
                    <a:pt x="11715" y="369"/>
                  </a:cubicBezTo>
                  <a:cubicBezTo>
                    <a:pt x="9885" y="1809"/>
                    <a:pt x="4027" y="2529"/>
                    <a:pt x="4027" y="2529"/>
                  </a:cubicBezTo>
                  <a:cubicBezTo>
                    <a:pt x="4027" y="6489"/>
                    <a:pt x="4027" y="6489"/>
                    <a:pt x="4027" y="6489"/>
                  </a:cubicBezTo>
                  <a:cubicBezTo>
                    <a:pt x="0" y="8289"/>
                    <a:pt x="0" y="8289"/>
                    <a:pt x="0" y="8289"/>
                  </a:cubicBezTo>
                  <a:cubicBezTo>
                    <a:pt x="0" y="8289"/>
                    <a:pt x="0" y="11889"/>
                    <a:pt x="1464" y="13329"/>
                  </a:cubicBezTo>
                  <a:cubicBezTo>
                    <a:pt x="3295" y="14409"/>
                    <a:pt x="7322" y="15489"/>
                    <a:pt x="5858" y="16929"/>
                  </a:cubicBezTo>
                  <a:cubicBezTo>
                    <a:pt x="4393" y="18009"/>
                    <a:pt x="9153" y="20169"/>
                    <a:pt x="8054" y="20169"/>
                  </a:cubicBezTo>
                  <a:cubicBezTo>
                    <a:pt x="6956" y="20529"/>
                    <a:pt x="9519" y="18729"/>
                    <a:pt x="12447" y="17649"/>
                  </a:cubicBezTo>
                  <a:cubicBezTo>
                    <a:pt x="15010" y="16929"/>
                    <a:pt x="16475" y="16209"/>
                    <a:pt x="16108" y="16569"/>
                  </a:cubicBezTo>
                  <a:cubicBezTo>
                    <a:pt x="16108" y="16929"/>
                    <a:pt x="16475" y="15129"/>
                    <a:pt x="16841" y="14049"/>
                  </a:cubicBezTo>
                  <a:cubicBezTo>
                    <a:pt x="17207" y="12609"/>
                    <a:pt x="17207" y="10089"/>
                    <a:pt x="17207" y="10089"/>
                  </a:cubicBezTo>
                  <a:cubicBezTo>
                    <a:pt x="17207" y="10089"/>
                    <a:pt x="18305" y="6489"/>
                    <a:pt x="14644" y="6129"/>
                  </a:cubicBezTo>
                  <a:close/>
                </a:path>
              </a:pathLst>
            </a:custGeom>
            <a:solidFill>
              <a:srgbClr val="000000">
                <a:alpha val="9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22" name="Shape 122"/>
            <p:cNvSpPr/>
            <p:nvPr/>
          </p:nvSpPr>
          <p:spPr>
            <a:xfrm>
              <a:off x="3550783" y="845451"/>
              <a:ext cx="450932" cy="2076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23" h="19966" extrusionOk="0">
                  <a:moveTo>
                    <a:pt x="4098" y="5815"/>
                  </a:moveTo>
                  <a:cubicBezTo>
                    <a:pt x="2734" y="3058"/>
                    <a:pt x="1597" y="760"/>
                    <a:pt x="687" y="1219"/>
                  </a:cubicBezTo>
                  <a:cubicBezTo>
                    <a:pt x="5" y="1219"/>
                    <a:pt x="1369" y="4896"/>
                    <a:pt x="915" y="6734"/>
                  </a:cubicBezTo>
                  <a:cubicBezTo>
                    <a:pt x="687" y="8113"/>
                    <a:pt x="1597" y="11330"/>
                    <a:pt x="460" y="11790"/>
                  </a:cubicBezTo>
                  <a:cubicBezTo>
                    <a:pt x="-677" y="12709"/>
                    <a:pt x="460" y="11790"/>
                    <a:pt x="2051" y="15007"/>
                  </a:cubicBezTo>
                  <a:cubicBezTo>
                    <a:pt x="3416" y="18224"/>
                    <a:pt x="460" y="20981"/>
                    <a:pt x="3643" y="19602"/>
                  </a:cubicBezTo>
                  <a:cubicBezTo>
                    <a:pt x="6599" y="18224"/>
                    <a:pt x="9782" y="19143"/>
                    <a:pt x="12738" y="18683"/>
                  </a:cubicBezTo>
                  <a:cubicBezTo>
                    <a:pt x="15466" y="18224"/>
                    <a:pt x="17967" y="17764"/>
                    <a:pt x="17967" y="17764"/>
                  </a:cubicBezTo>
                  <a:cubicBezTo>
                    <a:pt x="20923" y="15466"/>
                    <a:pt x="20923" y="15466"/>
                    <a:pt x="20923" y="15466"/>
                  </a:cubicBezTo>
                  <a:cubicBezTo>
                    <a:pt x="20923" y="15466"/>
                    <a:pt x="19559" y="8572"/>
                    <a:pt x="18877" y="7653"/>
                  </a:cubicBezTo>
                  <a:cubicBezTo>
                    <a:pt x="18195" y="6734"/>
                    <a:pt x="16376" y="9951"/>
                    <a:pt x="16376" y="9951"/>
                  </a:cubicBezTo>
                  <a:cubicBezTo>
                    <a:pt x="16376" y="9951"/>
                    <a:pt x="13875" y="5815"/>
                    <a:pt x="13875" y="4896"/>
                  </a:cubicBezTo>
                  <a:cubicBezTo>
                    <a:pt x="13875" y="3517"/>
                    <a:pt x="14102" y="1219"/>
                    <a:pt x="13192" y="300"/>
                  </a:cubicBezTo>
                  <a:cubicBezTo>
                    <a:pt x="12283" y="-159"/>
                    <a:pt x="10009" y="300"/>
                    <a:pt x="8418" y="300"/>
                  </a:cubicBezTo>
                  <a:cubicBezTo>
                    <a:pt x="7054" y="300"/>
                    <a:pt x="5235" y="-619"/>
                    <a:pt x="5235" y="760"/>
                  </a:cubicBezTo>
                  <a:cubicBezTo>
                    <a:pt x="5235" y="2138"/>
                    <a:pt x="4098" y="5815"/>
                    <a:pt x="4098" y="5815"/>
                  </a:cubicBezTo>
                  <a:close/>
                </a:path>
              </a:pathLst>
            </a:custGeom>
            <a:solidFill>
              <a:srgbClr val="000000">
                <a:alpha val="9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23" name="Shape 123"/>
            <p:cNvSpPr/>
            <p:nvPr/>
          </p:nvSpPr>
          <p:spPr>
            <a:xfrm>
              <a:off x="4111296" y="1108361"/>
              <a:ext cx="1153132" cy="10850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579" h="21293" extrusionOk="0">
                  <a:moveTo>
                    <a:pt x="3964" y="131"/>
                  </a:moveTo>
                  <a:cubicBezTo>
                    <a:pt x="3264" y="131"/>
                    <a:pt x="2827" y="-151"/>
                    <a:pt x="2040" y="412"/>
                  </a:cubicBezTo>
                  <a:cubicBezTo>
                    <a:pt x="1253" y="976"/>
                    <a:pt x="466" y="1633"/>
                    <a:pt x="203" y="2291"/>
                  </a:cubicBezTo>
                  <a:cubicBezTo>
                    <a:pt x="-59" y="2854"/>
                    <a:pt x="728" y="4920"/>
                    <a:pt x="728" y="5108"/>
                  </a:cubicBezTo>
                  <a:cubicBezTo>
                    <a:pt x="728" y="5296"/>
                    <a:pt x="-1021" y="6986"/>
                    <a:pt x="903" y="6986"/>
                  </a:cubicBezTo>
                  <a:cubicBezTo>
                    <a:pt x="2827" y="6986"/>
                    <a:pt x="4663" y="6517"/>
                    <a:pt x="5363" y="6517"/>
                  </a:cubicBezTo>
                  <a:cubicBezTo>
                    <a:pt x="6062" y="6611"/>
                    <a:pt x="8161" y="4357"/>
                    <a:pt x="8861" y="6329"/>
                  </a:cubicBezTo>
                  <a:cubicBezTo>
                    <a:pt x="9648" y="8301"/>
                    <a:pt x="9998" y="8583"/>
                    <a:pt x="9560" y="8677"/>
                  </a:cubicBezTo>
                  <a:cubicBezTo>
                    <a:pt x="9211" y="8865"/>
                    <a:pt x="9211" y="9616"/>
                    <a:pt x="9560" y="9898"/>
                  </a:cubicBezTo>
                  <a:cubicBezTo>
                    <a:pt x="9910" y="10179"/>
                    <a:pt x="11572" y="9898"/>
                    <a:pt x="12009" y="9898"/>
                  </a:cubicBezTo>
                  <a:cubicBezTo>
                    <a:pt x="12359" y="9898"/>
                    <a:pt x="12534" y="10273"/>
                    <a:pt x="11484" y="11212"/>
                  </a:cubicBezTo>
                  <a:cubicBezTo>
                    <a:pt x="10435" y="12152"/>
                    <a:pt x="10697" y="13185"/>
                    <a:pt x="10347" y="13654"/>
                  </a:cubicBezTo>
                  <a:cubicBezTo>
                    <a:pt x="9910" y="14124"/>
                    <a:pt x="9735" y="14499"/>
                    <a:pt x="9473" y="14499"/>
                  </a:cubicBezTo>
                  <a:cubicBezTo>
                    <a:pt x="9211" y="14593"/>
                    <a:pt x="7899" y="13466"/>
                    <a:pt x="7199" y="13936"/>
                  </a:cubicBezTo>
                  <a:cubicBezTo>
                    <a:pt x="6587" y="14312"/>
                    <a:pt x="6325" y="16096"/>
                    <a:pt x="6325" y="16378"/>
                  </a:cubicBezTo>
                  <a:cubicBezTo>
                    <a:pt x="6325" y="16659"/>
                    <a:pt x="6062" y="17880"/>
                    <a:pt x="6675" y="17411"/>
                  </a:cubicBezTo>
                  <a:cubicBezTo>
                    <a:pt x="7374" y="17035"/>
                    <a:pt x="9560" y="16096"/>
                    <a:pt x="9560" y="16096"/>
                  </a:cubicBezTo>
                  <a:cubicBezTo>
                    <a:pt x="9560" y="16096"/>
                    <a:pt x="9560" y="17317"/>
                    <a:pt x="10173" y="17505"/>
                  </a:cubicBezTo>
                  <a:cubicBezTo>
                    <a:pt x="10697" y="17692"/>
                    <a:pt x="10610" y="18256"/>
                    <a:pt x="11397" y="18726"/>
                  </a:cubicBezTo>
                  <a:cubicBezTo>
                    <a:pt x="12271" y="19195"/>
                    <a:pt x="12883" y="21073"/>
                    <a:pt x="12883" y="21073"/>
                  </a:cubicBezTo>
                  <a:cubicBezTo>
                    <a:pt x="12883" y="21073"/>
                    <a:pt x="12971" y="21167"/>
                    <a:pt x="13408" y="21167"/>
                  </a:cubicBezTo>
                  <a:cubicBezTo>
                    <a:pt x="13933" y="21167"/>
                    <a:pt x="14895" y="21167"/>
                    <a:pt x="14895" y="21167"/>
                  </a:cubicBezTo>
                  <a:cubicBezTo>
                    <a:pt x="14895" y="21167"/>
                    <a:pt x="15944" y="21449"/>
                    <a:pt x="15769" y="21167"/>
                  </a:cubicBezTo>
                  <a:cubicBezTo>
                    <a:pt x="15507" y="20792"/>
                    <a:pt x="15507" y="20604"/>
                    <a:pt x="15070" y="19759"/>
                  </a:cubicBezTo>
                  <a:cubicBezTo>
                    <a:pt x="14545" y="19007"/>
                    <a:pt x="13058" y="16753"/>
                    <a:pt x="14020" y="17411"/>
                  </a:cubicBezTo>
                  <a:cubicBezTo>
                    <a:pt x="14982" y="17974"/>
                    <a:pt x="15769" y="19007"/>
                    <a:pt x="15682" y="19289"/>
                  </a:cubicBezTo>
                  <a:cubicBezTo>
                    <a:pt x="15682" y="19571"/>
                    <a:pt x="14982" y="19759"/>
                    <a:pt x="15944" y="19477"/>
                  </a:cubicBezTo>
                  <a:cubicBezTo>
                    <a:pt x="16906" y="19195"/>
                    <a:pt x="17606" y="18444"/>
                    <a:pt x="17343" y="18068"/>
                  </a:cubicBezTo>
                  <a:cubicBezTo>
                    <a:pt x="17168" y="17786"/>
                    <a:pt x="17518" y="17599"/>
                    <a:pt x="16994" y="16847"/>
                  </a:cubicBezTo>
                  <a:cubicBezTo>
                    <a:pt x="16556" y="16096"/>
                    <a:pt x="15157" y="15063"/>
                    <a:pt x="15507" y="14030"/>
                  </a:cubicBezTo>
                  <a:cubicBezTo>
                    <a:pt x="15769" y="12997"/>
                    <a:pt x="15944" y="12246"/>
                    <a:pt x="15944" y="12246"/>
                  </a:cubicBezTo>
                  <a:cubicBezTo>
                    <a:pt x="15944" y="12246"/>
                    <a:pt x="17693" y="12339"/>
                    <a:pt x="17518" y="12715"/>
                  </a:cubicBezTo>
                  <a:cubicBezTo>
                    <a:pt x="17431" y="13091"/>
                    <a:pt x="17606" y="14312"/>
                    <a:pt x="17606" y="14312"/>
                  </a:cubicBezTo>
                  <a:cubicBezTo>
                    <a:pt x="17606" y="14312"/>
                    <a:pt x="17956" y="14875"/>
                    <a:pt x="18655" y="14687"/>
                  </a:cubicBezTo>
                  <a:cubicBezTo>
                    <a:pt x="19442" y="14499"/>
                    <a:pt x="19705" y="13748"/>
                    <a:pt x="19705" y="13748"/>
                  </a:cubicBezTo>
                  <a:cubicBezTo>
                    <a:pt x="19705" y="13748"/>
                    <a:pt x="20492" y="13091"/>
                    <a:pt x="20317" y="12621"/>
                  </a:cubicBezTo>
                  <a:cubicBezTo>
                    <a:pt x="20229" y="12152"/>
                    <a:pt x="20579" y="11588"/>
                    <a:pt x="20579" y="11588"/>
                  </a:cubicBezTo>
                  <a:cubicBezTo>
                    <a:pt x="20579" y="11588"/>
                    <a:pt x="18917" y="11025"/>
                    <a:pt x="18043" y="10837"/>
                  </a:cubicBezTo>
                  <a:cubicBezTo>
                    <a:pt x="17081" y="10649"/>
                    <a:pt x="16381" y="11025"/>
                    <a:pt x="15944" y="10273"/>
                  </a:cubicBezTo>
                  <a:cubicBezTo>
                    <a:pt x="15507" y="9616"/>
                    <a:pt x="15507" y="9710"/>
                    <a:pt x="15594" y="9052"/>
                  </a:cubicBezTo>
                  <a:cubicBezTo>
                    <a:pt x="15682" y="8301"/>
                    <a:pt x="15507" y="8207"/>
                    <a:pt x="16032" y="8113"/>
                  </a:cubicBezTo>
                  <a:cubicBezTo>
                    <a:pt x="16644" y="7926"/>
                    <a:pt x="17081" y="8301"/>
                    <a:pt x="16819" y="7550"/>
                  </a:cubicBezTo>
                  <a:cubicBezTo>
                    <a:pt x="16556" y="6705"/>
                    <a:pt x="15245" y="5578"/>
                    <a:pt x="14982" y="5390"/>
                  </a:cubicBezTo>
                  <a:cubicBezTo>
                    <a:pt x="14720" y="5202"/>
                    <a:pt x="14632" y="5484"/>
                    <a:pt x="14195" y="5484"/>
                  </a:cubicBezTo>
                  <a:cubicBezTo>
                    <a:pt x="13845" y="5484"/>
                    <a:pt x="14807" y="4075"/>
                    <a:pt x="13933" y="4075"/>
                  </a:cubicBezTo>
                  <a:cubicBezTo>
                    <a:pt x="13058" y="4075"/>
                    <a:pt x="12621" y="4357"/>
                    <a:pt x="12359" y="4451"/>
                  </a:cubicBezTo>
                  <a:cubicBezTo>
                    <a:pt x="12096" y="4451"/>
                    <a:pt x="12184" y="3887"/>
                    <a:pt x="11659" y="3230"/>
                  </a:cubicBezTo>
                  <a:cubicBezTo>
                    <a:pt x="11047" y="2479"/>
                    <a:pt x="11047" y="3042"/>
                    <a:pt x="11047" y="2479"/>
                  </a:cubicBezTo>
                  <a:cubicBezTo>
                    <a:pt x="10960" y="2009"/>
                    <a:pt x="12359" y="1915"/>
                    <a:pt x="11222" y="1446"/>
                  </a:cubicBezTo>
                  <a:cubicBezTo>
                    <a:pt x="10085" y="1070"/>
                    <a:pt x="10960" y="1258"/>
                    <a:pt x="9735" y="694"/>
                  </a:cubicBezTo>
                  <a:cubicBezTo>
                    <a:pt x="8598" y="131"/>
                    <a:pt x="8861" y="131"/>
                    <a:pt x="8598" y="131"/>
                  </a:cubicBezTo>
                  <a:cubicBezTo>
                    <a:pt x="8249" y="37"/>
                    <a:pt x="7986" y="-151"/>
                    <a:pt x="7462" y="225"/>
                  </a:cubicBezTo>
                  <a:cubicBezTo>
                    <a:pt x="6849" y="600"/>
                    <a:pt x="6675" y="-57"/>
                    <a:pt x="6675" y="1164"/>
                  </a:cubicBezTo>
                  <a:cubicBezTo>
                    <a:pt x="6587" y="2385"/>
                    <a:pt x="7199" y="3230"/>
                    <a:pt x="6587" y="3136"/>
                  </a:cubicBezTo>
                  <a:cubicBezTo>
                    <a:pt x="6062" y="3042"/>
                    <a:pt x="5363" y="2103"/>
                    <a:pt x="5363" y="2103"/>
                  </a:cubicBezTo>
                  <a:cubicBezTo>
                    <a:pt x="4926" y="600"/>
                    <a:pt x="4926" y="600"/>
                    <a:pt x="4926" y="600"/>
                  </a:cubicBezTo>
                  <a:cubicBezTo>
                    <a:pt x="4576" y="506"/>
                    <a:pt x="4576" y="506"/>
                    <a:pt x="4576" y="506"/>
                  </a:cubicBezTo>
                  <a:lnTo>
                    <a:pt x="3964" y="131"/>
                  </a:lnTo>
                  <a:close/>
                </a:path>
              </a:pathLst>
            </a:custGeom>
            <a:solidFill>
              <a:srgbClr val="000000">
                <a:alpha val="9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24" name="Shape 124"/>
            <p:cNvSpPr/>
            <p:nvPr/>
          </p:nvSpPr>
          <p:spPr>
            <a:xfrm>
              <a:off x="4068631" y="1808616"/>
              <a:ext cx="311455" cy="2448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831" h="20892" extrusionOk="0">
                  <a:moveTo>
                    <a:pt x="5564" y="20892"/>
                  </a:moveTo>
                  <a:cubicBezTo>
                    <a:pt x="7855" y="17632"/>
                    <a:pt x="11127" y="15594"/>
                    <a:pt x="12764" y="14371"/>
                  </a:cubicBezTo>
                  <a:cubicBezTo>
                    <a:pt x="14400" y="13556"/>
                    <a:pt x="12109" y="18854"/>
                    <a:pt x="16364" y="17632"/>
                  </a:cubicBezTo>
                  <a:cubicBezTo>
                    <a:pt x="20618" y="16409"/>
                    <a:pt x="21600" y="16001"/>
                    <a:pt x="20291" y="14371"/>
                  </a:cubicBezTo>
                  <a:cubicBezTo>
                    <a:pt x="18982" y="12741"/>
                    <a:pt x="19964" y="14779"/>
                    <a:pt x="17673" y="9481"/>
                  </a:cubicBezTo>
                  <a:cubicBezTo>
                    <a:pt x="15055" y="4590"/>
                    <a:pt x="17018" y="4998"/>
                    <a:pt x="13745" y="3367"/>
                  </a:cubicBezTo>
                  <a:cubicBezTo>
                    <a:pt x="10473" y="1737"/>
                    <a:pt x="10145" y="922"/>
                    <a:pt x="9164" y="107"/>
                  </a:cubicBezTo>
                  <a:cubicBezTo>
                    <a:pt x="8182" y="-708"/>
                    <a:pt x="5891" y="3367"/>
                    <a:pt x="5891" y="4183"/>
                  </a:cubicBezTo>
                  <a:cubicBezTo>
                    <a:pt x="5891" y="4998"/>
                    <a:pt x="6873" y="10296"/>
                    <a:pt x="3927" y="11111"/>
                  </a:cubicBezTo>
                  <a:cubicBezTo>
                    <a:pt x="655" y="12334"/>
                    <a:pt x="0" y="16001"/>
                    <a:pt x="0" y="16001"/>
                  </a:cubicBezTo>
                  <a:lnTo>
                    <a:pt x="5564" y="20892"/>
                  </a:lnTo>
                  <a:close/>
                </a:path>
              </a:pathLst>
            </a:custGeom>
            <a:solidFill>
              <a:srgbClr val="000000">
                <a:alpha val="9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25" name="Shape 125"/>
            <p:cNvSpPr/>
            <p:nvPr/>
          </p:nvSpPr>
          <p:spPr>
            <a:xfrm>
              <a:off x="4181855" y="2073355"/>
              <a:ext cx="110808" cy="673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7138" h="20454" extrusionOk="0">
                  <a:moveTo>
                    <a:pt x="14159" y="0"/>
                  </a:moveTo>
                  <a:cubicBezTo>
                    <a:pt x="8945" y="10080"/>
                    <a:pt x="-4462" y="20160"/>
                    <a:pt x="1497" y="20160"/>
                  </a:cubicBezTo>
                  <a:cubicBezTo>
                    <a:pt x="6710" y="21600"/>
                    <a:pt x="12669" y="17280"/>
                    <a:pt x="12669" y="17280"/>
                  </a:cubicBezTo>
                  <a:cubicBezTo>
                    <a:pt x="17138" y="2880"/>
                    <a:pt x="17138" y="2880"/>
                    <a:pt x="17138" y="2880"/>
                  </a:cubicBezTo>
                  <a:lnTo>
                    <a:pt x="14159" y="0"/>
                  </a:lnTo>
                  <a:close/>
                </a:path>
              </a:pathLst>
            </a:custGeom>
            <a:solidFill>
              <a:srgbClr val="000000">
                <a:alpha val="9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26" name="Shape 126"/>
            <p:cNvSpPr/>
            <p:nvPr/>
          </p:nvSpPr>
          <p:spPr>
            <a:xfrm>
              <a:off x="4326468" y="2150145"/>
              <a:ext cx="78421" cy="8172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4928" h="18808" extrusionOk="0">
                  <a:moveTo>
                    <a:pt x="6881" y="0"/>
                  </a:moveTo>
                  <a:cubicBezTo>
                    <a:pt x="5942" y="7560"/>
                    <a:pt x="-5328" y="14040"/>
                    <a:pt x="3124" y="15120"/>
                  </a:cubicBezTo>
                  <a:cubicBezTo>
                    <a:pt x="11576" y="17280"/>
                    <a:pt x="12515" y="21600"/>
                    <a:pt x="14394" y="16200"/>
                  </a:cubicBezTo>
                  <a:cubicBezTo>
                    <a:pt x="16272" y="10800"/>
                    <a:pt x="12515" y="8640"/>
                    <a:pt x="13455" y="6480"/>
                  </a:cubicBezTo>
                  <a:cubicBezTo>
                    <a:pt x="13455" y="3240"/>
                    <a:pt x="6881" y="0"/>
                    <a:pt x="6881" y="0"/>
                  </a:cubicBezTo>
                  <a:close/>
                </a:path>
              </a:pathLst>
            </a:custGeom>
            <a:solidFill>
              <a:srgbClr val="000000">
                <a:alpha val="9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27" name="Shape 127"/>
            <p:cNvSpPr/>
            <p:nvPr/>
          </p:nvSpPr>
          <p:spPr>
            <a:xfrm>
              <a:off x="4854602" y="2312260"/>
              <a:ext cx="32816" cy="4742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4330" h="16371" extrusionOk="0">
                  <a:moveTo>
                    <a:pt x="1218" y="0"/>
                  </a:moveTo>
                  <a:cubicBezTo>
                    <a:pt x="-5262" y="14954"/>
                    <a:pt x="16338" y="21600"/>
                    <a:pt x="14178" y="11631"/>
                  </a:cubicBezTo>
                  <a:cubicBezTo>
                    <a:pt x="12018" y="0"/>
                    <a:pt x="1218" y="0"/>
                    <a:pt x="1218" y="0"/>
                  </a:cubicBezTo>
                  <a:close/>
                </a:path>
              </a:pathLst>
            </a:custGeom>
            <a:solidFill>
              <a:srgbClr val="000000">
                <a:alpha val="9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28" name="Shape 128"/>
            <p:cNvSpPr/>
            <p:nvPr/>
          </p:nvSpPr>
          <p:spPr>
            <a:xfrm>
              <a:off x="4988026" y="2207027"/>
              <a:ext cx="51060" cy="3697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951" h="21600" extrusionOk="0">
                  <a:moveTo>
                    <a:pt x="0" y="0"/>
                  </a:moveTo>
                  <a:cubicBezTo>
                    <a:pt x="19636" y="2700"/>
                    <a:pt x="19636" y="2700"/>
                    <a:pt x="19636" y="2700"/>
                  </a:cubicBezTo>
                  <a:cubicBezTo>
                    <a:pt x="19636" y="2700"/>
                    <a:pt x="21600" y="21600"/>
                    <a:pt x="15709" y="21600"/>
                  </a:cubicBezTo>
                  <a:cubicBezTo>
                    <a:pt x="9818" y="18900"/>
                    <a:pt x="0" y="16200"/>
                    <a:pt x="0" y="1620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000">
                <a:alpha val="9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29" name="Shape 129"/>
            <p:cNvSpPr/>
            <p:nvPr/>
          </p:nvSpPr>
          <p:spPr>
            <a:xfrm>
              <a:off x="4234472" y="2662084"/>
              <a:ext cx="72691" cy="605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987" h="18400" extrusionOk="0">
                  <a:moveTo>
                    <a:pt x="18900" y="0"/>
                  </a:moveTo>
                  <a:cubicBezTo>
                    <a:pt x="0" y="15840"/>
                    <a:pt x="0" y="15840"/>
                    <a:pt x="0" y="15840"/>
                  </a:cubicBezTo>
                  <a:cubicBezTo>
                    <a:pt x="0" y="15840"/>
                    <a:pt x="10800" y="21600"/>
                    <a:pt x="14850" y="15840"/>
                  </a:cubicBezTo>
                  <a:cubicBezTo>
                    <a:pt x="18900" y="8640"/>
                    <a:pt x="21600" y="1440"/>
                    <a:pt x="18900" y="0"/>
                  </a:cubicBezTo>
                  <a:close/>
                </a:path>
              </a:pathLst>
            </a:custGeom>
            <a:solidFill>
              <a:srgbClr val="000000">
                <a:alpha val="9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30" name="Shape 130"/>
            <p:cNvSpPr/>
            <p:nvPr/>
          </p:nvSpPr>
          <p:spPr>
            <a:xfrm>
              <a:off x="1735595" y="2630800"/>
              <a:ext cx="85550" cy="1802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7165" h="20738" extrusionOk="0">
                  <a:moveTo>
                    <a:pt x="2900" y="0"/>
                  </a:moveTo>
                  <a:cubicBezTo>
                    <a:pt x="-2991" y="2215"/>
                    <a:pt x="1918" y="5538"/>
                    <a:pt x="1918" y="5538"/>
                  </a:cubicBezTo>
                  <a:cubicBezTo>
                    <a:pt x="1918" y="5538"/>
                    <a:pt x="5845" y="11631"/>
                    <a:pt x="3882" y="14954"/>
                  </a:cubicBezTo>
                  <a:cubicBezTo>
                    <a:pt x="2900" y="18831"/>
                    <a:pt x="11736" y="21600"/>
                    <a:pt x="15664" y="20492"/>
                  </a:cubicBezTo>
                  <a:cubicBezTo>
                    <a:pt x="18609" y="19385"/>
                    <a:pt x="16645" y="16062"/>
                    <a:pt x="14682" y="14954"/>
                  </a:cubicBezTo>
                  <a:cubicBezTo>
                    <a:pt x="11736" y="13846"/>
                    <a:pt x="10754" y="11631"/>
                    <a:pt x="8791" y="8308"/>
                  </a:cubicBezTo>
                  <a:cubicBezTo>
                    <a:pt x="6827" y="4431"/>
                    <a:pt x="7809" y="4431"/>
                    <a:pt x="6827" y="2769"/>
                  </a:cubicBezTo>
                  <a:cubicBezTo>
                    <a:pt x="5845" y="1108"/>
                    <a:pt x="2900" y="0"/>
                    <a:pt x="2900" y="0"/>
                  </a:cubicBezTo>
                  <a:close/>
                </a:path>
              </a:pathLst>
            </a:custGeom>
            <a:solidFill>
              <a:srgbClr val="000000">
                <a:alpha val="9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31" name="Shape 131"/>
            <p:cNvSpPr/>
            <p:nvPr/>
          </p:nvSpPr>
          <p:spPr>
            <a:xfrm>
              <a:off x="1740061" y="2861172"/>
              <a:ext cx="76638" cy="769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8965" h="20146" extrusionOk="0">
                  <a:moveTo>
                    <a:pt x="10565" y="0"/>
                  </a:moveTo>
                  <a:cubicBezTo>
                    <a:pt x="4565" y="0"/>
                    <a:pt x="-2635" y="2541"/>
                    <a:pt x="965" y="7624"/>
                  </a:cubicBezTo>
                  <a:cubicBezTo>
                    <a:pt x="5765" y="12706"/>
                    <a:pt x="12965" y="15247"/>
                    <a:pt x="10565" y="17788"/>
                  </a:cubicBezTo>
                  <a:cubicBezTo>
                    <a:pt x="6965" y="19059"/>
                    <a:pt x="965" y="21600"/>
                    <a:pt x="6965" y="19059"/>
                  </a:cubicBezTo>
                  <a:cubicBezTo>
                    <a:pt x="14165" y="17788"/>
                    <a:pt x="18965" y="8894"/>
                    <a:pt x="18965" y="8894"/>
                  </a:cubicBezTo>
                  <a:lnTo>
                    <a:pt x="10565" y="0"/>
                  </a:lnTo>
                  <a:close/>
                </a:path>
              </a:pathLst>
            </a:custGeom>
            <a:solidFill>
              <a:srgbClr val="000000">
                <a:alpha val="9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32" name="Shape 132"/>
            <p:cNvSpPr/>
            <p:nvPr/>
          </p:nvSpPr>
          <p:spPr>
            <a:xfrm>
              <a:off x="1767238" y="2952183"/>
              <a:ext cx="34864" cy="141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7254" h="10763" extrusionOk="0">
                  <a:moveTo>
                    <a:pt x="0" y="3600"/>
                  </a:moveTo>
                  <a:cubicBezTo>
                    <a:pt x="21600" y="21600"/>
                    <a:pt x="16800" y="0"/>
                    <a:pt x="16800" y="0"/>
                  </a:cubicBezTo>
                  <a:lnTo>
                    <a:pt x="0" y="3600"/>
                  </a:lnTo>
                  <a:close/>
                </a:path>
              </a:pathLst>
            </a:custGeom>
            <a:solidFill>
              <a:srgbClr val="000000">
                <a:alpha val="9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33" name="Shape 133"/>
            <p:cNvSpPr/>
            <p:nvPr/>
          </p:nvSpPr>
          <p:spPr>
            <a:xfrm>
              <a:off x="1789233" y="2975692"/>
              <a:ext cx="39104" cy="2484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8144" h="14512" extrusionOk="0">
                  <a:moveTo>
                    <a:pt x="6144" y="14512"/>
                  </a:moveTo>
                  <a:cubicBezTo>
                    <a:pt x="18144" y="9112"/>
                    <a:pt x="18144" y="9112"/>
                    <a:pt x="18144" y="9112"/>
                  </a:cubicBezTo>
                  <a:cubicBezTo>
                    <a:pt x="18144" y="9112"/>
                    <a:pt x="6144" y="-7088"/>
                    <a:pt x="1344" y="3712"/>
                  </a:cubicBezTo>
                  <a:cubicBezTo>
                    <a:pt x="-3456" y="11812"/>
                    <a:pt x="6144" y="14512"/>
                    <a:pt x="6144" y="14512"/>
                  </a:cubicBezTo>
                  <a:close/>
                </a:path>
              </a:pathLst>
            </a:custGeom>
            <a:solidFill>
              <a:srgbClr val="000000">
                <a:alpha val="9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34" name="Shape 134"/>
            <p:cNvSpPr/>
            <p:nvPr/>
          </p:nvSpPr>
          <p:spPr>
            <a:xfrm>
              <a:off x="-1" y="2886770"/>
              <a:ext cx="181575" cy="667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738" h="20284" extrusionOk="0">
                  <a:moveTo>
                    <a:pt x="20738" y="0"/>
                  </a:moveTo>
                  <a:cubicBezTo>
                    <a:pt x="20738" y="0"/>
                    <a:pt x="18523" y="12960"/>
                    <a:pt x="16307" y="11520"/>
                  </a:cubicBezTo>
                  <a:cubicBezTo>
                    <a:pt x="14092" y="10080"/>
                    <a:pt x="10769" y="7200"/>
                    <a:pt x="7446" y="11520"/>
                  </a:cubicBezTo>
                  <a:cubicBezTo>
                    <a:pt x="3569" y="15840"/>
                    <a:pt x="4123" y="17280"/>
                    <a:pt x="2461" y="20160"/>
                  </a:cubicBezTo>
                  <a:cubicBezTo>
                    <a:pt x="246" y="21600"/>
                    <a:pt x="-862" y="10080"/>
                    <a:pt x="800" y="8640"/>
                  </a:cubicBezTo>
                  <a:cubicBezTo>
                    <a:pt x="2461" y="7200"/>
                    <a:pt x="3569" y="10080"/>
                    <a:pt x="8553" y="5760"/>
                  </a:cubicBezTo>
                  <a:cubicBezTo>
                    <a:pt x="13538" y="1440"/>
                    <a:pt x="15753" y="4320"/>
                    <a:pt x="15753" y="4320"/>
                  </a:cubicBezTo>
                  <a:lnTo>
                    <a:pt x="20738" y="0"/>
                  </a:lnTo>
                  <a:close/>
                </a:path>
              </a:pathLst>
            </a:custGeom>
            <a:solidFill>
              <a:srgbClr val="000000">
                <a:alpha val="9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35" name="Shape 135"/>
            <p:cNvSpPr/>
            <p:nvPr/>
          </p:nvSpPr>
          <p:spPr>
            <a:xfrm>
              <a:off x="297291" y="2331968"/>
              <a:ext cx="122747" cy="6894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6875" h="18700" extrusionOk="0">
                  <a:moveTo>
                    <a:pt x="11066" y="17570"/>
                  </a:moveTo>
                  <a:cubicBezTo>
                    <a:pt x="12416" y="16299"/>
                    <a:pt x="18491" y="6135"/>
                    <a:pt x="16466" y="3593"/>
                  </a:cubicBezTo>
                  <a:cubicBezTo>
                    <a:pt x="14441" y="1052"/>
                    <a:pt x="7691" y="-1489"/>
                    <a:pt x="7016" y="1052"/>
                  </a:cubicBezTo>
                  <a:cubicBezTo>
                    <a:pt x="6341" y="3593"/>
                    <a:pt x="9041" y="16299"/>
                    <a:pt x="5666" y="16299"/>
                  </a:cubicBezTo>
                  <a:cubicBezTo>
                    <a:pt x="2291" y="17570"/>
                    <a:pt x="-3109" y="15029"/>
                    <a:pt x="2291" y="17570"/>
                  </a:cubicBezTo>
                  <a:cubicBezTo>
                    <a:pt x="8366" y="20111"/>
                    <a:pt x="11066" y="17570"/>
                    <a:pt x="11066" y="17570"/>
                  </a:cubicBezTo>
                  <a:close/>
                </a:path>
              </a:pathLst>
            </a:custGeom>
            <a:solidFill>
              <a:srgbClr val="000000">
                <a:alpha val="9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36" name="Shape 136"/>
            <p:cNvSpPr/>
            <p:nvPr/>
          </p:nvSpPr>
          <p:spPr>
            <a:xfrm>
              <a:off x="187392" y="1606921"/>
              <a:ext cx="288255" cy="32707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88" h="21600" extrusionOk="0">
                  <a:moveTo>
                    <a:pt x="2520" y="18106"/>
                  </a:moveTo>
                  <a:cubicBezTo>
                    <a:pt x="2520" y="18106"/>
                    <a:pt x="2880" y="21600"/>
                    <a:pt x="3960" y="21600"/>
                  </a:cubicBezTo>
                  <a:cubicBezTo>
                    <a:pt x="5040" y="21600"/>
                    <a:pt x="7200" y="18424"/>
                    <a:pt x="7200" y="18424"/>
                  </a:cubicBezTo>
                  <a:cubicBezTo>
                    <a:pt x="7200" y="18424"/>
                    <a:pt x="6120" y="17153"/>
                    <a:pt x="9000" y="15247"/>
                  </a:cubicBezTo>
                  <a:cubicBezTo>
                    <a:pt x="11880" y="13659"/>
                    <a:pt x="18720" y="12071"/>
                    <a:pt x="18720" y="12071"/>
                  </a:cubicBezTo>
                  <a:cubicBezTo>
                    <a:pt x="18720" y="12071"/>
                    <a:pt x="19800" y="11118"/>
                    <a:pt x="20520" y="9847"/>
                  </a:cubicBezTo>
                  <a:cubicBezTo>
                    <a:pt x="20880" y="8576"/>
                    <a:pt x="21600" y="6353"/>
                    <a:pt x="20880" y="6035"/>
                  </a:cubicBezTo>
                  <a:cubicBezTo>
                    <a:pt x="20160" y="6035"/>
                    <a:pt x="18000" y="5082"/>
                    <a:pt x="18000" y="5082"/>
                  </a:cubicBezTo>
                  <a:cubicBezTo>
                    <a:pt x="18000" y="5082"/>
                    <a:pt x="17280" y="1906"/>
                    <a:pt x="13320" y="2224"/>
                  </a:cubicBezTo>
                  <a:cubicBezTo>
                    <a:pt x="9000" y="2859"/>
                    <a:pt x="6840" y="4447"/>
                    <a:pt x="6840" y="4447"/>
                  </a:cubicBezTo>
                  <a:cubicBezTo>
                    <a:pt x="8640" y="0"/>
                    <a:pt x="8640" y="0"/>
                    <a:pt x="8640" y="0"/>
                  </a:cubicBezTo>
                  <a:cubicBezTo>
                    <a:pt x="7560" y="318"/>
                    <a:pt x="7560" y="318"/>
                    <a:pt x="7560" y="318"/>
                  </a:cubicBezTo>
                  <a:cubicBezTo>
                    <a:pt x="0" y="18106"/>
                    <a:pt x="0" y="18106"/>
                    <a:pt x="0" y="18106"/>
                  </a:cubicBezTo>
                  <a:lnTo>
                    <a:pt x="2520" y="18106"/>
                  </a:lnTo>
                  <a:close/>
                </a:path>
              </a:pathLst>
            </a:custGeom>
            <a:solidFill>
              <a:srgbClr val="000000">
                <a:alpha val="9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37" name="Shape 137"/>
            <p:cNvSpPr/>
            <p:nvPr/>
          </p:nvSpPr>
          <p:spPr>
            <a:xfrm>
              <a:off x="6803959" y="1635780"/>
              <a:ext cx="695352" cy="4638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85" h="20248" extrusionOk="0">
                  <a:moveTo>
                    <a:pt x="5494" y="17606"/>
                  </a:moveTo>
                  <a:cubicBezTo>
                    <a:pt x="3275" y="18025"/>
                    <a:pt x="3127" y="17396"/>
                    <a:pt x="2831" y="16977"/>
                  </a:cubicBezTo>
                  <a:cubicBezTo>
                    <a:pt x="2535" y="16557"/>
                    <a:pt x="4310" y="15299"/>
                    <a:pt x="4310" y="15299"/>
                  </a:cubicBezTo>
                  <a:cubicBezTo>
                    <a:pt x="4310" y="15299"/>
                    <a:pt x="5050" y="15928"/>
                    <a:pt x="4014" y="14250"/>
                  </a:cubicBezTo>
                  <a:cubicBezTo>
                    <a:pt x="2979" y="12363"/>
                    <a:pt x="3571" y="12573"/>
                    <a:pt x="2979" y="12363"/>
                  </a:cubicBezTo>
                  <a:cubicBezTo>
                    <a:pt x="2387" y="12363"/>
                    <a:pt x="2387" y="12573"/>
                    <a:pt x="1647" y="12363"/>
                  </a:cubicBezTo>
                  <a:cubicBezTo>
                    <a:pt x="760" y="11944"/>
                    <a:pt x="612" y="10685"/>
                    <a:pt x="1056" y="10476"/>
                  </a:cubicBezTo>
                  <a:cubicBezTo>
                    <a:pt x="1351" y="10266"/>
                    <a:pt x="3127" y="9846"/>
                    <a:pt x="3127" y="9846"/>
                  </a:cubicBezTo>
                  <a:cubicBezTo>
                    <a:pt x="3127" y="9846"/>
                    <a:pt x="4754" y="9217"/>
                    <a:pt x="4458" y="8588"/>
                  </a:cubicBezTo>
                  <a:cubicBezTo>
                    <a:pt x="4014" y="7749"/>
                    <a:pt x="4014" y="7330"/>
                    <a:pt x="3423" y="7330"/>
                  </a:cubicBezTo>
                  <a:cubicBezTo>
                    <a:pt x="2831" y="7330"/>
                    <a:pt x="-276" y="6911"/>
                    <a:pt x="20" y="6491"/>
                  </a:cubicBezTo>
                  <a:cubicBezTo>
                    <a:pt x="168" y="6072"/>
                    <a:pt x="908" y="5652"/>
                    <a:pt x="1056" y="5023"/>
                  </a:cubicBezTo>
                  <a:cubicBezTo>
                    <a:pt x="1203" y="4394"/>
                    <a:pt x="1943" y="3136"/>
                    <a:pt x="1943" y="2507"/>
                  </a:cubicBezTo>
                  <a:cubicBezTo>
                    <a:pt x="2091" y="1668"/>
                    <a:pt x="4902" y="410"/>
                    <a:pt x="4902" y="410"/>
                  </a:cubicBezTo>
                  <a:cubicBezTo>
                    <a:pt x="4902" y="410"/>
                    <a:pt x="4310" y="410"/>
                    <a:pt x="5642" y="1458"/>
                  </a:cubicBezTo>
                  <a:cubicBezTo>
                    <a:pt x="6973" y="2507"/>
                    <a:pt x="5494" y="5023"/>
                    <a:pt x="6529" y="5443"/>
                  </a:cubicBezTo>
                  <a:cubicBezTo>
                    <a:pt x="7713" y="6072"/>
                    <a:pt x="8749" y="5862"/>
                    <a:pt x="8453" y="5443"/>
                  </a:cubicBezTo>
                  <a:cubicBezTo>
                    <a:pt x="8305" y="5023"/>
                    <a:pt x="7269" y="2507"/>
                    <a:pt x="9636" y="3136"/>
                  </a:cubicBezTo>
                  <a:cubicBezTo>
                    <a:pt x="12151" y="3555"/>
                    <a:pt x="13483" y="3345"/>
                    <a:pt x="13779" y="3555"/>
                  </a:cubicBezTo>
                  <a:cubicBezTo>
                    <a:pt x="14075" y="3555"/>
                    <a:pt x="15110" y="2087"/>
                    <a:pt x="15110" y="2087"/>
                  </a:cubicBezTo>
                  <a:cubicBezTo>
                    <a:pt x="15110" y="2087"/>
                    <a:pt x="14223" y="1878"/>
                    <a:pt x="14962" y="829"/>
                  </a:cubicBezTo>
                  <a:cubicBezTo>
                    <a:pt x="15850" y="-10"/>
                    <a:pt x="17921" y="410"/>
                    <a:pt x="17921" y="410"/>
                  </a:cubicBezTo>
                  <a:cubicBezTo>
                    <a:pt x="17921" y="410"/>
                    <a:pt x="18217" y="-639"/>
                    <a:pt x="18513" y="619"/>
                  </a:cubicBezTo>
                  <a:cubicBezTo>
                    <a:pt x="18809" y="1878"/>
                    <a:pt x="20436" y="3136"/>
                    <a:pt x="19845" y="3555"/>
                  </a:cubicBezTo>
                  <a:cubicBezTo>
                    <a:pt x="19253" y="4184"/>
                    <a:pt x="18069" y="4184"/>
                    <a:pt x="19105" y="5443"/>
                  </a:cubicBezTo>
                  <a:cubicBezTo>
                    <a:pt x="20288" y="6491"/>
                    <a:pt x="21324" y="6281"/>
                    <a:pt x="20880" y="6911"/>
                  </a:cubicBezTo>
                  <a:cubicBezTo>
                    <a:pt x="20436" y="7749"/>
                    <a:pt x="21176" y="10056"/>
                    <a:pt x="20732" y="10685"/>
                  </a:cubicBezTo>
                  <a:cubicBezTo>
                    <a:pt x="20140" y="11524"/>
                    <a:pt x="20880" y="12363"/>
                    <a:pt x="18957" y="12992"/>
                  </a:cubicBezTo>
                  <a:cubicBezTo>
                    <a:pt x="17182" y="13621"/>
                    <a:pt x="17477" y="15089"/>
                    <a:pt x="16886" y="15509"/>
                  </a:cubicBezTo>
                  <a:cubicBezTo>
                    <a:pt x="16294" y="16138"/>
                    <a:pt x="16442" y="16977"/>
                    <a:pt x="15850" y="17186"/>
                  </a:cubicBezTo>
                  <a:cubicBezTo>
                    <a:pt x="15110" y="17396"/>
                    <a:pt x="13335" y="18654"/>
                    <a:pt x="13335" y="18654"/>
                  </a:cubicBezTo>
                  <a:cubicBezTo>
                    <a:pt x="13335" y="18654"/>
                    <a:pt x="13927" y="19074"/>
                    <a:pt x="12447" y="19283"/>
                  </a:cubicBezTo>
                  <a:cubicBezTo>
                    <a:pt x="10968" y="19703"/>
                    <a:pt x="12743" y="20961"/>
                    <a:pt x="9932" y="19703"/>
                  </a:cubicBezTo>
                  <a:cubicBezTo>
                    <a:pt x="7121" y="18654"/>
                    <a:pt x="6086" y="18654"/>
                    <a:pt x="6086" y="18654"/>
                  </a:cubicBezTo>
                  <a:lnTo>
                    <a:pt x="5494" y="17606"/>
                  </a:lnTo>
                  <a:close/>
                </a:path>
              </a:pathLst>
            </a:custGeom>
            <a:solidFill>
              <a:srgbClr val="000000">
                <a:alpha val="9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38" name="Shape 138"/>
            <p:cNvSpPr/>
            <p:nvPr/>
          </p:nvSpPr>
          <p:spPr>
            <a:xfrm>
              <a:off x="9099135" y="3967137"/>
              <a:ext cx="3482621" cy="345883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03" h="21567" extrusionOk="0">
                  <a:moveTo>
                    <a:pt x="11867" y="21567"/>
                  </a:moveTo>
                  <a:cubicBezTo>
                    <a:pt x="11716" y="21477"/>
                    <a:pt x="11475" y="21209"/>
                    <a:pt x="11355" y="21149"/>
                  </a:cubicBezTo>
                  <a:cubicBezTo>
                    <a:pt x="11235" y="21090"/>
                    <a:pt x="11175" y="20523"/>
                    <a:pt x="11175" y="20344"/>
                  </a:cubicBezTo>
                  <a:cubicBezTo>
                    <a:pt x="11175" y="20165"/>
                    <a:pt x="10964" y="19777"/>
                    <a:pt x="10753" y="19598"/>
                  </a:cubicBezTo>
                  <a:cubicBezTo>
                    <a:pt x="10573" y="19389"/>
                    <a:pt x="10362" y="18912"/>
                    <a:pt x="10212" y="18405"/>
                  </a:cubicBezTo>
                  <a:cubicBezTo>
                    <a:pt x="10031" y="17927"/>
                    <a:pt x="9700" y="17002"/>
                    <a:pt x="9370" y="16734"/>
                  </a:cubicBezTo>
                  <a:cubicBezTo>
                    <a:pt x="9039" y="16495"/>
                    <a:pt x="9189" y="15958"/>
                    <a:pt x="9189" y="15481"/>
                  </a:cubicBezTo>
                  <a:cubicBezTo>
                    <a:pt x="9189" y="14974"/>
                    <a:pt x="10001" y="14705"/>
                    <a:pt x="9761" y="14287"/>
                  </a:cubicBezTo>
                  <a:cubicBezTo>
                    <a:pt x="9520" y="13900"/>
                    <a:pt x="9731" y="13213"/>
                    <a:pt x="9460" y="12945"/>
                  </a:cubicBezTo>
                  <a:cubicBezTo>
                    <a:pt x="9189" y="12676"/>
                    <a:pt x="8497" y="11871"/>
                    <a:pt x="8467" y="11573"/>
                  </a:cubicBezTo>
                  <a:cubicBezTo>
                    <a:pt x="8407" y="11304"/>
                    <a:pt x="8046" y="10618"/>
                    <a:pt x="8226" y="10349"/>
                  </a:cubicBezTo>
                  <a:cubicBezTo>
                    <a:pt x="8407" y="10081"/>
                    <a:pt x="7926" y="9932"/>
                    <a:pt x="7835" y="9932"/>
                  </a:cubicBezTo>
                  <a:cubicBezTo>
                    <a:pt x="7775" y="9932"/>
                    <a:pt x="7354" y="9872"/>
                    <a:pt x="7264" y="9872"/>
                  </a:cubicBezTo>
                  <a:cubicBezTo>
                    <a:pt x="7204" y="9872"/>
                    <a:pt x="7173" y="9544"/>
                    <a:pt x="6812" y="9454"/>
                  </a:cubicBezTo>
                  <a:cubicBezTo>
                    <a:pt x="6451" y="9395"/>
                    <a:pt x="5970" y="9305"/>
                    <a:pt x="5639" y="9454"/>
                  </a:cubicBezTo>
                  <a:cubicBezTo>
                    <a:pt x="5278" y="9574"/>
                    <a:pt x="5489" y="9753"/>
                    <a:pt x="4827" y="9753"/>
                  </a:cubicBezTo>
                  <a:cubicBezTo>
                    <a:pt x="4195" y="9753"/>
                    <a:pt x="3594" y="9574"/>
                    <a:pt x="3263" y="9812"/>
                  </a:cubicBezTo>
                  <a:cubicBezTo>
                    <a:pt x="2962" y="10021"/>
                    <a:pt x="2902" y="10170"/>
                    <a:pt x="2601" y="9902"/>
                  </a:cubicBezTo>
                  <a:cubicBezTo>
                    <a:pt x="2330" y="9633"/>
                    <a:pt x="1969" y="9484"/>
                    <a:pt x="1518" y="9186"/>
                  </a:cubicBezTo>
                  <a:cubicBezTo>
                    <a:pt x="1097" y="8887"/>
                    <a:pt x="1187" y="8947"/>
                    <a:pt x="1097" y="8649"/>
                  </a:cubicBezTo>
                  <a:cubicBezTo>
                    <a:pt x="1036" y="8380"/>
                    <a:pt x="1518" y="8559"/>
                    <a:pt x="645" y="7992"/>
                  </a:cubicBezTo>
                  <a:cubicBezTo>
                    <a:pt x="-197" y="7426"/>
                    <a:pt x="-16" y="7366"/>
                    <a:pt x="104" y="7157"/>
                  </a:cubicBezTo>
                  <a:cubicBezTo>
                    <a:pt x="224" y="6918"/>
                    <a:pt x="134" y="6560"/>
                    <a:pt x="375" y="6352"/>
                  </a:cubicBezTo>
                  <a:cubicBezTo>
                    <a:pt x="615" y="6173"/>
                    <a:pt x="675" y="5934"/>
                    <a:pt x="435" y="5904"/>
                  </a:cubicBezTo>
                  <a:cubicBezTo>
                    <a:pt x="224" y="5844"/>
                    <a:pt x="314" y="5427"/>
                    <a:pt x="405" y="5367"/>
                  </a:cubicBezTo>
                  <a:cubicBezTo>
                    <a:pt x="465" y="5337"/>
                    <a:pt x="615" y="5307"/>
                    <a:pt x="375" y="5098"/>
                  </a:cubicBezTo>
                  <a:cubicBezTo>
                    <a:pt x="164" y="4919"/>
                    <a:pt x="194" y="4681"/>
                    <a:pt x="435" y="4502"/>
                  </a:cubicBezTo>
                  <a:cubicBezTo>
                    <a:pt x="675" y="4323"/>
                    <a:pt x="1247" y="3577"/>
                    <a:pt x="1367" y="3368"/>
                  </a:cubicBezTo>
                  <a:cubicBezTo>
                    <a:pt x="1458" y="3189"/>
                    <a:pt x="1849" y="3010"/>
                    <a:pt x="2059" y="2861"/>
                  </a:cubicBezTo>
                  <a:cubicBezTo>
                    <a:pt x="2270" y="2712"/>
                    <a:pt x="2631" y="2563"/>
                    <a:pt x="2661" y="2085"/>
                  </a:cubicBezTo>
                  <a:cubicBezTo>
                    <a:pt x="2661" y="1638"/>
                    <a:pt x="2811" y="1489"/>
                    <a:pt x="3022" y="1280"/>
                  </a:cubicBezTo>
                  <a:cubicBezTo>
                    <a:pt x="3263" y="1101"/>
                    <a:pt x="3804" y="981"/>
                    <a:pt x="3774" y="623"/>
                  </a:cubicBezTo>
                  <a:cubicBezTo>
                    <a:pt x="3744" y="265"/>
                    <a:pt x="4135" y="564"/>
                    <a:pt x="4646" y="564"/>
                  </a:cubicBezTo>
                  <a:cubicBezTo>
                    <a:pt x="5158" y="564"/>
                    <a:pt x="5729" y="474"/>
                    <a:pt x="6030" y="265"/>
                  </a:cubicBezTo>
                  <a:cubicBezTo>
                    <a:pt x="6331" y="86"/>
                    <a:pt x="7504" y="116"/>
                    <a:pt x="7775" y="57"/>
                  </a:cubicBezTo>
                  <a:cubicBezTo>
                    <a:pt x="8016" y="-3"/>
                    <a:pt x="8948" y="-33"/>
                    <a:pt x="8888" y="57"/>
                  </a:cubicBezTo>
                  <a:cubicBezTo>
                    <a:pt x="8858" y="146"/>
                    <a:pt x="8888" y="146"/>
                    <a:pt x="8888" y="504"/>
                  </a:cubicBezTo>
                  <a:cubicBezTo>
                    <a:pt x="8888" y="862"/>
                    <a:pt x="8738" y="1310"/>
                    <a:pt x="8948" y="1339"/>
                  </a:cubicBezTo>
                  <a:cubicBezTo>
                    <a:pt x="9129" y="1369"/>
                    <a:pt x="9159" y="1220"/>
                    <a:pt x="9670" y="1369"/>
                  </a:cubicBezTo>
                  <a:cubicBezTo>
                    <a:pt x="10212" y="1518"/>
                    <a:pt x="9971" y="1518"/>
                    <a:pt x="10242" y="1668"/>
                  </a:cubicBezTo>
                  <a:cubicBezTo>
                    <a:pt x="10483" y="1817"/>
                    <a:pt x="10874" y="2115"/>
                    <a:pt x="11054" y="2085"/>
                  </a:cubicBezTo>
                  <a:cubicBezTo>
                    <a:pt x="11235" y="2055"/>
                    <a:pt x="11746" y="2234"/>
                    <a:pt x="11716" y="1996"/>
                  </a:cubicBezTo>
                  <a:cubicBezTo>
                    <a:pt x="11716" y="1757"/>
                    <a:pt x="11686" y="1489"/>
                    <a:pt x="11987" y="1459"/>
                  </a:cubicBezTo>
                  <a:cubicBezTo>
                    <a:pt x="12288" y="1429"/>
                    <a:pt x="12589" y="1369"/>
                    <a:pt x="13130" y="1668"/>
                  </a:cubicBezTo>
                  <a:cubicBezTo>
                    <a:pt x="13702" y="1966"/>
                    <a:pt x="14183" y="2085"/>
                    <a:pt x="14454" y="2055"/>
                  </a:cubicBezTo>
                  <a:cubicBezTo>
                    <a:pt x="14724" y="2026"/>
                    <a:pt x="14905" y="1906"/>
                    <a:pt x="15116" y="1847"/>
                  </a:cubicBezTo>
                  <a:cubicBezTo>
                    <a:pt x="15356" y="1787"/>
                    <a:pt x="15055" y="1906"/>
                    <a:pt x="15567" y="2563"/>
                  </a:cubicBezTo>
                  <a:cubicBezTo>
                    <a:pt x="16078" y="3189"/>
                    <a:pt x="15687" y="2950"/>
                    <a:pt x="16048" y="3547"/>
                  </a:cubicBezTo>
                  <a:cubicBezTo>
                    <a:pt x="16409" y="4144"/>
                    <a:pt x="16650" y="4442"/>
                    <a:pt x="16740" y="4830"/>
                  </a:cubicBezTo>
                  <a:cubicBezTo>
                    <a:pt x="16830" y="5188"/>
                    <a:pt x="16740" y="5576"/>
                    <a:pt x="17161" y="5904"/>
                  </a:cubicBezTo>
                  <a:cubicBezTo>
                    <a:pt x="17612" y="6232"/>
                    <a:pt x="17763" y="6710"/>
                    <a:pt x="18304" y="6978"/>
                  </a:cubicBezTo>
                  <a:cubicBezTo>
                    <a:pt x="18846" y="7247"/>
                    <a:pt x="17943" y="7575"/>
                    <a:pt x="19237" y="7724"/>
                  </a:cubicBezTo>
                  <a:cubicBezTo>
                    <a:pt x="20531" y="7903"/>
                    <a:pt x="21403" y="7694"/>
                    <a:pt x="21403" y="7694"/>
                  </a:cubicBezTo>
                  <a:cubicBezTo>
                    <a:pt x="21343" y="8679"/>
                    <a:pt x="21343" y="8679"/>
                    <a:pt x="21343" y="8679"/>
                  </a:cubicBezTo>
                  <a:cubicBezTo>
                    <a:pt x="21343" y="8679"/>
                    <a:pt x="20982" y="9275"/>
                    <a:pt x="20681" y="9574"/>
                  </a:cubicBezTo>
                  <a:cubicBezTo>
                    <a:pt x="20380" y="9872"/>
                    <a:pt x="20049" y="10140"/>
                    <a:pt x="19628" y="10439"/>
                  </a:cubicBezTo>
                  <a:cubicBezTo>
                    <a:pt x="19207" y="10737"/>
                    <a:pt x="18876" y="11065"/>
                    <a:pt x="18695" y="11453"/>
                  </a:cubicBezTo>
                  <a:cubicBezTo>
                    <a:pt x="18515" y="11841"/>
                    <a:pt x="18094" y="12080"/>
                    <a:pt x="18034" y="12289"/>
                  </a:cubicBezTo>
                  <a:cubicBezTo>
                    <a:pt x="17973" y="12497"/>
                    <a:pt x="17733" y="12557"/>
                    <a:pt x="17733" y="12796"/>
                  </a:cubicBezTo>
                  <a:cubicBezTo>
                    <a:pt x="17763" y="13034"/>
                    <a:pt x="17883" y="13422"/>
                    <a:pt x="18004" y="13512"/>
                  </a:cubicBezTo>
                  <a:cubicBezTo>
                    <a:pt x="18154" y="13601"/>
                    <a:pt x="18695" y="14108"/>
                    <a:pt x="18515" y="14108"/>
                  </a:cubicBezTo>
                  <a:cubicBezTo>
                    <a:pt x="18365" y="14108"/>
                    <a:pt x="18605" y="14914"/>
                    <a:pt x="18605" y="14914"/>
                  </a:cubicBezTo>
                  <a:cubicBezTo>
                    <a:pt x="18605" y="14914"/>
                    <a:pt x="18846" y="15630"/>
                    <a:pt x="18605" y="15690"/>
                  </a:cubicBezTo>
                  <a:cubicBezTo>
                    <a:pt x="18365" y="15749"/>
                    <a:pt x="18064" y="15988"/>
                    <a:pt x="17733" y="16048"/>
                  </a:cubicBezTo>
                  <a:cubicBezTo>
                    <a:pt x="17402" y="16107"/>
                    <a:pt x="16800" y="16525"/>
                    <a:pt x="16800" y="16704"/>
                  </a:cubicBezTo>
                  <a:cubicBezTo>
                    <a:pt x="16800" y="16913"/>
                    <a:pt x="16830" y="17360"/>
                    <a:pt x="16830" y="17360"/>
                  </a:cubicBezTo>
                  <a:cubicBezTo>
                    <a:pt x="16830" y="17360"/>
                    <a:pt x="16921" y="17271"/>
                    <a:pt x="16921" y="17480"/>
                  </a:cubicBezTo>
                  <a:cubicBezTo>
                    <a:pt x="16921" y="17659"/>
                    <a:pt x="16981" y="17927"/>
                    <a:pt x="16890" y="18106"/>
                  </a:cubicBezTo>
                  <a:cubicBezTo>
                    <a:pt x="16800" y="18285"/>
                    <a:pt x="16590" y="18494"/>
                    <a:pt x="16349" y="18554"/>
                  </a:cubicBezTo>
                  <a:cubicBezTo>
                    <a:pt x="16138" y="18613"/>
                    <a:pt x="15687" y="18912"/>
                    <a:pt x="15747" y="19031"/>
                  </a:cubicBezTo>
                  <a:cubicBezTo>
                    <a:pt x="15838" y="19150"/>
                    <a:pt x="16379" y="19180"/>
                    <a:pt x="16078" y="19359"/>
                  </a:cubicBezTo>
                  <a:cubicBezTo>
                    <a:pt x="15777" y="19538"/>
                    <a:pt x="15537" y="19986"/>
                    <a:pt x="15416" y="20254"/>
                  </a:cubicBezTo>
                  <a:cubicBezTo>
                    <a:pt x="15266" y="20523"/>
                    <a:pt x="15356" y="20433"/>
                    <a:pt x="14845" y="20791"/>
                  </a:cubicBezTo>
                  <a:cubicBezTo>
                    <a:pt x="14333" y="21149"/>
                    <a:pt x="14755" y="21179"/>
                    <a:pt x="13942" y="21239"/>
                  </a:cubicBezTo>
                  <a:cubicBezTo>
                    <a:pt x="13100" y="21328"/>
                    <a:pt x="12528" y="21448"/>
                    <a:pt x="12408" y="21477"/>
                  </a:cubicBezTo>
                  <a:cubicBezTo>
                    <a:pt x="12288" y="21537"/>
                    <a:pt x="11867" y="21567"/>
                    <a:pt x="11867" y="21567"/>
                  </a:cubicBezTo>
                  <a:close/>
                </a:path>
              </a:pathLst>
            </a:custGeom>
            <a:solidFill>
              <a:srgbClr val="000000">
                <a:alpha val="9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39" name="Shape 139"/>
            <p:cNvSpPr/>
            <p:nvPr/>
          </p:nvSpPr>
          <p:spPr>
            <a:xfrm>
              <a:off x="12285529" y="6282528"/>
              <a:ext cx="354570" cy="6770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44" h="21334" extrusionOk="0">
                  <a:moveTo>
                    <a:pt x="15529" y="36"/>
                  </a:moveTo>
                  <a:cubicBezTo>
                    <a:pt x="15799" y="-266"/>
                    <a:pt x="15799" y="1396"/>
                    <a:pt x="15259" y="1698"/>
                  </a:cubicBezTo>
                  <a:cubicBezTo>
                    <a:pt x="14449" y="2151"/>
                    <a:pt x="14179" y="2302"/>
                    <a:pt x="12559" y="3057"/>
                  </a:cubicBezTo>
                  <a:cubicBezTo>
                    <a:pt x="10939" y="3812"/>
                    <a:pt x="11749" y="4870"/>
                    <a:pt x="7969" y="5474"/>
                  </a:cubicBezTo>
                  <a:cubicBezTo>
                    <a:pt x="4189" y="6078"/>
                    <a:pt x="3109" y="6833"/>
                    <a:pt x="2029" y="8042"/>
                  </a:cubicBezTo>
                  <a:cubicBezTo>
                    <a:pt x="1219" y="9250"/>
                    <a:pt x="949" y="9552"/>
                    <a:pt x="949" y="11063"/>
                  </a:cubicBezTo>
                  <a:cubicBezTo>
                    <a:pt x="1219" y="12422"/>
                    <a:pt x="3379" y="12573"/>
                    <a:pt x="949" y="14386"/>
                  </a:cubicBezTo>
                  <a:cubicBezTo>
                    <a:pt x="-1481" y="16198"/>
                    <a:pt x="1489" y="16954"/>
                    <a:pt x="1759" y="17709"/>
                  </a:cubicBezTo>
                  <a:cubicBezTo>
                    <a:pt x="2029" y="18615"/>
                    <a:pt x="2029" y="21183"/>
                    <a:pt x="5269" y="21334"/>
                  </a:cubicBezTo>
                  <a:cubicBezTo>
                    <a:pt x="8509" y="21334"/>
                    <a:pt x="13639" y="19521"/>
                    <a:pt x="13639" y="17558"/>
                  </a:cubicBezTo>
                  <a:cubicBezTo>
                    <a:pt x="13639" y="15594"/>
                    <a:pt x="14719" y="10912"/>
                    <a:pt x="15799" y="9250"/>
                  </a:cubicBezTo>
                  <a:cubicBezTo>
                    <a:pt x="17149" y="7589"/>
                    <a:pt x="20119" y="7135"/>
                    <a:pt x="19579" y="5021"/>
                  </a:cubicBezTo>
                  <a:cubicBezTo>
                    <a:pt x="19039" y="2906"/>
                    <a:pt x="15529" y="338"/>
                    <a:pt x="15529" y="36"/>
                  </a:cubicBezTo>
                  <a:close/>
                </a:path>
              </a:pathLst>
            </a:custGeom>
            <a:solidFill>
              <a:srgbClr val="000000">
                <a:alpha val="9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40" name="Shape 140"/>
            <p:cNvSpPr/>
            <p:nvPr/>
          </p:nvSpPr>
          <p:spPr>
            <a:xfrm>
              <a:off x="9582354" y="754777"/>
              <a:ext cx="8919983" cy="495334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29" h="21546" extrusionOk="0">
                  <a:moveTo>
                    <a:pt x="6364" y="19215"/>
                  </a:moveTo>
                  <a:cubicBezTo>
                    <a:pt x="6127" y="18841"/>
                    <a:pt x="6186" y="18799"/>
                    <a:pt x="6080" y="18383"/>
                  </a:cubicBezTo>
                  <a:cubicBezTo>
                    <a:pt x="5985" y="17967"/>
                    <a:pt x="5938" y="18050"/>
                    <a:pt x="5867" y="17696"/>
                  </a:cubicBezTo>
                  <a:cubicBezTo>
                    <a:pt x="5796" y="17363"/>
                    <a:pt x="5655" y="17030"/>
                    <a:pt x="5548" y="16801"/>
                  </a:cubicBezTo>
                  <a:cubicBezTo>
                    <a:pt x="5430" y="16573"/>
                    <a:pt x="5312" y="16302"/>
                    <a:pt x="5312" y="16302"/>
                  </a:cubicBezTo>
                  <a:cubicBezTo>
                    <a:pt x="5087" y="15886"/>
                    <a:pt x="5087" y="15886"/>
                    <a:pt x="5087" y="15886"/>
                  </a:cubicBezTo>
                  <a:cubicBezTo>
                    <a:pt x="5087" y="15886"/>
                    <a:pt x="4969" y="15865"/>
                    <a:pt x="4969" y="15657"/>
                  </a:cubicBezTo>
                  <a:cubicBezTo>
                    <a:pt x="4969" y="15449"/>
                    <a:pt x="5005" y="15137"/>
                    <a:pt x="5005" y="15137"/>
                  </a:cubicBezTo>
                  <a:cubicBezTo>
                    <a:pt x="5005" y="15137"/>
                    <a:pt x="5170" y="14804"/>
                    <a:pt x="5241" y="14679"/>
                  </a:cubicBezTo>
                  <a:cubicBezTo>
                    <a:pt x="5312" y="14554"/>
                    <a:pt x="5359" y="14367"/>
                    <a:pt x="5300" y="14263"/>
                  </a:cubicBezTo>
                  <a:cubicBezTo>
                    <a:pt x="5241" y="14159"/>
                    <a:pt x="5194" y="14075"/>
                    <a:pt x="5194" y="14075"/>
                  </a:cubicBezTo>
                  <a:cubicBezTo>
                    <a:pt x="5194" y="14075"/>
                    <a:pt x="5111" y="14075"/>
                    <a:pt x="5052" y="14075"/>
                  </a:cubicBezTo>
                  <a:cubicBezTo>
                    <a:pt x="4993" y="14075"/>
                    <a:pt x="4745" y="14096"/>
                    <a:pt x="4745" y="14096"/>
                  </a:cubicBezTo>
                  <a:cubicBezTo>
                    <a:pt x="4745" y="14096"/>
                    <a:pt x="4638" y="13930"/>
                    <a:pt x="4603" y="13930"/>
                  </a:cubicBezTo>
                  <a:cubicBezTo>
                    <a:pt x="4556" y="13930"/>
                    <a:pt x="4544" y="14034"/>
                    <a:pt x="4485" y="14034"/>
                  </a:cubicBezTo>
                  <a:cubicBezTo>
                    <a:pt x="4426" y="14034"/>
                    <a:pt x="4438" y="14013"/>
                    <a:pt x="4367" y="14013"/>
                  </a:cubicBezTo>
                  <a:cubicBezTo>
                    <a:pt x="4296" y="14013"/>
                    <a:pt x="4296" y="14055"/>
                    <a:pt x="4248" y="13992"/>
                  </a:cubicBezTo>
                  <a:cubicBezTo>
                    <a:pt x="4213" y="13930"/>
                    <a:pt x="4095" y="13722"/>
                    <a:pt x="4095" y="13722"/>
                  </a:cubicBezTo>
                  <a:cubicBezTo>
                    <a:pt x="4107" y="13493"/>
                    <a:pt x="4107" y="13493"/>
                    <a:pt x="4107" y="13493"/>
                  </a:cubicBezTo>
                  <a:cubicBezTo>
                    <a:pt x="4107" y="13493"/>
                    <a:pt x="4083" y="13347"/>
                    <a:pt x="4118" y="13285"/>
                  </a:cubicBezTo>
                  <a:cubicBezTo>
                    <a:pt x="4142" y="13222"/>
                    <a:pt x="4154" y="13139"/>
                    <a:pt x="4154" y="13139"/>
                  </a:cubicBezTo>
                  <a:cubicBezTo>
                    <a:pt x="4107" y="13035"/>
                    <a:pt x="4095" y="12952"/>
                    <a:pt x="4036" y="13014"/>
                  </a:cubicBezTo>
                  <a:cubicBezTo>
                    <a:pt x="3977" y="13077"/>
                    <a:pt x="3977" y="13097"/>
                    <a:pt x="3918" y="13097"/>
                  </a:cubicBezTo>
                  <a:cubicBezTo>
                    <a:pt x="3870" y="13097"/>
                    <a:pt x="3705" y="13097"/>
                    <a:pt x="3752" y="13222"/>
                  </a:cubicBezTo>
                  <a:cubicBezTo>
                    <a:pt x="3799" y="13347"/>
                    <a:pt x="3859" y="13493"/>
                    <a:pt x="3859" y="13493"/>
                  </a:cubicBezTo>
                  <a:cubicBezTo>
                    <a:pt x="3859" y="13493"/>
                    <a:pt x="4000" y="13638"/>
                    <a:pt x="3894" y="13784"/>
                  </a:cubicBezTo>
                  <a:cubicBezTo>
                    <a:pt x="3788" y="13909"/>
                    <a:pt x="3823" y="13867"/>
                    <a:pt x="3788" y="13992"/>
                  </a:cubicBezTo>
                  <a:cubicBezTo>
                    <a:pt x="3764" y="14138"/>
                    <a:pt x="3646" y="14034"/>
                    <a:pt x="3599" y="13992"/>
                  </a:cubicBezTo>
                  <a:cubicBezTo>
                    <a:pt x="3563" y="13971"/>
                    <a:pt x="3539" y="13784"/>
                    <a:pt x="3528" y="13701"/>
                  </a:cubicBezTo>
                  <a:cubicBezTo>
                    <a:pt x="3516" y="13638"/>
                    <a:pt x="3457" y="13701"/>
                    <a:pt x="3386" y="13618"/>
                  </a:cubicBezTo>
                  <a:cubicBezTo>
                    <a:pt x="3315" y="13514"/>
                    <a:pt x="3256" y="13389"/>
                    <a:pt x="3327" y="13326"/>
                  </a:cubicBezTo>
                  <a:cubicBezTo>
                    <a:pt x="3410" y="13285"/>
                    <a:pt x="3469" y="13201"/>
                    <a:pt x="3339" y="13035"/>
                  </a:cubicBezTo>
                  <a:cubicBezTo>
                    <a:pt x="3209" y="12869"/>
                    <a:pt x="3244" y="12702"/>
                    <a:pt x="3256" y="12640"/>
                  </a:cubicBezTo>
                  <a:cubicBezTo>
                    <a:pt x="3280" y="12556"/>
                    <a:pt x="3315" y="12640"/>
                    <a:pt x="3114" y="12494"/>
                  </a:cubicBezTo>
                  <a:cubicBezTo>
                    <a:pt x="2925" y="12348"/>
                    <a:pt x="2984" y="12348"/>
                    <a:pt x="2901" y="12203"/>
                  </a:cubicBezTo>
                  <a:cubicBezTo>
                    <a:pt x="2807" y="12036"/>
                    <a:pt x="2630" y="11891"/>
                    <a:pt x="2582" y="11891"/>
                  </a:cubicBezTo>
                  <a:cubicBezTo>
                    <a:pt x="2535" y="11891"/>
                    <a:pt x="2500" y="11953"/>
                    <a:pt x="2547" y="12119"/>
                  </a:cubicBezTo>
                  <a:cubicBezTo>
                    <a:pt x="2582" y="12265"/>
                    <a:pt x="2535" y="12265"/>
                    <a:pt x="2760" y="12556"/>
                  </a:cubicBezTo>
                  <a:cubicBezTo>
                    <a:pt x="2984" y="12827"/>
                    <a:pt x="2996" y="12681"/>
                    <a:pt x="3008" y="12764"/>
                  </a:cubicBezTo>
                  <a:cubicBezTo>
                    <a:pt x="3031" y="12827"/>
                    <a:pt x="3138" y="12889"/>
                    <a:pt x="3197" y="13014"/>
                  </a:cubicBezTo>
                  <a:cubicBezTo>
                    <a:pt x="3244" y="13160"/>
                    <a:pt x="3244" y="13243"/>
                    <a:pt x="3244" y="13243"/>
                  </a:cubicBezTo>
                  <a:cubicBezTo>
                    <a:pt x="3244" y="13243"/>
                    <a:pt x="3138" y="13243"/>
                    <a:pt x="3114" y="13243"/>
                  </a:cubicBezTo>
                  <a:cubicBezTo>
                    <a:pt x="3090" y="13222"/>
                    <a:pt x="3067" y="13326"/>
                    <a:pt x="3067" y="13326"/>
                  </a:cubicBezTo>
                  <a:cubicBezTo>
                    <a:pt x="3067" y="13326"/>
                    <a:pt x="3126" y="13451"/>
                    <a:pt x="3079" y="13493"/>
                  </a:cubicBezTo>
                  <a:cubicBezTo>
                    <a:pt x="3020" y="13534"/>
                    <a:pt x="3008" y="13680"/>
                    <a:pt x="2949" y="13680"/>
                  </a:cubicBezTo>
                  <a:cubicBezTo>
                    <a:pt x="2890" y="13680"/>
                    <a:pt x="2960" y="13763"/>
                    <a:pt x="2890" y="13826"/>
                  </a:cubicBezTo>
                  <a:cubicBezTo>
                    <a:pt x="2807" y="13888"/>
                    <a:pt x="2866" y="13909"/>
                    <a:pt x="2842" y="13951"/>
                  </a:cubicBezTo>
                  <a:cubicBezTo>
                    <a:pt x="2831" y="13992"/>
                    <a:pt x="2831" y="14055"/>
                    <a:pt x="2807" y="14034"/>
                  </a:cubicBezTo>
                  <a:cubicBezTo>
                    <a:pt x="2783" y="14034"/>
                    <a:pt x="2771" y="14075"/>
                    <a:pt x="2630" y="13909"/>
                  </a:cubicBezTo>
                  <a:cubicBezTo>
                    <a:pt x="2488" y="13722"/>
                    <a:pt x="2488" y="13722"/>
                    <a:pt x="2488" y="13722"/>
                  </a:cubicBezTo>
                  <a:cubicBezTo>
                    <a:pt x="2488" y="13722"/>
                    <a:pt x="2417" y="13555"/>
                    <a:pt x="2559" y="13618"/>
                  </a:cubicBezTo>
                  <a:cubicBezTo>
                    <a:pt x="2701" y="13701"/>
                    <a:pt x="2760" y="13743"/>
                    <a:pt x="2807" y="13680"/>
                  </a:cubicBezTo>
                  <a:cubicBezTo>
                    <a:pt x="2854" y="13618"/>
                    <a:pt x="2854" y="13618"/>
                    <a:pt x="2854" y="13534"/>
                  </a:cubicBezTo>
                  <a:cubicBezTo>
                    <a:pt x="2854" y="13472"/>
                    <a:pt x="2878" y="13472"/>
                    <a:pt x="2842" y="13389"/>
                  </a:cubicBezTo>
                  <a:cubicBezTo>
                    <a:pt x="2807" y="13285"/>
                    <a:pt x="2937" y="13181"/>
                    <a:pt x="2819" y="13097"/>
                  </a:cubicBezTo>
                  <a:cubicBezTo>
                    <a:pt x="2712" y="13014"/>
                    <a:pt x="2665" y="12993"/>
                    <a:pt x="2606" y="12889"/>
                  </a:cubicBezTo>
                  <a:cubicBezTo>
                    <a:pt x="2547" y="12785"/>
                    <a:pt x="2606" y="12869"/>
                    <a:pt x="2464" y="12660"/>
                  </a:cubicBezTo>
                  <a:cubicBezTo>
                    <a:pt x="2311" y="12452"/>
                    <a:pt x="2311" y="12473"/>
                    <a:pt x="2275" y="12390"/>
                  </a:cubicBezTo>
                  <a:cubicBezTo>
                    <a:pt x="2240" y="12307"/>
                    <a:pt x="2192" y="12036"/>
                    <a:pt x="2169" y="12036"/>
                  </a:cubicBezTo>
                  <a:cubicBezTo>
                    <a:pt x="2157" y="12036"/>
                    <a:pt x="2074" y="12119"/>
                    <a:pt x="1968" y="12203"/>
                  </a:cubicBezTo>
                  <a:cubicBezTo>
                    <a:pt x="1862" y="12286"/>
                    <a:pt x="1921" y="12432"/>
                    <a:pt x="1838" y="12411"/>
                  </a:cubicBezTo>
                  <a:cubicBezTo>
                    <a:pt x="1743" y="12369"/>
                    <a:pt x="1779" y="12390"/>
                    <a:pt x="1684" y="12369"/>
                  </a:cubicBezTo>
                  <a:cubicBezTo>
                    <a:pt x="1602" y="12348"/>
                    <a:pt x="1519" y="12348"/>
                    <a:pt x="1507" y="12369"/>
                  </a:cubicBezTo>
                  <a:cubicBezTo>
                    <a:pt x="1483" y="12390"/>
                    <a:pt x="1483" y="12556"/>
                    <a:pt x="1483" y="12556"/>
                  </a:cubicBezTo>
                  <a:cubicBezTo>
                    <a:pt x="1483" y="12556"/>
                    <a:pt x="1483" y="12556"/>
                    <a:pt x="1424" y="12702"/>
                  </a:cubicBezTo>
                  <a:cubicBezTo>
                    <a:pt x="1353" y="12827"/>
                    <a:pt x="1294" y="12785"/>
                    <a:pt x="1247" y="12889"/>
                  </a:cubicBezTo>
                  <a:cubicBezTo>
                    <a:pt x="1188" y="13014"/>
                    <a:pt x="1105" y="13056"/>
                    <a:pt x="1105" y="13201"/>
                  </a:cubicBezTo>
                  <a:cubicBezTo>
                    <a:pt x="1105" y="13347"/>
                    <a:pt x="1129" y="13285"/>
                    <a:pt x="1034" y="13576"/>
                  </a:cubicBezTo>
                  <a:cubicBezTo>
                    <a:pt x="940" y="13888"/>
                    <a:pt x="975" y="13992"/>
                    <a:pt x="904" y="13992"/>
                  </a:cubicBezTo>
                  <a:cubicBezTo>
                    <a:pt x="834" y="14013"/>
                    <a:pt x="775" y="14034"/>
                    <a:pt x="739" y="14055"/>
                  </a:cubicBezTo>
                  <a:cubicBezTo>
                    <a:pt x="692" y="14075"/>
                    <a:pt x="585" y="14096"/>
                    <a:pt x="585" y="14096"/>
                  </a:cubicBezTo>
                  <a:cubicBezTo>
                    <a:pt x="585" y="14096"/>
                    <a:pt x="526" y="14242"/>
                    <a:pt x="491" y="14159"/>
                  </a:cubicBezTo>
                  <a:cubicBezTo>
                    <a:pt x="455" y="14075"/>
                    <a:pt x="467" y="13909"/>
                    <a:pt x="444" y="13992"/>
                  </a:cubicBezTo>
                  <a:cubicBezTo>
                    <a:pt x="408" y="14055"/>
                    <a:pt x="455" y="14408"/>
                    <a:pt x="432" y="14408"/>
                  </a:cubicBezTo>
                  <a:cubicBezTo>
                    <a:pt x="408" y="14408"/>
                    <a:pt x="361" y="14408"/>
                    <a:pt x="337" y="14388"/>
                  </a:cubicBezTo>
                  <a:cubicBezTo>
                    <a:pt x="325" y="14388"/>
                    <a:pt x="325" y="14075"/>
                    <a:pt x="290" y="14096"/>
                  </a:cubicBezTo>
                  <a:cubicBezTo>
                    <a:pt x="266" y="14117"/>
                    <a:pt x="255" y="14096"/>
                    <a:pt x="136" y="14013"/>
                  </a:cubicBezTo>
                  <a:cubicBezTo>
                    <a:pt x="30" y="13930"/>
                    <a:pt x="30" y="13909"/>
                    <a:pt x="6" y="13888"/>
                  </a:cubicBezTo>
                  <a:cubicBezTo>
                    <a:pt x="-29" y="13867"/>
                    <a:pt x="89" y="13222"/>
                    <a:pt x="54" y="12806"/>
                  </a:cubicBezTo>
                  <a:cubicBezTo>
                    <a:pt x="18" y="12411"/>
                    <a:pt x="30" y="12452"/>
                    <a:pt x="89" y="12328"/>
                  </a:cubicBezTo>
                  <a:cubicBezTo>
                    <a:pt x="136" y="12182"/>
                    <a:pt x="184" y="12203"/>
                    <a:pt x="515" y="12286"/>
                  </a:cubicBezTo>
                  <a:cubicBezTo>
                    <a:pt x="834" y="12390"/>
                    <a:pt x="940" y="12223"/>
                    <a:pt x="928" y="12119"/>
                  </a:cubicBezTo>
                  <a:cubicBezTo>
                    <a:pt x="916" y="12036"/>
                    <a:pt x="952" y="11495"/>
                    <a:pt x="952" y="11495"/>
                  </a:cubicBezTo>
                  <a:cubicBezTo>
                    <a:pt x="952" y="11495"/>
                    <a:pt x="857" y="11412"/>
                    <a:pt x="845" y="11349"/>
                  </a:cubicBezTo>
                  <a:cubicBezTo>
                    <a:pt x="834" y="11287"/>
                    <a:pt x="845" y="11204"/>
                    <a:pt x="798" y="11204"/>
                  </a:cubicBezTo>
                  <a:cubicBezTo>
                    <a:pt x="763" y="11204"/>
                    <a:pt x="645" y="11141"/>
                    <a:pt x="621" y="11079"/>
                  </a:cubicBezTo>
                  <a:cubicBezTo>
                    <a:pt x="609" y="11037"/>
                    <a:pt x="574" y="10850"/>
                    <a:pt x="574" y="10850"/>
                  </a:cubicBezTo>
                  <a:cubicBezTo>
                    <a:pt x="574" y="10850"/>
                    <a:pt x="633" y="10850"/>
                    <a:pt x="633" y="10829"/>
                  </a:cubicBezTo>
                  <a:cubicBezTo>
                    <a:pt x="645" y="10788"/>
                    <a:pt x="656" y="10829"/>
                    <a:pt x="739" y="10808"/>
                  </a:cubicBezTo>
                  <a:cubicBezTo>
                    <a:pt x="810" y="10767"/>
                    <a:pt x="916" y="10788"/>
                    <a:pt x="916" y="10788"/>
                  </a:cubicBezTo>
                  <a:cubicBezTo>
                    <a:pt x="869" y="10621"/>
                    <a:pt x="869" y="10621"/>
                    <a:pt x="869" y="10621"/>
                  </a:cubicBezTo>
                  <a:cubicBezTo>
                    <a:pt x="869" y="10621"/>
                    <a:pt x="845" y="10455"/>
                    <a:pt x="928" y="10496"/>
                  </a:cubicBezTo>
                  <a:cubicBezTo>
                    <a:pt x="1011" y="10517"/>
                    <a:pt x="1117" y="10642"/>
                    <a:pt x="1129" y="10621"/>
                  </a:cubicBezTo>
                  <a:cubicBezTo>
                    <a:pt x="1129" y="10600"/>
                    <a:pt x="1129" y="10455"/>
                    <a:pt x="1141" y="10434"/>
                  </a:cubicBezTo>
                  <a:cubicBezTo>
                    <a:pt x="1153" y="10392"/>
                    <a:pt x="1188" y="10309"/>
                    <a:pt x="1188" y="10309"/>
                  </a:cubicBezTo>
                  <a:cubicBezTo>
                    <a:pt x="1188" y="10309"/>
                    <a:pt x="1200" y="10267"/>
                    <a:pt x="1247" y="10288"/>
                  </a:cubicBezTo>
                  <a:cubicBezTo>
                    <a:pt x="1306" y="10309"/>
                    <a:pt x="1318" y="10122"/>
                    <a:pt x="1318" y="10122"/>
                  </a:cubicBezTo>
                  <a:cubicBezTo>
                    <a:pt x="1318" y="10122"/>
                    <a:pt x="1401" y="9976"/>
                    <a:pt x="1448" y="9997"/>
                  </a:cubicBezTo>
                  <a:cubicBezTo>
                    <a:pt x="1495" y="10018"/>
                    <a:pt x="1590" y="9934"/>
                    <a:pt x="1578" y="9851"/>
                  </a:cubicBezTo>
                  <a:cubicBezTo>
                    <a:pt x="1566" y="9768"/>
                    <a:pt x="1684" y="9477"/>
                    <a:pt x="1684" y="9477"/>
                  </a:cubicBezTo>
                  <a:cubicBezTo>
                    <a:pt x="1684" y="9477"/>
                    <a:pt x="1684" y="9373"/>
                    <a:pt x="1720" y="9352"/>
                  </a:cubicBezTo>
                  <a:cubicBezTo>
                    <a:pt x="1755" y="9352"/>
                    <a:pt x="1838" y="9393"/>
                    <a:pt x="1850" y="9331"/>
                  </a:cubicBezTo>
                  <a:cubicBezTo>
                    <a:pt x="1873" y="9289"/>
                    <a:pt x="1897" y="9102"/>
                    <a:pt x="1897" y="9164"/>
                  </a:cubicBezTo>
                  <a:cubicBezTo>
                    <a:pt x="1909" y="9227"/>
                    <a:pt x="2051" y="9164"/>
                    <a:pt x="2051" y="9164"/>
                  </a:cubicBezTo>
                  <a:cubicBezTo>
                    <a:pt x="2051" y="9164"/>
                    <a:pt x="2051" y="8956"/>
                    <a:pt x="2051" y="8936"/>
                  </a:cubicBezTo>
                  <a:cubicBezTo>
                    <a:pt x="2051" y="8894"/>
                    <a:pt x="2051" y="8457"/>
                    <a:pt x="2027" y="8415"/>
                  </a:cubicBezTo>
                  <a:cubicBezTo>
                    <a:pt x="2003" y="8374"/>
                    <a:pt x="1968" y="8270"/>
                    <a:pt x="1992" y="8228"/>
                  </a:cubicBezTo>
                  <a:cubicBezTo>
                    <a:pt x="2027" y="8186"/>
                    <a:pt x="2098" y="8041"/>
                    <a:pt x="2110" y="7978"/>
                  </a:cubicBezTo>
                  <a:cubicBezTo>
                    <a:pt x="2110" y="7937"/>
                    <a:pt x="2098" y="7937"/>
                    <a:pt x="2133" y="7895"/>
                  </a:cubicBezTo>
                  <a:cubicBezTo>
                    <a:pt x="2169" y="7854"/>
                    <a:pt x="2346" y="7895"/>
                    <a:pt x="2322" y="7916"/>
                  </a:cubicBezTo>
                  <a:cubicBezTo>
                    <a:pt x="2299" y="7958"/>
                    <a:pt x="2275" y="7895"/>
                    <a:pt x="2275" y="8020"/>
                  </a:cubicBezTo>
                  <a:cubicBezTo>
                    <a:pt x="2275" y="8145"/>
                    <a:pt x="2311" y="8145"/>
                    <a:pt x="2322" y="8207"/>
                  </a:cubicBezTo>
                  <a:cubicBezTo>
                    <a:pt x="2334" y="8249"/>
                    <a:pt x="2429" y="8374"/>
                    <a:pt x="2417" y="8415"/>
                  </a:cubicBezTo>
                  <a:cubicBezTo>
                    <a:pt x="2405" y="8436"/>
                    <a:pt x="2405" y="8499"/>
                    <a:pt x="2429" y="8540"/>
                  </a:cubicBezTo>
                  <a:cubicBezTo>
                    <a:pt x="2452" y="8582"/>
                    <a:pt x="2535" y="8665"/>
                    <a:pt x="2523" y="8707"/>
                  </a:cubicBezTo>
                  <a:cubicBezTo>
                    <a:pt x="2511" y="8728"/>
                    <a:pt x="2500" y="8728"/>
                    <a:pt x="2452" y="8748"/>
                  </a:cubicBezTo>
                  <a:cubicBezTo>
                    <a:pt x="2405" y="8748"/>
                    <a:pt x="2358" y="8707"/>
                    <a:pt x="2299" y="8707"/>
                  </a:cubicBezTo>
                  <a:cubicBezTo>
                    <a:pt x="2240" y="8728"/>
                    <a:pt x="2216" y="8832"/>
                    <a:pt x="2216" y="8832"/>
                  </a:cubicBezTo>
                  <a:cubicBezTo>
                    <a:pt x="2263" y="8998"/>
                    <a:pt x="2263" y="8998"/>
                    <a:pt x="2263" y="8998"/>
                  </a:cubicBezTo>
                  <a:cubicBezTo>
                    <a:pt x="2263" y="8998"/>
                    <a:pt x="2240" y="8977"/>
                    <a:pt x="2299" y="9040"/>
                  </a:cubicBezTo>
                  <a:cubicBezTo>
                    <a:pt x="2358" y="9081"/>
                    <a:pt x="2275" y="9060"/>
                    <a:pt x="2393" y="9040"/>
                  </a:cubicBezTo>
                  <a:cubicBezTo>
                    <a:pt x="2511" y="9040"/>
                    <a:pt x="2523" y="8873"/>
                    <a:pt x="2571" y="8915"/>
                  </a:cubicBezTo>
                  <a:cubicBezTo>
                    <a:pt x="2618" y="8956"/>
                    <a:pt x="2606" y="9040"/>
                    <a:pt x="2606" y="9040"/>
                  </a:cubicBezTo>
                  <a:cubicBezTo>
                    <a:pt x="2606" y="9040"/>
                    <a:pt x="2854" y="9060"/>
                    <a:pt x="2901" y="9019"/>
                  </a:cubicBezTo>
                  <a:cubicBezTo>
                    <a:pt x="2949" y="8977"/>
                    <a:pt x="2949" y="8873"/>
                    <a:pt x="3031" y="8852"/>
                  </a:cubicBezTo>
                  <a:cubicBezTo>
                    <a:pt x="3114" y="8852"/>
                    <a:pt x="3197" y="8748"/>
                    <a:pt x="3232" y="8873"/>
                  </a:cubicBezTo>
                  <a:cubicBezTo>
                    <a:pt x="3268" y="8977"/>
                    <a:pt x="3244" y="8977"/>
                    <a:pt x="3303" y="8956"/>
                  </a:cubicBezTo>
                  <a:cubicBezTo>
                    <a:pt x="3362" y="8956"/>
                    <a:pt x="3445" y="8582"/>
                    <a:pt x="3457" y="8519"/>
                  </a:cubicBezTo>
                  <a:cubicBezTo>
                    <a:pt x="3457" y="8478"/>
                    <a:pt x="3339" y="8561"/>
                    <a:pt x="3433" y="8332"/>
                  </a:cubicBezTo>
                  <a:cubicBezTo>
                    <a:pt x="3516" y="8124"/>
                    <a:pt x="3539" y="7999"/>
                    <a:pt x="3563" y="7978"/>
                  </a:cubicBezTo>
                  <a:cubicBezTo>
                    <a:pt x="3575" y="7937"/>
                    <a:pt x="3374" y="7666"/>
                    <a:pt x="3504" y="7749"/>
                  </a:cubicBezTo>
                  <a:cubicBezTo>
                    <a:pt x="3634" y="7833"/>
                    <a:pt x="3705" y="7958"/>
                    <a:pt x="3740" y="7958"/>
                  </a:cubicBezTo>
                  <a:cubicBezTo>
                    <a:pt x="3776" y="7978"/>
                    <a:pt x="3906" y="8062"/>
                    <a:pt x="3882" y="8020"/>
                  </a:cubicBezTo>
                  <a:cubicBezTo>
                    <a:pt x="3859" y="7978"/>
                    <a:pt x="3764" y="7895"/>
                    <a:pt x="3788" y="7833"/>
                  </a:cubicBezTo>
                  <a:cubicBezTo>
                    <a:pt x="3811" y="7770"/>
                    <a:pt x="3870" y="7770"/>
                    <a:pt x="3788" y="7708"/>
                  </a:cubicBezTo>
                  <a:cubicBezTo>
                    <a:pt x="3705" y="7645"/>
                    <a:pt x="3693" y="7583"/>
                    <a:pt x="3646" y="7645"/>
                  </a:cubicBezTo>
                  <a:cubicBezTo>
                    <a:pt x="3610" y="7708"/>
                    <a:pt x="3610" y="7687"/>
                    <a:pt x="3587" y="7604"/>
                  </a:cubicBezTo>
                  <a:cubicBezTo>
                    <a:pt x="3575" y="7521"/>
                    <a:pt x="3587" y="7521"/>
                    <a:pt x="3599" y="7458"/>
                  </a:cubicBezTo>
                  <a:cubicBezTo>
                    <a:pt x="3610" y="7396"/>
                    <a:pt x="3669" y="7375"/>
                    <a:pt x="3705" y="7375"/>
                  </a:cubicBezTo>
                  <a:cubicBezTo>
                    <a:pt x="3740" y="7354"/>
                    <a:pt x="3764" y="7333"/>
                    <a:pt x="3740" y="7292"/>
                  </a:cubicBezTo>
                  <a:cubicBezTo>
                    <a:pt x="3717" y="7229"/>
                    <a:pt x="3646" y="7229"/>
                    <a:pt x="3705" y="7146"/>
                  </a:cubicBezTo>
                  <a:cubicBezTo>
                    <a:pt x="3764" y="7084"/>
                    <a:pt x="3740" y="7063"/>
                    <a:pt x="3835" y="7084"/>
                  </a:cubicBezTo>
                  <a:cubicBezTo>
                    <a:pt x="3929" y="7104"/>
                    <a:pt x="3906" y="7146"/>
                    <a:pt x="4024" y="7125"/>
                  </a:cubicBezTo>
                  <a:cubicBezTo>
                    <a:pt x="4130" y="7084"/>
                    <a:pt x="4272" y="7084"/>
                    <a:pt x="4284" y="7063"/>
                  </a:cubicBezTo>
                  <a:cubicBezTo>
                    <a:pt x="4296" y="7042"/>
                    <a:pt x="4296" y="6875"/>
                    <a:pt x="4296" y="6875"/>
                  </a:cubicBezTo>
                  <a:cubicBezTo>
                    <a:pt x="4331" y="6875"/>
                    <a:pt x="4331" y="6875"/>
                    <a:pt x="4331" y="6875"/>
                  </a:cubicBezTo>
                  <a:cubicBezTo>
                    <a:pt x="4331" y="6875"/>
                    <a:pt x="4225" y="6813"/>
                    <a:pt x="4178" y="6813"/>
                  </a:cubicBezTo>
                  <a:cubicBezTo>
                    <a:pt x="4130" y="6792"/>
                    <a:pt x="4142" y="6709"/>
                    <a:pt x="4012" y="6792"/>
                  </a:cubicBezTo>
                  <a:cubicBezTo>
                    <a:pt x="3882" y="6896"/>
                    <a:pt x="3799" y="7000"/>
                    <a:pt x="3764" y="7000"/>
                  </a:cubicBezTo>
                  <a:cubicBezTo>
                    <a:pt x="3729" y="7000"/>
                    <a:pt x="3587" y="6959"/>
                    <a:pt x="3587" y="6959"/>
                  </a:cubicBezTo>
                  <a:cubicBezTo>
                    <a:pt x="3528" y="6792"/>
                    <a:pt x="3528" y="6792"/>
                    <a:pt x="3528" y="6792"/>
                  </a:cubicBezTo>
                  <a:cubicBezTo>
                    <a:pt x="3528" y="6792"/>
                    <a:pt x="3492" y="6709"/>
                    <a:pt x="3480" y="6647"/>
                  </a:cubicBezTo>
                  <a:cubicBezTo>
                    <a:pt x="3469" y="6605"/>
                    <a:pt x="3469" y="6563"/>
                    <a:pt x="3457" y="6459"/>
                  </a:cubicBezTo>
                  <a:cubicBezTo>
                    <a:pt x="3445" y="6376"/>
                    <a:pt x="3445" y="6251"/>
                    <a:pt x="3445" y="6251"/>
                  </a:cubicBezTo>
                  <a:cubicBezTo>
                    <a:pt x="3445" y="6251"/>
                    <a:pt x="3433" y="6168"/>
                    <a:pt x="3433" y="6106"/>
                  </a:cubicBezTo>
                  <a:cubicBezTo>
                    <a:pt x="3433" y="6043"/>
                    <a:pt x="3480" y="5981"/>
                    <a:pt x="3492" y="5939"/>
                  </a:cubicBezTo>
                  <a:cubicBezTo>
                    <a:pt x="3492" y="5897"/>
                    <a:pt x="3563" y="5523"/>
                    <a:pt x="3610" y="5440"/>
                  </a:cubicBezTo>
                  <a:cubicBezTo>
                    <a:pt x="3646" y="5336"/>
                    <a:pt x="3847" y="5065"/>
                    <a:pt x="3847" y="4982"/>
                  </a:cubicBezTo>
                  <a:cubicBezTo>
                    <a:pt x="3859" y="4919"/>
                    <a:pt x="3918" y="4566"/>
                    <a:pt x="3918" y="4566"/>
                  </a:cubicBezTo>
                  <a:cubicBezTo>
                    <a:pt x="3918" y="4566"/>
                    <a:pt x="3847" y="4462"/>
                    <a:pt x="3799" y="4420"/>
                  </a:cubicBezTo>
                  <a:cubicBezTo>
                    <a:pt x="3752" y="4358"/>
                    <a:pt x="3799" y="4462"/>
                    <a:pt x="3693" y="4503"/>
                  </a:cubicBezTo>
                  <a:cubicBezTo>
                    <a:pt x="3599" y="4566"/>
                    <a:pt x="3539" y="4607"/>
                    <a:pt x="3504" y="4711"/>
                  </a:cubicBezTo>
                  <a:cubicBezTo>
                    <a:pt x="3469" y="4836"/>
                    <a:pt x="3469" y="5044"/>
                    <a:pt x="3433" y="5128"/>
                  </a:cubicBezTo>
                  <a:cubicBezTo>
                    <a:pt x="3398" y="5190"/>
                    <a:pt x="3410" y="5315"/>
                    <a:pt x="3362" y="5398"/>
                  </a:cubicBezTo>
                  <a:cubicBezTo>
                    <a:pt x="3303" y="5502"/>
                    <a:pt x="3303" y="5523"/>
                    <a:pt x="3232" y="5648"/>
                  </a:cubicBezTo>
                  <a:cubicBezTo>
                    <a:pt x="3161" y="5773"/>
                    <a:pt x="3102" y="6001"/>
                    <a:pt x="3090" y="6022"/>
                  </a:cubicBezTo>
                  <a:cubicBezTo>
                    <a:pt x="3090" y="6064"/>
                    <a:pt x="3079" y="6147"/>
                    <a:pt x="3079" y="6314"/>
                  </a:cubicBezTo>
                  <a:cubicBezTo>
                    <a:pt x="3090" y="6459"/>
                    <a:pt x="3102" y="6522"/>
                    <a:pt x="3150" y="6626"/>
                  </a:cubicBezTo>
                  <a:cubicBezTo>
                    <a:pt x="3185" y="6709"/>
                    <a:pt x="3291" y="6980"/>
                    <a:pt x="3197" y="7167"/>
                  </a:cubicBezTo>
                  <a:cubicBezTo>
                    <a:pt x="3114" y="7375"/>
                    <a:pt x="3020" y="7229"/>
                    <a:pt x="3020" y="7541"/>
                  </a:cubicBezTo>
                  <a:cubicBezTo>
                    <a:pt x="3031" y="7874"/>
                    <a:pt x="2996" y="8062"/>
                    <a:pt x="2972" y="8145"/>
                  </a:cubicBezTo>
                  <a:cubicBezTo>
                    <a:pt x="2937" y="8207"/>
                    <a:pt x="2771" y="8436"/>
                    <a:pt x="2771" y="8457"/>
                  </a:cubicBezTo>
                  <a:cubicBezTo>
                    <a:pt x="2771" y="8478"/>
                    <a:pt x="2795" y="8561"/>
                    <a:pt x="2712" y="8561"/>
                  </a:cubicBezTo>
                  <a:cubicBezTo>
                    <a:pt x="2641" y="8561"/>
                    <a:pt x="2618" y="8561"/>
                    <a:pt x="2594" y="8561"/>
                  </a:cubicBezTo>
                  <a:cubicBezTo>
                    <a:pt x="2582" y="8540"/>
                    <a:pt x="2547" y="8457"/>
                    <a:pt x="2535" y="8353"/>
                  </a:cubicBezTo>
                  <a:cubicBezTo>
                    <a:pt x="2523" y="8249"/>
                    <a:pt x="2511" y="8207"/>
                    <a:pt x="2488" y="8082"/>
                  </a:cubicBezTo>
                  <a:cubicBezTo>
                    <a:pt x="2464" y="7978"/>
                    <a:pt x="2464" y="7916"/>
                    <a:pt x="2441" y="7812"/>
                  </a:cubicBezTo>
                  <a:cubicBezTo>
                    <a:pt x="2417" y="7708"/>
                    <a:pt x="2441" y="7541"/>
                    <a:pt x="2405" y="7500"/>
                  </a:cubicBezTo>
                  <a:cubicBezTo>
                    <a:pt x="2382" y="7458"/>
                    <a:pt x="2346" y="7229"/>
                    <a:pt x="2346" y="7229"/>
                  </a:cubicBezTo>
                  <a:cubicBezTo>
                    <a:pt x="2346" y="7229"/>
                    <a:pt x="2275" y="7333"/>
                    <a:pt x="2228" y="7375"/>
                  </a:cubicBezTo>
                  <a:cubicBezTo>
                    <a:pt x="2192" y="7396"/>
                    <a:pt x="2216" y="7458"/>
                    <a:pt x="2181" y="7479"/>
                  </a:cubicBezTo>
                  <a:cubicBezTo>
                    <a:pt x="2133" y="7479"/>
                    <a:pt x="2133" y="7500"/>
                    <a:pt x="2086" y="7604"/>
                  </a:cubicBezTo>
                  <a:cubicBezTo>
                    <a:pt x="2039" y="7687"/>
                    <a:pt x="2003" y="7708"/>
                    <a:pt x="1968" y="7729"/>
                  </a:cubicBezTo>
                  <a:cubicBezTo>
                    <a:pt x="1944" y="7729"/>
                    <a:pt x="1932" y="7812"/>
                    <a:pt x="1885" y="7749"/>
                  </a:cubicBezTo>
                  <a:cubicBezTo>
                    <a:pt x="1850" y="7687"/>
                    <a:pt x="1850" y="7666"/>
                    <a:pt x="1826" y="7625"/>
                  </a:cubicBezTo>
                  <a:cubicBezTo>
                    <a:pt x="1814" y="7583"/>
                    <a:pt x="1732" y="7500"/>
                    <a:pt x="1732" y="7500"/>
                  </a:cubicBezTo>
                  <a:cubicBezTo>
                    <a:pt x="1732" y="7500"/>
                    <a:pt x="1720" y="7562"/>
                    <a:pt x="1732" y="7417"/>
                  </a:cubicBezTo>
                  <a:cubicBezTo>
                    <a:pt x="1732" y="7292"/>
                    <a:pt x="1743" y="7229"/>
                    <a:pt x="1755" y="7146"/>
                  </a:cubicBezTo>
                  <a:cubicBezTo>
                    <a:pt x="1779" y="7084"/>
                    <a:pt x="1779" y="7084"/>
                    <a:pt x="1779" y="7084"/>
                  </a:cubicBezTo>
                  <a:cubicBezTo>
                    <a:pt x="1779" y="7084"/>
                    <a:pt x="1767" y="7084"/>
                    <a:pt x="1779" y="7000"/>
                  </a:cubicBezTo>
                  <a:cubicBezTo>
                    <a:pt x="1803" y="6917"/>
                    <a:pt x="1755" y="6896"/>
                    <a:pt x="1732" y="6855"/>
                  </a:cubicBezTo>
                  <a:cubicBezTo>
                    <a:pt x="1708" y="6813"/>
                    <a:pt x="1696" y="6917"/>
                    <a:pt x="1708" y="6813"/>
                  </a:cubicBezTo>
                  <a:cubicBezTo>
                    <a:pt x="1720" y="6730"/>
                    <a:pt x="1708" y="6168"/>
                    <a:pt x="1708" y="6168"/>
                  </a:cubicBezTo>
                  <a:cubicBezTo>
                    <a:pt x="1708" y="6168"/>
                    <a:pt x="1791" y="6106"/>
                    <a:pt x="1779" y="6064"/>
                  </a:cubicBezTo>
                  <a:cubicBezTo>
                    <a:pt x="1779" y="6022"/>
                    <a:pt x="1862" y="5897"/>
                    <a:pt x="1862" y="5897"/>
                  </a:cubicBezTo>
                  <a:cubicBezTo>
                    <a:pt x="1862" y="5897"/>
                    <a:pt x="1932" y="5877"/>
                    <a:pt x="1956" y="5793"/>
                  </a:cubicBezTo>
                  <a:cubicBezTo>
                    <a:pt x="1992" y="5710"/>
                    <a:pt x="2015" y="5585"/>
                    <a:pt x="2086" y="5523"/>
                  </a:cubicBezTo>
                  <a:cubicBezTo>
                    <a:pt x="2145" y="5460"/>
                    <a:pt x="2169" y="5419"/>
                    <a:pt x="2181" y="5377"/>
                  </a:cubicBezTo>
                  <a:cubicBezTo>
                    <a:pt x="2192" y="5356"/>
                    <a:pt x="2157" y="5481"/>
                    <a:pt x="2204" y="5294"/>
                  </a:cubicBezTo>
                  <a:cubicBezTo>
                    <a:pt x="2252" y="5128"/>
                    <a:pt x="2429" y="4919"/>
                    <a:pt x="2464" y="4774"/>
                  </a:cubicBezTo>
                  <a:cubicBezTo>
                    <a:pt x="2511" y="4628"/>
                    <a:pt x="2559" y="4378"/>
                    <a:pt x="2559" y="4378"/>
                  </a:cubicBezTo>
                  <a:cubicBezTo>
                    <a:pt x="2559" y="4378"/>
                    <a:pt x="2511" y="4274"/>
                    <a:pt x="2571" y="4149"/>
                  </a:cubicBezTo>
                  <a:cubicBezTo>
                    <a:pt x="2618" y="4025"/>
                    <a:pt x="2689" y="3983"/>
                    <a:pt x="2724" y="3921"/>
                  </a:cubicBezTo>
                  <a:cubicBezTo>
                    <a:pt x="2771" y="3858"/>
                    <a:pt x="2819" y="3754"/>
                    <a:pt x="2807" y="3733"/>
                  </a:cubicBezTo>
                  <a:cubicBezTo>
                    <a:pt x="2783" y="3733"/>
                    <a:pt x="2831" y="3754"/>
                    <a:pt x="2831" y="3712"/>
                  </a:cubicBezTo>
                  <a:cubicBezTo>
                    <a:pt x="2842" y="3650"/>
                    <a:pt x="2878" y="3567"/>
                    <a:pt x="2878" y="3567"/>
                  </a:cubicBezTo>
                  <a:cubicBezTo>
                    <a:pt x="2795" y="3546"/>
                    <a:pt x="2819" y="3567"/>
                    <a:pt x="2771" y="3608"/>
                  </a:cubicBezTo>
                  <a:cubicBezTo>
                    <a:pt x="2724" y="3629"/>
                    <a:pt x="2748" y="3588"/>
                    <a:pt x="2724" y="3546"/>
                  </a:cubicBezTo>
                  <a:cubicBezTo>
                    <a:pt x="2701" y="3504"/>
                    <a:pt x="2701" y="3504"/>
                    <a:pt x="2712" y="3484"/>
                  </a:cubicBezTo>
                  <a:cubicBezTo>
                    <a:pt x="2724" y="3442"/>
                    <a:pt x="2760" y="3400"/>
                    <a:pt x="2760" y="3400"/>
                  </a:cubicBezTo>
                  <a:cubicBezTo>
                    <a:pt x="2760" y="3400"/>
                    <a:pt x="2783" y="3484"/>
                    <a:pt x="2842" y="3380"/>
                  </a:cubicBezTo>
                  <a:cubicBezTo>
                    <a:pt x="2913" y="3275"/>
                    <a:pt x="3020" y="3171"/>
                    <a:pt x="3020" y="3171"/>
                  </a:cubicBezTo>
                  <a:cubicBezTo>
                    <a:pt x="3185" y="2943"/>
                    <a:pt x="3185" y="2943"/>
                    <a:pt x="3185" y="2943"/>
                  </a:cubicBezTo>
                  <a:cubicBezTo>
                    <a:pt x="3185" y="2943"/>
                    <a:pt x="3327" y="2859"/>
                    <a:pt x="3350" y="2859"/>
                  </a:cubicBezTo>
                  <a:cubicBezTo>
                    <a:pt x="3374" y="2880"/>
                    <a:pt x="3398" y="2880"/>
                    <a:pt x="3410" y="2880"/>
                  </a:cubicBezTo>
                  <a:cubicBezTo>
                    <a:pt x="3421" y="2880"/>
                    <a:pt x="3469" y="2880"/>
                    <a:pt x="3516" y="2797"/>
                  </a:cubicBezTo>
                  <a:cubicBezTo>
                    <a:pt x="3551" y="2734"/>
                    <a:pt x="3528" y="2672"/>
                    <a:pt x="3587" y="2651"/>
                  </a:cubicBezTo>
                  <a:cubicBezTo>
                    <a:pt x="3646" y="2630"/>
                    <a:pt x="3693" y="2651"/>
                    <a:pt x="3729" y="2589"/>
                  </a:cubicBezTo>
                  <a:cubicBezTo>
                    <a:pt x="3764" y="2506"/>
                    <a:pt x="4178" y="2589"/>
                    <a:pt x="4178" y="2589"/>
                  </a:cubicBezTo>
                  <a:cubicBezTo>
                    <a:pt x="4178" y="2589"/>
                    <a:pt x="4355" y="2672"/>
                    <a:pt x="4378" y="2734"/>
                  </a:cubicBezTo>
                  <a:cubicBezTo>
                    <a:pt x="4402" y="2797"/>
                    <a:pt x="4485" y="2838"/>
                    <a:pt x="4449" y="2922"/>
                  </a:cubicBezTo>
                  <a:cubicBezTo>
                    <a:pt x="4402" y="2984"/>
                    <a:pt x="4449" y="3088"/>
                    <a:pt x="4473" y="3109"/>
                  </a:cubicBezTo>
                  <a:cubicBezTo>
                    <a:pt x="4497" y="3130"/>
                    <a:pt x="4497" y="2943"/>
                    <a:pt x="4544" y="2963"/>
                  </a:cubicBezTo>
                  <a:cubicBezTo>
                    <a:pt x="4579" y="2984"/>
                    <a:pt x="4603" y="3088"/>
                    <a:pt x="4638" y="3109"/>
                  </a:cubicBezTo>
                  <a:cubicBezTo>
                    <a:pt x="4674" y="3130"/>
                    <a:pt x="4839" y="3151"/>
                    <a:pt x="4863" y="3171"/>
                  </a:cubicBezTo>
                  <a:cubicBezTo>
                    <a:pt x="4887" y="3213"/>
                    <a:pt x="4922" y="3255"/>
                    <a:pt x="4993" y="3317"/>
                  </a:cubicBezTo>
                  <a:cubicBezTo>
                    <a:pt x="5052" y="3380"/>
                    <a:pt x="5501" y="3692"/>
                    <a:pt x="5513" y="3733"/>
                  </a:cubicBezTo>
                  <a:cubicBezTo>
                    <a:pt x="5525" y="3775"/>
                    <a:pt x="5477" y="4087"/>
                    <a:pt x="5477" y="4087"/>
                  </a:cubicBezTo>
                  <a:cubicBezTo>
                    <a:pt x="5477" y="4087"/>
                    <a:pt x="5489" y="4191"/>
                    <a:pt x="5430" y="4212"/>
                  </a:cubicBezTo>
                  <a:cubicBezTo>
                    <a:pt x="5371" y="4212"/>
                    <a:pt x="5430" y="4191"/>
                    <a:pt x="5336" y="4212"/>
                  </a:cubicBezTo>
                  <a:cubicBezTo>
                    <a:pt x="5241" y="4233"/>
                    <a:pt x="5253" y="4316"/>
                    <a:pt x="5182" y="4274"/>
                  </a:cubicBezTo>
                  <a:cubicBezTo>
                    <a:pt x="5123" y="4233"/>
                    <a:pt x="5135" y="4233"/>
                    <a:pt x="5087" y="4170"/>
                  </a:cubicBezTo>
                  <a:cubicBezTo>
                    <a:pt x="5040" y="4129"/>
                    <a:pt x="4993" y="4045"/>
                    <a:pt x="4946" y="4087"/>
                  </a:cubicBezTo>
                  <a:cubicBezTo>
                    <a:pt x="4898" y="4149"/>
                    <a:pt x="4922" y="4233"/>
                    <a:pt x="4839" y="4149"/>
                  </a:cubicBezTo>
                  <a:cubicBezTo>
                    <a:pt x="4757" y="4045"/>
                    <a:pt x="4709" y="4025"/>
                    <a:pt x="4709" y="4025"/>
                  </a:cubicBezTo>
                  <a:cubicBezTo>
                    <a:pt x="4709" y="4025"/>
                    <a:pt x="4674" y="4066"/>
                    <a:pt x="4674" y="4087"/>
                  </a:cubicBezTo>
                  <a:cubicBezTo>
                    <a:pt x="4686" y="4129"/>
                    <a:pt x="4709" y="4066"/>
                    <a:pt x="4768" y="4191"/>
                  </a:cubicBezTo>
                  <a:cubicBezTo>
                    <a:pt x="4816" y="4295"/>
                    <a:pt x="4898" y="4378"/>
                    <a:pt x="4887" y="4441"/>
                  </a:cubicBezTo>
                  <a:cubicBezTo>
                    <a:pt x="4887" y="4503"/>
                    <a:pt x="4922" y="4524"/>
                    <a:pt x="4887" y="4586"/>
                  </a:cubicBezTo>
                  <a:cubicBezTo>
                    <a:pt x="4863" y="4628"/>
                    <a:pt x="4863" y="4711"/>
                    <a:pt x="4863" y="4711"/>
                  </a:cubicBezTo>
                  <a:cubicBezTo>
                    <a:pt x="4863" y="4711"/>
                    <a:pt x="4910" y="4815"/>
                    <a:pt x="4898" y="4857"/>
                  </a:cubicBezTo>
                  <a:cubicBezTo>
                    <a:pt x="4887" y="4899"/>
                    <a:pt x="4887" y="5003"/>
                    <a:pt x="4887" y="5044"/>
                  </a:cubicBezTo>
                  <a:cubicBezTo>
                    <a:pt x="4887" y="5065"/>
                    <a:pt x="4922" y="5169"/>
                    <a:pt x="4922" y="5169"/>
                  </a:cubicBezTo>
                  <a:cubicBezTo>
                    <a:pt x="4922" y="5169"/>
                    <a:pt x="4969" y="5107"/>
                    <a:pt x="5028" y="5211"/>
                  </a:cubicBezTo>
                  <a:cubicBezTo>
                    <a:pt x="5087" y="5294"/>
                    <a:pt x="5170" y="5294"/>
                    <a:pt x="5170" y="5294"/>
                  </a:cubicBezTo>
                  <a:cubicBezTo>
                    <a:pt x="5170" y="5169"/>
                    <a:pt x="5170" y="5169"/>
                    <a:pt x="5170" y="5169"/>
                  </a:cubicBezTo>
                  <a:cubicBezTo>
                    <a:pt x="5170" y="5169"/>
                    <a:pt x="5146" y="5148"/>
                    <a:pt x="5123" y="5065"/>
                  </a:cubicBezTo>
                  <a:cubicBezTo>
                    <a:pt x="5087" y="5003"/>
                    <a:pt x="5052" y="4899"/>
                    <a:pt x="5052" y="4878"/>
                  </a:cubicBezTo>
                  <a:cubicBezTo>
                    <a:pt x="5040" y="4836"/>
                    <a:pt x="5040" y="4732"/>
                    <a:pt x="5052" y="4732"/>
                  </a:cubicBezTo>
                  <a:cubicBezTo>
                    <a:pt x="5076" y="4732"/>
                    <a:pt x="5111" y="4753"/>
                    <a:pt x="5182" y="4815"/>
                  </a:cubicBezTo>
                  <a:cubicBezTo>
                    <a:pt x="5253" y="4857"/>
                    <a:pt x="5395" y="5044"/>
                    <a:pt x="5430" y="4940"/>
                  </a:cubicBezTo>
                  <a:cubicBezTo>
                    <a:pt x="5466" y="4836"/>
                    <a:pt x="5454" y="4815"/>
                    <a:pt x="5430" y="4711"/>
                  </a:cubicBezTo>
                  <a:cubicBezTo>
                    <a:pt x="5406" y="4607"/>
                    <a:pt x="5371" y="4670"/>
                    <a:pt x="5395" y="4545"/>
                  </a:cubicBezTo>
                  <a:cubicBezTo>
                    <a:pt x="5430" y="4420"/>
                    <a:pt x="5359" y="4524"/>
                    <a:pt x="5501" y="4316"/>
                  </a:cubicBezTo>
                  <a:cubicBezTo>
                    <a:pt x="5643" y="4108"/>
                    <a:pt x="5761" y="4170"/>
                    <a:pt x="5785" y="4170"/>
                  </a:cubicBezTo>
                  <a:cubicBezTo>
                    <a:pt x="5808" y="4170"/>
                    <a:pt x="5903" y="4066"/>
                    <a:pt x="5891" y="4025"/>
                  </a:cubicBezTo>
                  <a:cubicBezTo>
                    <a:pt x="5879" y="4004"/>
                    <a:pt x="5903" y="3941"/>
                    <a:pt x="5879" y="3837"/>
                  </a:cubicBezTo>
                  <a:cubicBezTo>
                    <a:pt x="5844" y="3733"/>
                    <a:pt x="5785" y="3525"/>
                    <a:pt x="5785" y="3525"/>
                  </a:cubicBezTo>
                  <a:cubicBezTo>
                    <a:pt x="5785" y="3525"/>
                    <a:pt x="5725" y="3338"/>
                    <a:pt x="5761" y="3338"/>
                  </a:cubicBezTo>
                  <a:cubicBezTo>
                    <a:pt x="5796" y="3359"/>
                    <a:pt x="5832" y="3400"/>
                    <a:pt x="5938" y="3484"/>
                  </a:cubicBezTo>
                  <a:cubicBezTo>
                    <a:pt x="6056" y="3567"/>
                    <a:pt x="6104" y="3588"/>
                    <a:pt x="6127" y="3608"/>
                  </a:cubicBezTo>
                  <a:cubicBezTo>
                    <a:pt x="6151" y="3629"/>
                    <a:pt x="6175" y="3712"/>
                    <a:pt x="6127" y="3712"/>
                  </a:cubicBezTo>
                  <a:cubicBezTo>
                    <a:pt x="6068" y="3712"/>
                    <a:pt x="6033" y="3775"/>
                    <a:pt x="6021" y="3817"/>
                  </a:cubicBezTo>
                  <a:cubicBezTo>
                    <a:pt x="6009" y="3858"/>
                    <a:pt x="6080" y="3962"/>
                    <a:pt x="6080" y="3962"/>
                  </a:cubicBezTo>
                  <a:cubicBezTo>
                    <a:pt x="6080" y="3962"/>
                    <a:pt x="6186" y="3962"/>
                    <a:pt x="6210" y="3962"/>
                  </a:cubicBezTo>
                  <a:cubicBezTo>
                    <a:pt x="6234" y="3962"/>
                    <a:pt x="6234" y="3817"/>
                    <a:pt x="6234" y="3733"/>
                  </a:cubicBezTo>
                  <a:cubicBezTo>
                    <a:pt x="6234" y="3671"/>
                    <a:pt x="6399" y="3712"/>
                    <a:pt x="6423" y="3692"/>
                  </a:cubicBezTo>
                  <a:cubicBezTo>
                    <a:pt x="6446" y="3650"/>
                    <a:pt x="6505" y="3525"/>
                    <a:pt x="6541" y="3484"/>
                  </a:cubicBezTo>
                  <a:cubicBezTo>
                    <a:pt x="6588" y="3442"/>
                    <a:pt x="6742" y="3359"/>
                    <a:pt x="6718" y="3400"/>
                  </a:cubicBezTo>
                  <a:cubicBezTo>
                    <a:pt x="6706" y="3442"/>
                    <a:pt x="6742" y="3567"/>
                    <a:pt x="6742" y="3525"/>
                  </a:cubicBezTo>
                  <a:cubicBezTo>
                    <a:pt x="6742" y="3484"/>
                    <a:pt x="6789" y="3317"/>
                    <a:pt x="6813" y="3317"/>
                  </a:cubicBezTo>
                  <a:cubicBezTo>
                    <a:pt x="6836" y="3317"/>
                    <a:pt x="6907" y="3359"/>
                    <a:pt x="6907" y="3359"/>
                  </a:cubicBezTo>
                  <a:cubicBezTo>
                    <a:pt x="6907" y="3359"/>
                    <a:pt x="6872" y="3525"/>
                    <a:pt x="6919" y="3525"/>
                  </a:cubicBezTo>
                  <a:cubicBezTo>
                    <a:pt x="6978" y="3546"/>
                    <a:pt x="7049" y="3629"/>
                    <a:pt x="7061" y="3546"/>
                  </a:cubicBezTo>
                  <a:cubicBezTo>
                    <a:pt x="7084" y="3484"/>
                    <a:pt x="7049" y="3504"/>
                    <a:pt x="7167" y="3442"/>
                  </a:cubicBezTo>
                  <a:cubicBezTo>
                    <a:pt x="7297" y="3400"/>
                    <a:pt x="7238" y="3400"/>
                    <a:pt x="7321" y="3380"/>
                  </a:cubicBezTo>
                  <a:cubicBezTo>
                    <a:pt x="7403" y="3380"/>
                    <a:pt x="7451" y="3484"/>
                    <a:pt x="7486" y="3484"/>
                  </a:cubicBezTo>
                  <a:cubicBezTo>
                    <a:pt x="7533" y="3484"/>
                    <a:pt x="7557" y="3317"/>
                    <a:pt x="7557" y="3317"/>
                  </a:cubicBezTo>
                  <a:cubicBezTo>
                    <a:pt x="7569" y="3192"/>
                    <a:pt x="7569" y="3192"/>
                    <a:pt x="7569" y="3192"/>
                  </a:cubicBezTo>
                  <a:cubicBezTo>
                    <a:pt x="7522" y="3151"/>
                    <a:pt x="7522" y="3151"/>
                    <a:pt x="7522" y="3151"/>
                  </a:cubicBezTo>
                  <a:cubicBezTo>
                    <a:pt x="7522" y="3151"/>
                    <a:pt x="7569" y="3151"/>
                    <a:pt x="7545" y="3109"/>
                  </a:cubicBezTo>
                  <a:cubicBezTo>
                    <a:pt x="7533" y="3088"/>
                    <a:pt x="7592" y="3067"/>
                    <a:pt x="7628" y="3067"/>
                  </a:cubicBezTo>
                  <a:cubicBezTo>
                    <a:pt x="7663" y="3047"/>
                    <a:pt x="7770" y="3109"/>
                    <a:pt x="7817" y="3130"/>
                  </a:cubicBezTo>
                  <a:cubicBezTo>
                    <a:pt x="7876" y="3171"/>
                    <a:pt x="8077" y="3151"/>
                    <a:pt x="8207" y="3317"/>
                  </a:cubicBezTo>
                  <a:cubicBezTo>
                    <a:pt x="8325" y="3484"/>
                    <a:pt x="8349" y="3504"/>
                    <a:pt x="8372" y="3504"/>
                  </a:cubicBezTo>
                  <a:cubicBezTo>
                    <a:pt x="8396" y="3525"/>
                    <a:pt x="8490" y="3463"/>
                    <a:pt x="8490" y="3463"/>
                  </a:cubicBezTo>
                  <a:cubicBezTo>
                    <a:pt x="8490" y="3463"/>
                    <a:pt x="8526" y="3442"/>
                    <a:pt x="8490" y="3400"/>
                  </a:cubicBezTo>
                  <a:cubicBezTo>
                    <a:pt x="8443" y="3338"/>
                    <a:pt x="8408" y="3359"/>
                    <a:pt x="8408" y="3338"/>
                  </a:cubicBezTo>
                  <a:cubicBezTo>
                    <a:pt x="8408" y="3296"/>
                    <a:pt x="8372" y="3130"/>
                    <a:pt x="8360" y="3130"/>
                  </a:cubicBezTo>
                  <a:cubicBezTo>
                    <a:pt x="8349" y="3130"/>
                    <a:pt x="8325" y="3109"/>
                    <a:pt x="8313" y="3130"/>
                  </a:cubicBezTo>
                  <a:cubicBezTo>
                    <a:pt x="8301" y="3151"/>
                    <a:pt x="8231" y="3047"/>
                    <a:pt x="8231" y="3026"/>
                  </a:cubicBezTo>
                  <a:cubicBezTo>
                    <a:pt x="8231" y="2984"/>
                    <a:pt x="8231" y="2880"/>
                    <a:pt x="8254" y="2880"/>
                  </a:cubicBezTo>
                  <a:cubicBezTo>
                    <a:pt x="8266" y="2859"/>
                    <a:pt x="8148" y="2859"/>
                    <a:pt x="8219" y="2734"/>
                  </a:cubicBezTo>
                  <a:cubicBezTo>
                    <a:pt x="8278" y="2589"/>
                    <a:pt x="8396" y="2422"/>
                    <a:pt x="8396" y="2401"/>
                  </a:cubicBezTo>
                  <a:cubicBezTo>
                    <a:pt x="8384" y="2360"/>
                    <a:pt x="8408" y="1860"/>
                    <a:pt x="8408" y="1860"/>
                  </a:cubicBezTo>
                  <a:cubicBezTo>
                    <a:pt x="8408" y="1860"/>
                    <a:pt x="8479" y="1923"/>
                    <a:pt x="8502" y="1881"/>
                  </a:cubicBezTo>
                  <a:cubicBezTo>
                    <a:pt x="8526" y="1819"/>
                    <a:pt x="8550" y="1694"/>
                    <a:pt x="8550" y="1694"/>
                  </a:cubicBezTo>
                  <a:cubicBezTo>
                    <a:pt x="8632" y="1673"/>
                    <a:pt x="8632" y="1673"/>
                    <a:pt x="8632" y="1673"/>
                  </a:cubicBezTo>
                  <a:cubicBezTo>
                    <a:pt x="8632" y="1673"/>
                    <a:pt x="8668" y="1777"/>
                    <a:pt x="8668" y="1798"/>
                  </a:cubicBezTo>
                  <a:cubicBezTo>
                    <a:pt x="8656" y="1819"/>
                    <a:pt x="8620" y="1902"/>
                    <a:pt x="8668" y="1902"/>
                  </a:cubicBezTo>
                  <a:cubicBezTo>
                    <a:pt x="8703" y="1902"/>
                    <a:pt x="8810" y="2027"/>
                    <a:pt x="8810" y="2027"/>
                  </a:cubicBezTo>
                  <a:cubicBezTo>
                    <a:pt x="8810" y="2027"/>
                    <a:pt x="8845" y="2277"/>
                    <a:pt x="8821" y="2277"/>
                  </a:cubicBezTo>
                  <a:cubicBezTo>
                    <a:pt x="8798" y="2277"/>
                    <a:pt x="8810" y="2401"/>
                    <a:pt x="8810" y="2401"/>
                  </a:cubicBezTo>
                  <a:cubicBezTo>
                    <a:pt x="8810" y="2401"/>
                    <a:pt x="8786" y="2318"/>
                    <a:pt x="8774" y="2422"/>
                  </a:cubicBezTo>
                  <a:cubicBezTo>
                    <a:pt x="8750" y="2526"/>
                    <a:pt x="8810" y="2589"/>
                    <a:pt x="8810" y="2589"/>
                  </a:cubicBezTo>
                  <a:cubicBezTo>
                    <a:pt x="8810" y="2589"/>
                    <a:pt x="8869" y="2547"/>
                    <a:pt x="8845" y="2651"/>
                  </a:cubicBezTo>
                  <a:cubicBezTo>
                    <a:pt x="8833" y="2755"/>
                    <a:pt x="8833" y="2714"/>
                    <a:pt x="8845" y="2797"/>
                  </a:cubicBezTo>
                  <a:cubicBezTo>
                    <a:pt x="8845" y="2901"/>
                    <a:pt x="8892" y="3026"/>
                    <a:pt x="8892" y="3067"/>
                  </a:cubicBezTo>
                  <a:cubicBezTo>
                    <a:pt x="8892" y="3109"/>
                    <a:pt x="8892" y="3359"/>
                    <a:pt x="8892" y="3359"/>
                  </a:cubicBezTo>
                  <a:cubicBezTo>
                    <a:pt x="8892" y="3359"/>
                    <a:pt x="8928" y="3484"/>
                    <a:pt x="8951" y="3525"/>
                  </a:cubicBezTo>
                  <a:cubicBezTo>
                    <a:pt x="8975" y="3567"/>
                    <a:pt x="9034" y="3463"/>
                    <a:pt x="8975" y="3567"/>
                  </a:cubicBezTo>
                  <a:cubicBezTo>
                    <a:pt x="8904" y="3671"/>
                    <a:pt x="8939" y="3671"/>
                    <a:pt x="8892" y="3775"/>
                  </a:cubicBezTo>
                  <a:cubicBezTo>
                    <a:pt x="8845" y="3879"/>
                    <a:pt x="8810" y="3900"/>
                    <a:pt x="8786" y="3941"/>
                  </a:cubicBezTo>
                  <a:cubicBezTo>
                    <a:pt x="8762" y="3983"/>
                    <a:pt x="8691" y="4025"/>
                    <a:pt x="8691" y="4025"/>
                  </a:cubicBezTo>
                  <a:cubicBezTo>
                    <a:pt x="8691" y="4025"/>
                    <a:pt x="8857" y="4108"/>
                    <a:pt x="8880" y="4108"/>
                  </a:cubicBezTo>
                  <a:cubicBezTo>
                    <a:pt x="8904" y="4108"/>
                    <a:pt x="9093" y="4066"/>
                    <a:pt x="9093" y="3983"/>
                  </a:cubicBezTo>
                  <a:cubicBezTo>
                    <a:pt x="9093" y="3900"/>
                    <a:pt x="9199" y="3692"/>
                    <a:pt x="9140" y="3629"/>
                  </a:cubicBezTo>
                  <a:cubicBezTo>
                    <a:pt x="9093" y="3567"/>
                    <a:pt x="9081" y="3588"/>
                    <a:pt x="9069" y="3525"/>
                  </a:cubicBezTo>
                  <a:cubicBezTo>
                    <a:pt x="9069" y="3463"/>
                    <a:pt x="9046" y="3442"/>
                    <a:pt x="9069" y="3400"/>
                  </a:cubicBezTo>
                  <a:cubicBezTo>
                    <a:pt x="9081" y="3359"/>
                    <a:pt x="9117" y="3275"/>
                    <a:pt x="9069" y="3296"/>
                  </a:cubicBezTo>
                  <a:cubicBezTo>
                    <a:pt x="9022" y="3296"/>
                    <a:pt x="9022" y="3317"/>
                    <a:pt x="8999" y="3255"/>
                  </a:cubicBezTo>
                  <a:cubicBezTo>
                    <a:pt x="8975" y="3192"/>
                    <a:pt x="8987" y="3275"/>
                    <a:pt x="8951" y="3109"/>
                  </a:cubicBezTo>
                  <a:cubicBezTo>
                    <a:pt x="8916" y="2943"/>
                    <a:pt x="8975" y="2859"/>
                    <a:pt x="8975" y="2859"/>
                  </a:cubicBezTo>
                  <a:cubicBezTo>
                    <a:pt x="8975" y="2859"/>
                    <a:pt x="9022" y="2943"/>
                    <a:pt x="8987" y="2797"/>
                  </a:cubicBezTo>
                  <a:cubicBezTo>
                    <a:pt x="8951" y="2651"/>
                    <a:pt x="8904" y="2610"/>
                    <a:pt x="8904" y="2568"/>
                  </a:cubicBezTo>
                  <a:cubicBezTo>
                    <a:pt x="8892" y="2506"/>
                    <a:pt x="8916" y="2464"/>
                    <a:pt x="8904" y="2381"/>
                  </a:cubicBezTo>
                  <a:cubicBezTo>
                    <a:pt x="8904" y="2297"/>
                    <a:pt x="9046" y="2256"/>
                    <a:pt x="9046" y="2256"/>
                  </a:cubicBezTo>
                  <a:cubicBezTo>
                    <a:pt x="9046" y="2256"/>
                    <a:pt x="9058" y="2131"/>
                    <a:pt x="9034" y="2069"/>
                  </a:cubicBezTo>
                  <a:cubicBezTo>
                    <a:pt x="8999" y="2027"/>
                    <a:pt x="8951" y="1923"/>
                    <a:pt x="8951" y="1923"/>
                  </a:cubicBezTo>
                  <a:cubicBezTo>
                    <a:pt x="8951" y="1923"/>
                    <a:pt x="8963" y="1860"/>
                    <a:pt x="8963" y="1840"/>
                  </a:cubicBezTo>
                  <a:cubicBezTo>
                    <a:pt x="8975" y="1798"/>
                    <a:pt x="9034" y="1860"/>
                    <a:pt x="9058" y="1902"/>
                  </a:cubicBezTo>
                  <a:cubicBezTo>
                    <a:pt x="9069" y="1944"/>
                    <a:pt x="9140" y="2027"/>
                    <a:pt x="9140" y="2027"/>
                  </a:cubicBezTo>
                  <a:cubicBezTo>
                    <a:pt x="9140" y="2027"/>
                    <a:pt x="9117" y="2089"/>
                    <a:pt x="9129" y="2152"/>
                  </a:cubicBezTo>
                  <a:cubicBezTo>
                    <a:pt x="9140" y="2214"/>
                    <a:pt x="9152" y="2360"/>
                    <a:pt x="9152" y="2360"/>
                  </a:cubicBezTo>
                  <a:cubicBezTo>
                    <a:pt x="9152" y="2360"/>
                    <a:pt x="9176" y="2464"/>
                    <a:pt x="9188" y="2485"/>
                  </a:cubicBezTo>
                  <a:cubicBezTo>
                    <a:pt x="9199" y="2506"/>
                    <a:pt x="9164" y="2526"/>
                    <a:pt x="9199" y="2506"/>
                  </a:cubicBezTo>
                  <a:cubicBezTo>
                    <a:pt x="9235" y="2506"/>
                    <a:pt x="9389" y="2568"/>
                    <a:pt x="9389" y="2568"/>
                  </a:cubicBezTo>
                  <a:cubicBezTo>
                    <a:pt x="9389" y="2568"/>
                    <a:pt x="9400" y="2381"/>
                    <a:pt x="9377" y="2381"/>
                  </a:cubicBezTo>
                  <a:cubicBezTo>
                    <a:pt x="9341" y="2401"/>
                    <a:pt x="9318" y="2422"/>
                    <a:pt x="9294" y="2401"/>
                  </a:cubicBezTo>
                  <a:cubicBezTo>
                    <a:pt x="9259" y="2360"/>
                    <a:pt x="9247" y="2277"/>
                    <a:pt x="9247" y="2277"/>
                  </a:cubicBezTo>
                  <a:cubicBezTo>
                    <a:pt x="9247" y="2277"/>
                    <a:pt x="9247" y="2214"/>
                    <a:pt x="9259" y="2173"/>
                  </a:cubicBezTo>
                  <a:cubicBezTo>
                    <a:pt x="9270" y="2131"/>
                    <a:pt x="9353" y="2048"/>
                    <a:pt x="9353" y="2048"/>
                  </a:cubicBezTo>
                  <a:cubicBezTo>
                    <a:pt x="9353" y="2048"/>
                    <a:pt x="9424" y="2069"/>
                    <a:pt x="9471" y="2069"/>
                  </a:cubicBezTo>
                  <a:cubicBezTo>
                    <a:pt x="9518" y="2069"/>
                    <a:pt x="9708" y="2297"/>
                    <a:pt x="9708" y="2297"/>
                  </a:cubicBezTo>
                  <a:cubicBezTo>
                    <a:pt x="9743" y="2360"/>
                    <a:pt x="9743" y="2360"/>
                    <a:pt x="9743" y="2360"/>
                  </a:cubicBezTo>
                  <a:cubicBezTo>
                    <a:pt x="9743" y="2360"/>
                    <a:pt x="9755" y="2214"/>
                    <a:pt x="9790" y="2256"/>
                  </a:cubicBezTo>
                  <a:cubicBezTo>
                    <a:pt x="9814" y="2277"/>
                    <a:pt x="9814" y="2277"/>
                    <a:pt x="9814" y="2277"/>
                  </a:cubicBezTo>
                  <a:cubicBezTo>
                    <a:pt x="9814" y="2277"/>
                    <a:pt x="9826" y="2173"/>
                    <a:pt x="9778" y="2131"/>
                  </a:cubicBezTo>
                  <a:cubicBezTo>
                    <a:pt x="9719" y="2110"/>
                    <a:pt x="9648" y="1964"/>
                    <a:pt x="9648" y="1964"/>
                  </a:cubicBezTo>
                  <a:cubicBezTo>
                    <a:pt x="9648" y="1964"/>
                    <a:pt x="9589" y="1798"/>
                    <a:pt x="9601" y="1715"/>
                  </a:cubicBezTo>
                  <a:cubicBezTo>
                    <a:pt x="9613" y="1632"/>
                    <a:pt x="9601" y="1590"/>
                    <a:pt x="9625" y="1590"/>
                  </a:cubicBezTo>
                  <a:cubicBezTo>
                    <a:pt x="9648" y="1590"/>
                    <a:pt x="9790" y="1569"/>
                    <a:pt x="9838" y="1528"/>
                  </a:cubicBezTo>
                  <a:cubicBezTo>
                    <a:pt x="9885" y="1507"/>
                    <a:pt x="9944" y="1548"/>
                    <a:pt x="10015" y="1507"/>
                  </a:cubicBezTo>
                  <a:cubicBezTo>
                    <a:pt x="10086" y="1465"/>
                    <a:pt x="10097" y="1444"/>
                    <a:pt x="10157" y="1465"/>
                  </a:cubicBezTo>
                  <a:cubicBezTo>
                    <a:pt x="10227" y="1507"/>
                    <a:pt x="10180" y="1403"/>
                    <a:pt x="10168" y="1340"/>
                  </a:cubicBezTo>
                  <a:cubicBezTo>
                    <a:pt x="10157" y="1299"/>
                    <a:pt x="10145" y="1070"/>
                    <a:pt x="10145" y="1132"/>
                  </a:cubicBezTo>
                  <a:cubicBezTo>
                    <a:pt x="10145" y="1174"/>
                    <a:pt x="10145" y="903"/>
                    <a:pt x="10287" y="862"/>
                  </a:cubicBezTo>
                  <a:cubicBezTo>
                    <a:pt x="10417" y="841"/>
                    <a:pt x="10535" y="799"/>
                    <a:pt x="10688" y="758"/>
                  </a:cubicBezTo>
                  <a:cubicBezTo>
                    <a:pt x="10854" y="695"/>
                    <a:pt x="10877" y="591"/>
                    <a:pt x="10877" y="591"/>
                  </a:cubicBezTo>
                  <a:cubicBezTo>
                    <a:pt x="10877" y="591"/>
                    <a:pt x="10996" y="570"/>
                    <a:pt x="11019" y="570"/>
                  </a:cubicBezTo>
                  <a:cubicBezTo>
                    <a:pt x="11031" y="570"/>
                    <a:pt x="11066" y="529"/>
                    <a:pt x="11114" y="549"/>
                  </a:cubicBezTo>
                  <a:cubicBezTo>
                    <a:pt x="11173" y="570"/>
                    <a:pt x="11196" y="612"/>
                    <a:pt x="11232" y="612"/>
                  </a:cubicBezTo>
                  <a:cubicBezTo>
                    <a:pt x="11267" y="612"/>
                    <a:pt x="11468" y="549"/>
                    <a:pt x="11468" y="549"/>
                  </a:cubicBezTo>
                  <a:cubicBezTo>
                    <a:pt x="11468" y="549"/>
                    <a:pt x="11468" y="487"/>
                    <a:pt x="11492" y="445"/>
                  </a:cubicBezTo>
                  <a:cubicBezTo>
                    <a:pt x="11504" y="404"/>
                    <a:pt x="11527" y="321"/>
                    <a:pt x="11551" y="321"/>
                  </a:cubicBezTo>
                  <a:cubicBezTo>
                    <a:pt x="11586" y="341"/>
                    <a:pt x="11622" y="362"/>
                    <a:pt x="11622" y="321"/>
                  </a:cubicBezTo>
                  <a:cubicBezTo>
                    <a:pt x="11634" y="258"/>
                    <a:pt x="11752" y="-54"/>
                    <a:pt x="11834" y="8"/>
                  </a:cubicBezTo>
                  <a:cubicBezTo>
                    <a:pt x="11917" y="50"/>
                    <a:pt x="12106" y="50"/>
                    <a:pt x="12106" y="71"/>
                  </a:cubicBezTo>
                  <a:cubicBezTo>
                    <a:pt x="12106" y="112"/>
                    <a:pt x="12142" y="196"/>
                    <a:pt x="12142" y="196"/>
                  </a:cubicBezTo>
                  <a:cubicBezTo>
                    <a:pt x="12142" y="196"/>
                    <a:pt x="12130" y="258"/>
                    <a:pt x="12189" y="279"/>
                  </a:cubicBezTo>
                  <a:cubicBezTo>
                    <a:pt x="12260" y="321"/>
                    <a:pt x="12295" y="362"/>
                    <a:pt x="12295" y="362"/>
                  </a:cubicBezTo>
                  <a:cubicBezTo>
                    <a:pt x="12295" y="362"/>
                    <a:pt x="12484" y="362"/>
                    <a:pt x="12520" y="362"/>
                  </a:cubicBezTo>
                  <a:cubicBezTo>
                    <a:pt x="12567" y="341"/>
                    <a:pt x="12898" y="466"/>
                    <a:pt x="12898" y="487"/>
                  </a:cubicBezTo>
                  <a:cubicBezTo>
                    <a:pt x="12898" y="529"/>
                    <a:pt x="13004" y="820"/>
                    <a:pt x="12945" y="862"/>
                  </a:cubicBezTo>
                  <a:cubicBezTo>
                    <a:pt x="12886" y="924"/>
                    <a:pt x="12957" y="924"/>
                    <a:pt x="12815" y="1132"/>
                  </a:cubicBezTo>
                  <a:cubicBezTo>
                    <a:pt x="12673" y="1319"/>
                    <a:pt x="12579" y="1403"/>
                    <a:pt x="12496" y="1465"/>
                  </a:cubicBezTo>
                  <a:cubicBezTo>
                    <a:pt x="12413" y="1528"/>
                    <a:pt x="12378" y="1715"/>
                    <a:pt x="12331" y="1736"/>
                  </a:cubicBezTo>
                  <a:cubicBezTo>
                    <a:pt x="12272" y="1756"/>
                    <a:pt x="12260" y="1819"/>
                    <a:pt x="12260" y="1819"/>
                  </a:cubicBezTo>
                  <a:cubicBezTo>
                    <a:pt x="12260" y="1819"/>
                    <a:pt x="12331" y="1798"/>
                    <a:pt x="12366" y="1777"/>
                  </a:cubicBezTo>
                  <a:cubicBezTo>
                    <a:pt x="12390" y="1756"/>
                    <a:pt x="12673" y="1673"/>
                    <a:pt x="12673" y="1673"/>
                  </a:cubicBezTo>
                  <a:cubicBezTo>
                    <a:pt x="12673" y="1673"/>
                    <a:pt x="12532" y="1569"/>
                    <a:pt x="12626" y="1486"/>
                  </a:cubicBezTo>
                  <a:cubicBezTo>
                    <a:pt x="12721" y="1403"/>
                    <a:pt x="12744" y="1423"/>
                    <a:pt x="12744" y="1423"/>
                  </a:cubicBezTo>
                  <a:cubicBezTo>
                    <a:pt x="12744" y="1423"/>
                    <a:pt x="12803" y="1423"/>
                    <a:pt x="12827" y="1444"/>
                  </a:cubicBezTo>
                  <a:cubicBezTo>
                    <a:pt x="12862" y="1444"/>
                    <a:pt x="12898" y="1486"/>
                    <a:pt x="12945" y="1548"/>
                  </a:cubicBezTo>
                  <a:cubicBezTo>
                    <a:pt x="13004" y="1611"/>
                    <a:pt x="12981" y="1611"/>
                    <a:pt x="13016" y="1548"/>
                  </a:cubicBezTo>
                  <a:cubicBezTo>
                    <a:pt x="13063" y="1465"/>
                    <a:pt x="13099" y="1423"/>
                    <a:pt x="13146" y="1444"/>
                  </a:cubicBezTo>
                  <a:cubicBezTo>
                    <a:pt x="13205" y="1465"/>
                    <a:pt x="13489" y="1528"/>
                    <a:pt x="13571" y="1548"/>
                  </a:cubicBezTo>
                  <a:cubicBezTo>
                    <a:pt x="13642" y="1548"/>
                    <a:pt x="13501" y="1652"/>
                    <a:pt x="13607" y="1756"/>
                  </a:cubicBezTo>
                  <a:cubicBezTo>
                    <a:pt x="13713" y="1840"/>
                    <a:pt x="13831" y="1944"/>
                    <a:pt x="13855" y="1944"/>
                  </a:cubicBezTo>
                  <a:cubicBezTo>
                    <a:pt x="13879" y="1923"/>
                    <a:pt x="14044" y="1840"/>
                    <a:pt x="14044" y="1840"/>
                  </a:cubicBezTo>
                  <a:cubicBezTo>
                    <a:pt x="14044" y="1840"/>
                    <a:pt x="14044" y="1840"/>
                    <a:pt x="14080" y="1715"/>
                  </a:cubicBezTo>
                  <a:cubicBezTo>
                    <a:pt x="14103" y="1590"/>
                    <a:pt x="14091" y="1611"/>
                    <a:pt x="14091" y="1548"/>
                  </a:cubicBezTo>
                  <a:cubicBezTo>
                    <a:pt x="14103" y="1507"/>
                    <a:pt x="14127" y="1465"/>
                    <a:pt x="14150" y="1423"/>
                  </a:cubicBezTo>
                  <a:cubicBezTo>
                    <a:pt x="14186" y="1382"/>
                    <a:pt x="14186" y="1340"/>
                    <a:pt x="14269" y="1423"/>
                  </a:cubicBezTo>
                  <a:cubicBezTo>
                    <a:pt x="14351" y="1528"/>
                    <a:pt x="14363" y="1569"/>
                    <a:pt x="14363" y="1569"/>
                  </a:cubicBezTo>
                  <a:cubicBezTo>
                    <a:pt x="14363" y="1569"/>
                    <a:pt x="14505" y="1548"/>
                    <a:pt x="14659" y="1777"/>
                  </a:cubicBezTo>
                  <a:cubicBezTo>
                    <a:pt x="14812" y="1985"/>
                    <a:pt x="14777" y="2048"/>
                    <a:pt x="14789" y="2089"/>
                  </a:cubicBezTo>
                  <a:cubicBezTo>
                    <a:pt x="14789" y="2152"/>
                    <a:pt x="14777" y="2277"/>
                    <a:pt x="14789" y="2318"/>
                  </a:cubicBezTo>
                  <a:cubicBezTo>
                    <a:pt x="14789" y="2360"/>
                    <a:pt x="14789" y="2277"/>
                    <a:pt x="14871" y="2422"/>
                  </a:cubicBezTo>
                  <a:cubicBezTo>
                    <a:pt x="14954" y="2589"/>
                    <a:pt x="15119" y="2589"/>
                    <a:pt x="15108" y="2589"/>
                  </a:cubicBezTo>
                  <a:cubicBezTo>
                    <a:pt x="15084" y="2589"/>
                    <a:pt x="15119" y="2464"/>
                    <a:pt x="15096" y="2401"/>
                  </a:cubicBezTo>
                  <a:cubicBezTo>
                    <a:pt x="15072" y="2339"/>
                    <a:pt x="15108" y="2360"/>
                    <a:pt x="15143" y="2297"/>
                  </a:cubicBezTo>
                  <a:cubicBezTo>
                    <a:pt x="15167" y="2256"/>
                    <a:pt x="15226" y="2277"/>
                    <a:pt x="15226" y="2277"/>
                  </a:cubicBezTo>
                  <a:cubicBezTo>
                    <a:pt x="15226" y="2277"/>
                    <a:pt x="15249" y="2297"/>
                    <a:pt x="15320" y="2339"/>
                  </a:cubicBezTo>
                  <a:cubicBezTo>
                    <a:pt x="15379" y="2360"/>
                    <a:pt x="15285" y="2360"/>
                    <a:pt x="15450" y="2360"/>
                  </a:cubicBezTo>
                  <a:cubicBezTo>
                    <a:pt x="15616" y="2360"/>
                    <a:pt x="15616" y="2277"/>
                    <a:pt x="15675" y="2277"/>
                  </a:cubicBezTo>
                  <a:cubicBezTo>
                    <a:pt x="15722" y="2277"/>
                    <a:pt x="15769" y="2256"/>
                    <a:pt x="15781" y="2277"/>
                  </a:cubicBezTo>
                  <a:cubicBezTo>
                    <a:pt x="15793" y="2318"/>
                    <a:pt x="15793" y="2339"/>
                    <a:pt x="15852" y="2339"/>
                  </a:cubicBezTo>
                  <a:cubicBezTo>
                    <a:pt x="15911" y="2360"/>
                    <a:pt x="15923" y="2401"/>
                    <a:pt x="15899" y="2297"/>
                  </a:cubicBezTo>
                  <a:cubicBezTo>
                    <a:pt x="15864" y="2193"/>
                    <a:pt x="15828" y="2110"/>
                    <a:pt x="15828" y="2110"/>
                  </a:cubicBezTo>
                  <a:cubicBezTo>
                    <a:pt x="15781" y="2069"/>
                    <a:pt x="15781" y="2069"/>
                    <a:pt x="15781" y="2069"/>
                  </a:cubicBezTo>
                  <a:cubicBezTo>
                    <a:pt x="15781" y="2069"/>
                    <a:pt x="15757" y="2048"/>
                    <a:pt x="15828" y="1964"/>
                  </a:cubicBezTo>
                  <a:cubicBezTo>
                    <a:pt x="15899" y="1881"/>
                    <a:pt x="15887" y="2006"/>
                    <a:pt x="15946" y="1985"/>
                  </a:cubicBezTo>
                  <a:cubicBezTo>
                    <a:pt x="16006" y="1985"/>
                    <a:pt x="16147" y="1944"/>
                    <a:pt x="16147" y="1944"/>
                  </a:cubicBezTo>
                  <a:cubicBezTo>
                    <a:pt x="16147" y="1944"/>
                    <a:pt x="16289" y="1985"/>
                    <a:pt x="16407" y="2069"/>
                  </a:cubicBezTo>
                  <a:cubicBezTo>
                    <a:pt x="16537" y="2152"/>
                    <a:pt x="16774" y="2193"/>
                    <a:pt x="16774" y="2152"/>
                  </a:cubicBezTo>
                  <a:cubicBezTo>
                    <a:pt x="16774" y="2131"/>
                    <a:pt x="16833" y="2152"/>
                    <a:pt x="16868" y="2152"/>
                  </a:cubicBezTo>
                  <a:cubicBezTo>
                    <a:pt x="16915" y="2152"/>
                    <a:pt x="17034" y="2360"/>
                    <a:pt x="17034" y="2360"/>
                  </a:cubicBezTo>
                  <a:cubicBezTo>
                    <a:pt x="17034" y="2360"/>
                    <a:pt x="17128" y="2506"/>
                    <a:pt x="17175" y="2547"/>
                  </a:cubicBezTo>
                  <a:cubicBezTo>
                    <a:pt x="17223" y="2589"/>
                    <a:pt x="17234" y="2610"/>
                    <a:pt x="17294" y="2610"/>
                  </a:cubicBezTo>
                  <a:cubicBezTo>
                    <a:pt x="17353" y="2610"/>
                    <a:pt x="17506" y="2734"/>
                    <a:pt x="17506" y="2714"/>
                  </a:cubicBezTo>
                  <a:cubicBezTo>
                    <a:pt x="17518" y="2672"/>
                    <a:pt x="17707" y="2693"/>
                    <a:pt x="17707" y="2630"/>
                  </a:cubicBezTo>
                  <a:cubicBezTo>
                    <a:pt x="17695" y="2547"/>
                    <a:pt x="17813" y="2651"/>
                    <a:pt x="17967" y="2693"/>
                  </a:cubicBezTo>
                  <a:cubicBezTo>
                    <a:pt x="18121" y="2734"/>
                    <a:pt x="18144" y="2797"/>
                    <a:pt x="18144" y="2838"/>
                  </a:cubicBezTo>
                  <a:cubicBezTo>
                    <a:pt x="18156" y="2859"/>
                    <a:pt x="18192" y="3005"/>
                    <a:pt x="18192" y="3005"/>
                  </a:cubicBezTo>
                  <a:cubicBezTo>
                    <a:pt x="18192" y="3005"/>
                    <a:pt x="18333" y="3109"/>
                    <a:pt x="18392" y="3109"/>
                  </a:cubicBezTo>
                  <a:cubicBezTo>
                    <a:pt x="18452" y="3088"/>
                    <a:pt x="18582" y="3109"/>
                    <a:pt x="18582" y="3109"/>
                  </a:cubicBezTo>
                  <a:cubicBezTo>
                    <a:pt x="18582" y="3109"/>
                    <a:pt x="18948" y="3047"/>
                    <a:pt x="19031" y="3047"/>
                  </a:cubicBezTo>
                  <a:cubicBezTo>
                    <a:pt x="19101" y="3026"/>
                    <a:pt x="19101" y="2797"/>
                    <a:pt x="19113" y="2901"/>
                  </a:cubicBezTo>
                  <a:cubicBezTo>
                    <a:pt x="19137" y="3005"/>
                    <a:pt x="19113" y="3151"/>
                    <a:pt x="19113" y="3151"/>
                  </a:cubicBezTo>
                  <a:cubicBezTo>
                    <a:pt x="19113" y="3151"/>
                    <a:pt x="19172" y="3296"/>
                    <a:pt x="19220" y="3275"/>
                  </a:cubicBezTo>
                  <a:cubicBezTo>
                    <a:pt x="19255" y="3255"/>
                    <a:pt x="19302" y="3234"/>
                    <a:pt x="19302" y="3234"/>
                  </a:cubicBezTo>
                  <a:cubicBezTo>
                    <a:pt x="19302" y="3234"/>
                    <a:pt x="19326" y="3213"/>
                    <a:pt x="19255" y="3130"/>
                  </a:cubicBezTo>
                  <a:cubicBezTo>
                    <a:pt x="19196" y="3047"/>
                    <a:pt x="19220" y="2922"/>
                    <a:pt x="19243" y="2880"/>
                  </a:cubicBezTo>
                  <a:cubicBezTo>
                    <a:pt x="19267" y="2859"/>
                    <a:pt x="19799" y="2901"/>
                    <a:pt x="19988" y="3047"/>
                  </a:cubicBezTo>
                  <a:cubicBezTo>
                    <a:pt x="20177" y="3171"/>
                    <a:pt x="20779" y="3608"/>
                    <a:pt x="20850" y="3733"/>
                  </a:cubicBezTo>
                  <a:cubicBezTo>
                    <a:pt x="20921" y="3858"/>
                    <a:pt x="20968" y="3941"/>
                    <a:pt x="20980" y="3983"/>
                  </a:cubicBezTo>
                  <a:cubicBezTo>
                    <a:pt x="21004" y="4004"/>
                    <a:pt x="21051" y="3858"/>
                    <a:pt x="21051" y="3858"/>
                  </a:cubicBezTo>
                  <a:cubicBezTo>
                    <a:pt x="21051" y="3858"/>
                    <a:pt x="21169" y="3879"/>
                    <a:pt x="21217" y="3900"/>
                  </a:cubicBezTo>
                  <a:cubicBezTo>
                    <a:pt x="21252" y="3900"/>
                    <a:pt x="21252" y="3817"/>
                    <a:pt x="21370" y="3962"/>
                  </a:cubicBezTo>
                  <a:cubicBezTo>
                    <a:pt x="21488" y="4087"/>
                    <a:pt x="21500" y="4233"/>
                    <a:pt x="21500" y="4233"/>
                  </a:cubicBezTo>
                  <a:cubicBezTo>
                    <a:pt x="21500" y="4233"/>
                    <a:pt x="21571" y="4378"/>
                    <a:pt x="21488" y="4399"/>
                  </a:cubicBezTo>
                  <a:cubicBezTo>
                    <a:pt x="21394" y="4441"/>
                    <a:pt x="21358" y="4607"/>
                    <a:pt x="21358" y="4607"/>
                  </a:cubicBezTo>
                  <a:cubicBezTo>
                    <a:pt x="21358" y="4607"/>
                    <a:pt x="21382" y="4670"/>
                    <a:pt x="21382" y="4711"/>
                  </a:cubicBezTo>
                  <a:cubicBezTo>
                    <a:pt x="21382" y="4753"/>
                    <a:pt x="21358" y="4815"/>
                    <a:pt x="21370" y="4878"/>
                  </a:cubicBezTo>
                  <a:cubicBezTo>
                    <a:pt x="21382" y="4940"/>
                    <a:pt x="21441" y="5023"/>
                    <a:pt x="21417" y="5065"/>
                  </a:cubicBezTo>
                  <a:cubicBezTo>
                    <a:pt x="21394" y="5086"/>
                    <a:pt x="21417" y="5086"/>
                    <a:pt x="21358" y="5086"/>
                  </a:cubicBezTo>
                  <a:cubicBezTo>
                    <a:pt x="21311" y="5065"/>
                    <a:pt x="21217" y="5023"/>
                    <a:pt x="21205" y="4982"/>
                  </a:cubicBezTo>
                  <a:cubicBezTo>
                    <a:pt x="21181" y="4961"/>
                    <a:pt x="21181" y="4919"/>
                    <a:pt x="21146" y="4919"/>
                  </a:cubicBezTo>
                  <a:cubicBezTo>
                    <a:pt x="21110" y="4919"/>
                    <a:pt x="20980" y="4815"/>
                    <a:pt x="20980" y="4815"/>
                  </a:cubicBezTo>
                  <a:cubicBezTo>
                    <a:pt x="20933" y="4711"/>
                    <a:pt x="20933" y="4711"/>
                    <a:pt x="20933" y="4711"/>
                  </a:cubicBezTo>
                  <a:cubicBezTo>
                    <a:pt x="20886" y="4586"/>
                    <a:pt x="20886" y="4586"/>
                    <a:pt x="20886" y="4586"/>
                  </a:cubicBezTo>
                  <a:cubicBezTo>
                    <a:pt x="20886" y="4586"/>
                    <a:pt x="20673" y="4566"/>
                    <a:pt x="20661" y="4524"/>
                  </a:cubicBezTo>
                  <a:cubicBezTo>
                    <a:pt x="20661" y="4503"/>
                    <a:pt x="20602" y="4170"/>
                    <a:pt x="20590" y="4170"/>
                  </a:cubicBezTo>
                  <a:cubicBezTo>
                    <a:pt x="20578" y="4170"/>
                    <a:pt x="20508" y="4087"/>
                    <a:pt x="20531" y="4212"/>
                  </a:cubicBezTo>
                  <a:cubicBezTo>
                    <a:pt x="20543" y="4316"/>
                    <a:pt x="20543" y="4420"/>
                    <a:pt x="20543" y="4420"/>
                  </a:cubicBezTo>
                  <a:cubicBezTo>
                    <a:pt x="20543" y="4420"/>
                    <a:pt x="20661" y="4586"/>
                    <a:pt x="20638" y="4586"/>
                  </a:cubicBezTo>
                  <a:cubicBezTo>
                    <a:pt x="20602" y="4586"/>
                    <a:pt x="20614" y="4732"/>
                    <a:pt x="20590" y="4732"/>
                  </a:cubicBezTo>
                  <a:cubicBezTo>
                    <a:pt x="20578" y="4732"/>
                    <a:pt x="20508" y="4899"/>
                    <a:pt x="20484" y="4878"/>
                  </a:cubicBezTo>
                  <a:cubicBezTo>
                    <a:pt x="20460" y="4857"/>
                    <a:pt x="20401" y="4899"/>
                    <a:pt x="20389" y="4899"/>
                  </a:cubicBezTo>
                  <a:cubicBezTo>
                    <a:pt x="20366" y="4899"/>
                    <a:pt x="20366" y="4878"/>
                    <a:pt x="20342" y="4857"/>
                  </a:cubicBezTo>
                  <a:cubicBezTo>
                    <a:pt x="20318" y="4857"/>
                    <a:pt x="20259" y="4836"/>
                    <a:pt x="20259" y="4878"/>
                  </a:cubicBezTo>
                  <a:cubicBezTo>
                    <a:pt x="20248" y="4919"/>
                    <a:pt x="20283" y="5044"/>
                    <a:pt x="20318" y="5023"/>
                  </a:cubicBezTo>
                  <a:cubicBezTo>
                    <a:pt x="20354" y="5003"/>
                    <a:pt x="20460" y="5023"/>
                    <a:pt x="20460" y="5023"/>
                  </a:cubicBezTo>
                  <a:cubicBezTo>
                    <a:pt x="20460" y="5023"/>
                    <a:pt x="20602" y="5398"/>
                    <a:pt x="20590" y="5440"/>
                  </a:cubicBezTo>
                  <a:cubicBezTo>
                    <a:pt x="20590" y="5481"/>
                    <a:pt x="20744" y="5669"/>
                    <a:pt x="20720" y="5689"/>
                  </a:cubicBezTo>
                  <a:cubicBezTo>
                    <a:pt x="20685" y="5710"/>
                    <a:pt x="20697" y="5773"/>
                    <a:pt x="20673" y="5793"/>
                  </a:cubicBezTo>
                  <a:cubicBezTo>
                    <a:pt x="20661" y="5793"/>
                    <a:pt x="20685" y="5856"/>
                    <a:pt x="20685" y="5877"/>
                  </a:cubicBezTo>
                  <a:cubicBezTo>
                    <a:pt x="20685" y="5918"/>
                    <a:pt x="20555" y="5856"/>
                    <a:pt x="20437" y="5897"/>
                  </a:cubicBezTo>
                  <a:cubicBezTo>
                    <a:pt x="20318" y="5939"/>
                    <a:pt x="20165" y="6043"/>
                    <a:pt x="20118" y="6189"/>
                  </a:cubicBezTo>
                  <a:cubicBezTo>
                    <a:pt x="20070" y="6334"/>
                    <a:pt x="20011" y="6709"/>
                    <a:pt x="19964" y="6730"/>
                  </a:cubicBezTo>
                  <a:cubicBezTo>
                    <a:pt x="19929" y="6771"/>
                    <a:pt x="19869" y="6938"/>
                    <a:pt x="19869" y="6938"/>
                  </a:cubicBezTo>
                  <a:cubicBezTo>
                    <a:pt x="19869" y="6938"/>
                    <a:pt x="19763" y="6792"/>
                    <a:pt x="19751" y="6709"/>
                  </a:cubicBezTo>
                  <a:cubicBezTo>
                    <a:pt x="19739" y="6626"/>
                    <a:pt x="19491" y="6709"/>
                    <a:pt x="19480" y="6709"/>
                  </a:cubicBezTo>
                  <a:cubicBezTo>
                    <a:pt x="19468" y="6730"/>
                    <a:pt x="19503" y="6813"/>
                    <a:pt x="19480" y="6875"/>
                  </a:cubicBezTo>
                  <a:cubicBezTo>
                    <a:pt x="19468" y="6938"/>
                    <a:pt x="19527" y="7104"/>
                    <a:pt x="19468" y="7021"/>
                  </a:cubicBezTo>
                  <a:cubicBezTo>
                    <a:pt x="19397" y="6959"/>
                    <a:pt x="19373" y="6813"/>
                    <a:pt x="19373" y="6813"/>
                  </a:cubicBezTo>
                  <a:cubicBezTo>
                    <a:pt x="19373" y="6813"/>
                    <a:pt x="19350" y="6896"/>
                    <a:pt x="19326" y="6917"/>
                  </a:cubicBezTo>
                  <a:cubicBezTo>
                    <a:pt x="19302" y="6917"/>
                    <a:pt x="19220" y="7042"/>
                    <a:pt x="19184" y="7084"/>
                  </a:cubicBezTo>
                  <a:cubicBezTo>
                    <a:pt x="19137" y="7104"/>
                    <a:pt x="19125" y="7021"/>
                    <a:pt x="19137" y="7104"/>
                  </a:cubicBezTo>
                  <a:cubicBezTo>
                    <a:pt x="19160" y="7188"/>
                    <a:pt x="19149" y="7354"/>
                    <a:pt x="19137" y="7396"/>
                  </a:cubicBezTo>
                  <a:cubicBezTo>
                    <a:pt x="19113" y="7458"/>
                    <a:pt x="19137" y="7541"/>
                    <a:pt x="19149" y="7604"/>
                  </a:cubicBezTo>
                  <a:cubicBezTo>
                    <a:pt x="19160" y="7645"/>
                    <a:pt x="19314" y="7770"/>
                    <a:pt x="19290" y="7770"/>
                  </a:cubicBezTo>
                  <a:cubicBezTo>
                    <a:pt x="19279" y="7770"/>
                    <a:pt x="19302" y="7978"/>
                    <a:pt x="19302" y="7999"/>
                  </a:cubicBezTo>
                  <a:cubicBezTo>
                    <a:pt x="19302" y="8041"/>
                    <a:pt x="19373" y="8124"/>
                    <a:pt x="19350" y="8166"/>
                  </a:cubicBezTo>
                  <a:cubicBezTo>
                    <a:pt x="19326" y="8207"/>
                    <a:pt x="19373" y="8374"/>
                    <a:pt x="19338" y="8353"/>
                  </a:cubicBezTo>
                  <a:cubicBezTo>
                    <a:pt x="19302" y="8332"/>
                    <a:pt x="19255" y="8291"/>
                    <a:pt x="19255" y="8291"/>
                  </a:cubicBezTo>
                  <a:cubicBezTo>
                    <a:pt x="19255" y="8291"/>
                    <a:pt x="19350" y="8374"/>
                    <a:pt x="19279" y="8395"/>
                  </a:cubicBezTo>
                  <a:cubicBezTo>
                    <a:pt x="19208" y="8415"/>
                    <a:pt x="19208" y="8519"/>
                    <a:pt x="19208" y="8519"/>
                  </a:cubicBezTo>
                  <a:cubicBezTo>
                    <a:pt x="19208" y="8519"/>
                    <a:pt x="19243" y="8540"/>
                    <a:pt x="19243" y="8603"/>
                  </a:cubicBezTo>
                  <a:cubicBezTo>
                    <a:pt x="19243" y="8665"/>
                    <a:pt x="19338" y="8769"/>
                    <a:pt x="19302" y="8769"/>
                  </a:cubicBezTo>
                  <a:cubicBezTo>
                    <a:pt x="19279" y="8769"/>
                    <a:pt x="19243" y="8832"/>
                    <a:pt x="19208" y="8832"/>
                  </a:cubicBezTo>
                  <a:cubicBezTo>
                    <a:pt x="19184" y="8852"/>
                    <a:pt x="19149" y="9019"/>
                    <a:pt x="19149" y="9060"/>
                  </a:cubicBezTo>
                  <a:cubicBezTo>
                    <a:pt x="19160" y="9102"/>
                    <a:pt x="19137" y="9310"/>
                    <a:pt x="19149" y="9331"/>
                  </a:cubicBezTo>
                  <a:cubicBezTo>
                    <a:pt x="19160" y="9373"/>
                    <a:pt x="19019" y="9373"/>
                    <a:pt x="19019" y="9373"/>
                  </a:cubicBezTo>
                  <a:cubicBezTo>
                    <a:pt x="19019" y="9373"/>
                    <a:pt x="19090" y="9560"/>
                    <a:pt x="19066" y="9560"/>
                  </a:cubicBezTo>
                  <a:cubicBezTo>
                    <a:pt x="19042" y="9581"/>
                    <a:pt x="19031" y="9581"/>
                    <a:pt x="19007" y="9685"/>
                  </a:cubicBezTo>
                  <a:cubicBezTo>
                    <a:pt x="18983" y="9789"/>
                    <a:pt x="18948" y="9914"/>
                    <a:pt x="18924" y="9934"/>
                  </a:cubicBezTo>
                  <a:cubicBezTo>
                    <a:pt x="18889" y="9955"/>
                    <a:pt x="18877" y="10018"/>
                    <a:pt x="18877" y="10038"/>
                  </a:cubicBezTo>
                  <a:cubicBezTo>
                    <a:pt x="18877" y="10080"/>
                    <a:pt x="18771" y="9539"/>
                    <a:pt x="18747" y="9497"/>
                  </a:cubicBezTo>
                  <a:cubicBezTo>
                    <a:pt x="18723" y="9456"/>
                    <a:pt x="18688" y="9248"/>
                    <a:pt x="18688" y="9248"/>
                  </a:cubicBezTo>
                  <a:cubicBezTo>
                    <a:pt x="18652" y="9123"/>
                    <a:pt x="18652" y="9123"/>
                    <a:pt x="18652" y="9123"/>
                  </a:cubicBezTo>
                  <a:cubicBezTo>
                    <a:pt x="18652" y="9123"/>
                    <a:pt x="18629" y="9144"/>
                    <a:pt x="18605" y="9060"/>
                  </a:cubicBezTo>
                  <a:cubicBezTo>
                    <a:pt x="18570" y="8956"/>
                    <a:pt x="18475" y="8103"/>
                    <a:pt x="18475" y="8103"/>
                  </a:cubicBezTo>
                  <a:cubicBezTo>
                    <a:pt x="18475" y="8103"/>
                    <a:pt x="18546" y="8062"/>
                    <a:pt x="18534" y="8020"/>
                  </a:cubicBezTo>
                  <a:cubicBezTo>
                    <a:pt x="18522" y="7978"/>
                    <a:pt x="18499" y="7687"/>
                    <a:pt x="18499" y="7687"/>
                  </a:cubicBezTo>
                  <a:cubicBezTo>
                    <a:pt x="18499" y="7687"/>
                    <a:pt x="18700" y="7583"/>
                    <a:pt x="18711" y="7437"/>
                  </a:cubicBezTo>
                  <a:cubicBezTo>
                    <a:pt x="18711" y="7292"/>
                    <a:pt x="18806" y="7125"/>
                    <a:pt x="18865" y="6917"/>
                  </a:cubicBezTo>
                  <a:cubicBezTo>
                    <a:pt x="18912" y="6709"/>
                    <a:pt x="18960" y="6563"/>
                    <a:pt x="18960" y="6563"/>
                  </a:cubicBezTo>
                  <a:cubicBezTo>
                    <a:pt x="18960" y="6563"/>
                    <a:pt x="19066" y="6522"/>
                    <a:pt x="19101" y="6522"/>
                  </a:cubicBezTo>
                  <a:cubicBezTo>
                    <a:pt x="19125" y="6501"/>
                    <a:pt x="19125" y="6522"/>
                    <a:pt x="19113" y="6418"/>
                  </a:cubicBezTo>
                  <a:cubicBezTo>
                    <a:pt x="19101" y="6334"/>
                    <a:pt x="19054" y="6459"/>
                    <a:pt x="19066" y="6168"/>
                  </a:cubicBezTo>
                  <a:cubicBezTo>
                    <a:pt x="19090" y="5877"/>
                    <a:pt x="19101" y="5814"/>
                    <a:pt x="19101" y="5814"/>
                  </a:cubicBezTo>
                  <a:cubicBezTo>
                    <a:pt x="19101" y="5814"/>
                    <a:pt x="19042" y="5773"/>
                    <a:pt x="19019" y="5814"/>
                  </a:cubicBezTo>
                  <a:cubicBezTo>
                    <a:pt x="18995" y="5835"/>
                    <a:pt x="18936" y="5981"/>
                    <a:pt x="18948" y="6022"/>
                  </a:cubicBezTo>
                  <a:cubicBezTo>
                    <a:pt x="18960" y="6085"/>
                    <a:pt x="19007" y="6272"/>
                    <a:pt x="18924" y="6251"/>
                  </a:cubicBezTo>
                  <a:cubicBezTo>
                    <a:pt x="18841" y="6230"/>
                    <a:pt x="18747" y="6376"/>
                    <a:pt x="18759" y="6418"/>
                  </a:cubicBezTo>
                  <a:cubicBezTo>
                    <a:pt x="18759" y="6459"/>
                    <a:pt x="18794" y="6563"/>
                    <a:pt x="18794" y="6563"/>
                  </a:cubicBezTo>
                  <a:cubicBezTo>
                    <a:pt x="18747" y="6584"/>
                    <a:pt x="18747" y="6584"/>
                    <a:pt x="18747" y="6584"/>
                  </a:cubicBezTo>
                  <a:cubicBezTo>
                    <a:pt x="18747" y="6584"/>
                    <a:pt x="18711" y="6501"/>
                    <a:pt x="18700" y="6438"/>
                  </a:cubicBezTo>
                  <a:cubicBezTo>
                    <a:pt x="18676" y="6376"/>
                    <a:pt x="18700" y="6355"/>
                    <a:pt x="18664" y="6272"/>
                  </a:cubicBezTo>
                  <a:cubicBezTo>
                    <a:pt x="18641" y="6189"/>
                    <a:pt x="18641" y="6168"/>
                    <a:pt x="18617" y="6147"/>
                  </a:cubicBezTo>
                  <a:cubicBezTo>
                    <a:pt x="18593" y="6147"/>
                    <a:pt x="18676" y="6064"/>
                    <a:pt x="18570" y="6126"/>
                  </a:cubicBezTo>
                  <a:cubicBezTo>
                    <a:pt x="18463" y="6210"/>
                    <a:pt x="18534" y="6272"/>
                    <a:pt x="18416" y="6293"/>
                  </a:cubicBezTo>
                  <a:cubicBezTo>
                    <a:pt x="18310" y="6314"/>
                    <a:pt x="18310" y="6480"/>
                    <a:pt x="18298" y="6543"/>
                  </a:cubicBezTo>
                  <a:cubicBezTo>
                    <a:pt x="18298" y="6584"/>
                    <a:pt x="18298" y="6459"/>
                    <a:pt x="18239" y="6647"/>
                  </a:cubicBezTo>
                  <a:cubicBezTo>
                    <a:pt x="18180" y="6834"/>
                    <a:pt x="18215" y="6771"/>
                    <a:pt x="18168" y="6875"/>
                  </a:cubicBezTo>
                  <a:cubicBezTo>
                    <a:pt x="18132" y="7000"/>
                    <a:pt x="18251" y="7084"/>
                    <a:pt x="18239" y="7104"/>
                  </a:cubicBezTo>
                  <a:cubicBezTo>
                    <a:pt x="18227" y="7146"/>
                    <a:pt x="18192" y="7229"/>
                    <a:pt x="18192" y="7229"/>
                  </a:cubicBezTo>
                  <a:cubicBezTo>
                    <a:pt x="18192" y="7229"/>
                    <a:pt x="18180" y="7229"/>
                    <a:pt x="18097" y="7229"/>
                  </a:cubicBezTo>
                  <a:cubicBezTo>
                    <a:pt x="18026" y="7229"/>
                    <a:pt x="17896" y="7312"/>
                    <a:pt x="17873" y="7292"/>
                  </a:cubicBezTo>
                  <a:cubicBezTo>
                    <a:pt x="17849" y="7271"/>
                    <a:pt x="17884" y="7084"/>
                    <a:pt x="17884" y="7084"/>
                  </a:cubicBezTo>
                  <a:cubicBezTo>
                    <a:pt x="17884" y="7084"/>
                    <a:pt x="17683" y="7042"/>
                    <a:pt x="17648" y="7063"/>
                  </a:cubicBezTo>
                  <a:cubicBezTo>
                    <a:pt x="17624" y="7063"/>
                    <a:pt x="17636" y="7084"/>
                    <a:pt x="17613" y="7125"/>
                  </a:cubicBezTo>
                  <a:cubicBezTo>
                    <a:pt x="17589" y="7167"/>
                    <a:pt x="17672" y="7229"/>
                    <a:pt x="17565" y="7208"/>
                  </a:cubicBezTo>
                  <a:cubicBezTo>
                    <a:pt x="17459" y="7188"/>
                    <a:pt x="17388" y="7146"/>
                    <a:pt x="17329" y="7167"/>
                  </a:cubicBezTo>
                  <a:cubicBezTo>
                    <a:pt x="17270" y="7188"/>
                    <a:pt x="17223" y="7271"/>
                    <a:pt x="17223" y="7271"/>
                  </a:cubicBezTo>
                  <a:cubicBezTo>
                    <a:pt x="17187" y="7146"/>
                    <a:pt x="17187" y="7146"/>
                    <a:pt x="17187" y="7146"/>
                  </a:cubicBezTo>
                  <a:cubicBezTo>
                    <a:pt x="16845" y="7229"/>
                    <a:pt x="16845" y="7229"/>
                    <a:pt x="16845" y="7229"/>
                  </a:cubicBezTo>
                  <a:cubicBezTo>
                    <a:pt x="16845" y="7229"/>
                    <a:pt x="16880" y="7375"/>
                    <a:pt x="16797" y="7583"/>
                  </a:cubicBezTo>
                  <a:cubicBezTo>
                    <a:pt x="16715" y="7812"/>
                    <a:pt x="16549" y="8436"/>
                    <a:pt x="16466" y="8436"/>
                  </a:cubicBezTo>
                  <a:cubicBezTo>
                    <a:pt x="16396" y="8436"/>
                    <a:pt x="16195" y="8665"/>
                    <a:pt x="16254" y="8728"/>
                  </a:cubicBezTo>
                  <a:cubicBezTo>
                    <a:pt x="16313" y="8811"/>
                    <a:pt x="16348" y="8852"/>
                    <a:pt x="16372" y="8873"/>
                  </a:cubicBezTo>
                  <a:cubicBezTo>
                    <a:pt x="16407" y="8873"/>
                    <a:pt x="16514" y="8832"/>
                    <a:pt x="16525" y="8894"/>
                  </a:cubicBezTo>
                  <a:cubicBezTo>
                    <a:pt x="16537" y="8956"/>
                    <a:pt x="16620" y="9164"/>
                    <a:pt x="16620" y="9164"/>
                  </a:cubicBezTo>
                  <a:cubicBezTo>
                    <a:pt x="16620" y="9164"/>
                    <a:pt x="16585" y="9248"/>
                    <a:pt x="16691" y="9185"/>
                  </a:cubicBezTo>
                  <a:cubicBezTo>
                    <a:pt x="16797" y="9102"/>
                    <a:pt x="16703" y="8977"/>
                    <a:pt x="16703" y="8977"/>
                  </a:cubicBezTo>
                  <a:cubicBezTo>
                    <a:pt x="16703" y="8977"/>
                    <a:pt x="16880" y="8977"/>
                    <a:pt x="16880" y="9040"/>
                  </a:cubicBezTo>
                  <a:cubicBezTo>
                    <a:pt x="16892" y="9081"/>
                    <a:pt x="16998" y="9310"/>
                    <a:pt x="16975" y="9310"/>
                  </a:cubicBezTo>
                  <a:cubicBezTo>
                    <a:pt x="16951" y="9310"/>
                    <a:pt x="17045" y="9248"/>
                    <a:pt x="17057" y="9393"/>
                  </a:cubicBezTo>
                  <a:cubicBezTo>
                    <a:pt x="17069" y="9518"/>
                    <a:pt x="17069" y="9622"/>
                    <a:pt x="17093" y="9706"/>
                  </a:cubicBezTo>
                  <a:cubicBezTo>
                    <a:pt x="17104" y="9768"/>
                    <a:pt x="17081" y="9934"/>
                    <a:pt x="17081" y="9934"/>
                  </a:cubicBezTo>
                  <a:cubicBezTo>
                    <a:pt x="17081" y="9934"/>
                    <a:pt x="17140" y="10122"/>
                    <a:pt x="17128" y="10163"/>
                  </a:cubicBezTo>
                  <a:cubicBezTo>
                    <a:pt x="17116" y="10205"/>
                    <a:pt x="17175" y="9851"/>
                    <a:pt x="17140" y="10371"/>
                  </a:cubicBezTo>
                  <a:cubicBezTo>
                    <a:pt x="17104" y="10892"/>
                    <a:pt x="17152" y="11017"/>
                    <a:pt x="17128" y="11079"/>
                  </a:cubicBezTo>
                  <a:cubicBezTo>
                    <a:pt x="17116" y="11162"/>
                    <a:pt x="17128" y="11141"/>
                    <a:pt x="17081" y="11204"/>
                  </a:cubicBezTo>
                  <a:cubicBezTo>
                    <a:pt x="17045" y="11266"/>
                    <a:pt x="17045" y="11308"/>
                    <a:pt x="17010" y="11412"/>
                  </a:cubicBezTo>
                  <a:cubicBezTo>
                    <a:pt x="16975" y="11516"/>
                    <a:pt x="17022" y="11682"/>
                    <a:pt x="16998" y="11724"/>
                  </a:cubicBezTo>
                  <a:cubicBezTo>
                    <a:pt x="16975" y="11766"/>
                    <a:pt x="16963" y="11870"/>
                    <a:pt x="16904" y="11953"/>
                  </a:cubicBezTo>
                  <a:cubicBezTo>
                    <a:pt x="16845" y="12015"/>
                    <a:pt x="16655" y="12328"/>
                    <a:pt x="16585" y="12348"/>
                  </a:cubicBezTo>
                  <a:cubicBezTo>
                    <a:pt x="16514" y="12369"/>
                    <a:pt x="16336" y="12286"/>
                    <a:pt x="16336" y="12286"/>
                  </a:cubicBezTo>
                  <a:cubicBezTo>
                    <a:pt x="16336" y="12286"/>
                    <a:pt x="16301" y="12473"/>
                    <a:pt x="16266" y="12515"/>
                  </a:cubicBezTo>
                  <a:cubicBezTo>
                    <a:pt x="16242" y="12556"/>
                    <a:pt x="16183" y="12681"/>
                    <a:pt x="16183" y="12744"/>
                  </a:cubicBezTo>
                  <a:cubicBezTo>
                    <a:pt x="16183" y="12806"/>
                    <a:pt x="16136" y="12785"/>
                    <a:pt x="16171" y="12931"/>
                  </a:cubicBezTo>
                  <a:cubicBezTo>
                    <a:pt x="16195" y="13097"/>
                    <a:pt x="16112" y="13201"/>
                    <a:pt x="16112" y="13201"/>
                  </a:cubicBezTo>
                  <a:cubicBezTo>
                    <a:pt x="16112" y="13201"/>
                    <a:pt x="16076" y="13306"/>
                    <a:pt x="16076" y="13347"/>
                  </a:cubicBezTo>
                  <a:cubicBezTo>
                    <a:pt x="16088" y="13389"/>
                    <a:pt x="16183" y="13493"/>
                    <a:pt x="16183" y="13555"/>
                  </a:cubicBezTo>
                  <a:cubicBezTo>
                    <a:pt x="16183" y="13618"/>
                    <a:pt x="16336" y="13888"/>
                    <a:pt x="16325" y="13888"/>
                  </a:cubicBezTo>
                  <a:cubicBezTo>
                    <a:pt x="16301" y="13888"/>
                    <a:pt x="16348" y="14096"/>
                    <a:pt x="16313" y="14242"/>
                  </a:cubicBezTo>
                  <a:cubicBezTo>
                    <a:pt x="16266" y="14388"/>
                    <a:pt x="16183" y="14471"/>
                    <a:pt x="16183" y="14471"/>
                  </a:cubicBezTo>
                  <a:cubicBezTo>
                    <a:pt x="16183" y="14471"/>
                    <a:pt x="16076" y="14637"/>
                    <a:pt x="16041" y="14554"/>
                  </a:cubicBezTo>
                  <a:cubicBezTo>
                    <a:pt x="15994" y="14471"/>
                    <a:pt x="15946" y="14346"/>
                    <a:pt x="15946" y="14346"/>
                  </a:cubicBezTo>
                  <a:cubicBezTo>
                    <a:pt x="15946" y="14346"/>
                    <a:pt x="15935" y="14221"/>
                    <a:pt x="15923" y="14034"/>
                  </a:cubicBezTo>
                  <a:cubicBezTo>
                    <a:pt x="15911" y="13847"/>
                    <a:pt x="15876" y="13805"/>
                    <a:pt x="15899" y="13743"/>
                  </a:cubicBezTo>
                  <a:cubicBezTo>
                    <a:pt x="15911" y="13680"/>
                    <a:pt x="15887" y="13743"/>
                    <a:pt x="15805" y="13701"/>
                  </a:cubicBezTo>
                  <a:cubicBezTo>
                    <a:pt x="15734" y="13680"/>
                    <a:pt x="15746" y="13763"/>
                    <a:pt x="15734" y="13680"/>
                  </a:cubicBezTo>
                  <a:cubicBezTo>
                    <a:pt x="15722" y="13597"/>
                    <a:pt x="15734" y="13472"/>
                    <a:pt x="15722" y="13430"/>
                  </a:cubicBezTo>
                  <a:cubicBezTo>
                    <a:pt x="15710" y="13368"/>
                    <a:pt x="15710" y="13306"/>
                    <a:pt x="15651" y="13264"/>
                  </a:cubicBezTo>
                  <a:cubicBezTo>
                    <a:pt x="15592" y="13222"/>
                    <a:pt x="15486" y="13347"/>
                    <a:pt x="15486" y="13347"/>
                  </a:cubicBezTo>
                  <a:cubicBezTo>
                    <a:pt x="15486" y="13347"/>
                    <a:pt x="15462" y="13410"/>
                    <a:pt x="15415" y="13389"/>
                  </a:cubicBezTo>
                  <a:cubicBezTo>
                    <a:pt x="15367" y="13347"/>
                    <a:pt x="15226" y="13306"/>
                    <a:pt x="15238" y="13222"/>
                  </a:cubicBezTo>
                  <a:cubicBezTo>
                    <a:pt x="15249" y="13118"/>
                    <a:pt x="15273" y="13014"/>
                    <a:pt x="15249" y="13014"/>
                  </a:cubicBezTo>
                  <a:cubicBezTo>
                    <a:pt x="15214" y="13014"/>
                    <a:pt x="15096" y="13118"/>
                    <a:pt x="15048" y="13160"/>
                  </a:cubicBezTo>
                  <a:cubicBezTo>
                    <a:pt x="15013" y="13222"/>
                    <a:pt x="15025" y="13368"/>
                    <a:pt x="15001" y="13389"/>
                  </a:cubicBezTo>
                  <a:cubicBezTo>
                    <a:pt x="14989" y="13410"/>
                    <a:pt x="14907" y="13410"/>
                    <a:pt x="14930" y="13514"/>
                  </a:cubicBezTo>
                  <a:cubicBezTo>
                    <a:pt x="14954" y="13618"/>
                    <a:pt x="15001" y="13763"/>
                    <a:pt x="15037" y="13763"/>
                  </a:cubicBezTo>
                  <a:cubicBezTo>
                    <a:pt x="15060" y="13784"/>
                    <a:pt x="15131" y="13701"/>
                    <a:pt x="15167" y="13701"/>
                  </a:cubicBezTo>
                  <a:cubicBezTo>
                    <a:pt x="15202" y="13701"/>
                    <a:pt x="15249" y="13618"/>
                    <a:pt x="15332" y="13701"/>
                  </a:cubicBezTo>
                  <a:cubicBezTo>
                    <a:pt x="15427" y="13784"/>
                    <a:pt x="15486" y="13826"/>
                    <a:pt x="15509" y="13826"/>
                  </a:cubicBezTo>
                  <a:cubicBezTo>
                    <a:pt x="15533" y="13847"/>
                    <a:pt x="15663" y="13909"/>
                    <a:pt x="15616" y="13930"/>
                  </a:cubicBezTo>
                  <a:cubicBezTo>
                    <a:pt x="15557" y="13951"/>
                    <a:pt x="15450" y="13992"/>
                    <a:pt x="15367" y="14034"/>
                  </a:cubicBezTo>
                  <a:cubicBezTo>
                    <a:pt x="15297" y="14075"/>
                    <a:pt x="15308" y="14075"/>
                    <a:pt x="15285" y="14138"/>
                  </a:cubicBezTo>
                  <a:cubicBezTo>
                    <a:pt x="15261" y="14200"/>
                    <a:pt x="15214" y="14304"/>
                    <a:pt x="15226" y="14325"/>
                  </a:cubicBezTo>
                  <a:cubicBezTo>
                    <a:pt x="15238" y="14367"/>
                    <a:pt x="15308" y="14512"/>
                    <a:pt x="15308" y="14512"/>
                  </a:cubicBezTo>
                  <a:cubicBezTo>
                    <a:pt x="15308" y="14512"/>
                    <a:pt x="15580" y="14991"/>
                    <a:pt x="15557" y="15116"/>
                  </a:cubicBezTo>
                  <a:cubicBezTo>
                    <a:pt x="15545" y="15241"/>
                    <a:pt x="15557" y="15345"/>
                    <a:pt x="15533" y="15407"/>
                  </a:cubicBezTo>
                  <a:cubicBezTo>
                    <a:pt x="15521" y="15470"/>
                    <a:pt x="15533" y="15449"/>
                    <a:pt x="15568" y="15553"/>
                  </a:cubicBezTo>
                  <a:cubicBezTo>
                    <a:pt x="15604" y="15657"/>
                    <a:pt x="15462" y="16260"/>
                    <a:pt x="15462" y="16260"/>
                  </a:cubicBezTo>
                  <a:cubicBezTo>
                    <a:pt x="15462" y="16260"/>
                    <a:pt x="15273" y="16906"/>
                    <a:pt x="15249" y="16926"/>
                  </a:cubicBezTo>
                  <a:cubicBezTo>
                    <a:pt x="15226" y="16968"/>
                    <a:pt x="15202" y="17176"/>
                    <a:pt x="15096" y="17218"/>
                  </a:cubicBezTo>
                  <a:cubicBezTo>
                    <a:pt x="14989" y="17238"/>
                    <a:pt x="14942" y="17259"/>
                    <a:pt x="14883" y="17259"/>
                  </a:cubicBezTo>
                  <a:cubicBezTo>
                    <a:pt x="14812" y="17280"/>
                    <a:pt x="14670" y="17384"/>
                    <a:pt x="14552" y="17447"/>
                  </a:cubicBezTo>
                  <a:cubicBezTo>
                    <a:pt x="14434" y="17530"/>
                    <a:pt x="14375" y="17488"/>
                    <a:pt x="14363" y="17509"/>
                  </a:cubicBezTo>
                  <a:cubicBezTo>
                    <a:pt x="14339" y="17551"/>
                    <a:pt x="14434" y="17675"/>
                    <a:pt x="14339" y="17551"/>
                  </a:cubicBezTo>
                  <a:cubicBezTo>
                    <a:pt x="14257" y="17426"/>
                    <a:pt x="14351" y="17363"/>
                    <a:pt x="14245" y="17384"/>
                  </a:cubicBezTo>
                  <a:cubicBezTo>
                    <a:pt x="14139" y="17426"/>
                    <a:pt x="13997" y="17488"/>
                    <a:pt x="13985" y="17592"/>
                  </a:cubicBezTo>
                  <a:cubicBezTo>
                    <a:pt x="13961" y="17696"/>
                    <a:pt x="13914" y="17863"/>
                    <a:pt x="13950" y="17904"/>
                  </a:cubicBezTo>
                  <a:cubicBezTo>
                    <a:pt x="13985" y="17967"/>
                    <a:pt x="13867" y="17759"/>
                    <a:pt x="14139" y="18258"/>
                  </a:cubicBezTo>
                  <a:cubicBezTo>
                    <a:pt x="14410" y="18758"/>
                    <a:pt x="14529" y="18966"/>
                    <a:pt x="14481" y="19153"/>
                  </a:cubicBezTo>
                  <a:cubicBezTo>
                    <a:pt x="14422" y="19319"/>
                    <a:pt x="14458" y="19507"/>
                    <a:pt x="14339" y="19632"/>
                  </a:cubicBezTo>
                  <a:cubicBezTo>
                    <a:pt x="14233" y="19756"/>
                    <a:pt x="14280" y="19694"/>
                    <a:pt x="14186" y="19840"/>
                  </a:cubicBezTo>
                  <a:cubicBezTo>
                    <a:pt x="14091" y="19985"/>
                    <a:pt x="14115" y="20131"/>
                    <a:pt x="14056" y="20027"/>
                  </a:cubicBezTo>
                  <a:cubicBezTo>
                    <a:pt x="13997" y="19923"/>
                    <a:pt x="13985" y="19923"/>
                    <a:pt x="13843" y="19632"/>
                  </a:cubicBezTo>
                  <a:cubicBezTo>
                    <a:pt x="13701" y="19361"/>
                    <a:pt x="13808" y="19444"/>
                    <a:pt x="13654" y="19319"/>
                  </a:cubicBezTo>
                  <a:cubicBezTo>
                    <a:pt x="13501" y="19215"/>
                    <a:pt x="13441" y="19132"/>
                    <a:pt x="13406" y="19111"/>
                  </a:cubicBezTo>
                  <a:cubicBezTo>
                    <a:pt x="13371" y="19091"/>
                    <a:pt x="13406" y="19132"/>
                    <a:pt x="13371" y="19278"/>
                  </a:cubicBezTo>
                  <a:cubicBezTo>
                    <a:pt x="13335" y="19403"/>
                    <a:pt x="13276" y="19611"/>
                    <a:pt x="13311" y="19715"/>
                  </a:cubicBezTo>
                  <a:cubicBezTo>
                    <a:pt x="13347" y="19840"/>
                    <a:pt x="13382" y="19964"/>
                    <a:pt x="13406" y="20027"/>
                  </a:cubicBezTo>
                  <a:cubicBezTo>
                    <a:pt x="13418" y="20089"/>
                    <a:pt x="13560" y="20318"/>
                    <a:pt x="13607" y="20360"/>
                  </a:cubicBezTo>
                  <a:cubicBezTo>
                    <a:pt x="13654" y="20422"/>
                    <a:pt x="14020" y="20734"/>
                    <a:pt x="13973" y="20901"/>
                  </a:cubicBezTo>
                  <a:cubicBezTo>
                    <a:pt x="13914" y="21067"/>
                    <a:pt x="14068" y="21317"/>
                    <a:pt x="14068" y="21317"/>
                  </a:cubicBezTo>
                  <a:cubicBezTo>
                    <a:pt x="14068" y="21317"/>
                    <a:pt x="14198" y="21463"/>
                    <a:pt x="14162" y="21484"/>
                  </a:cubicBezTo>
                  <a:cubicBezTo>
                    <a:pt x="14115" y="21504"/>
                    <a:pt x="14115" y="21546"/>
                    <a:pt x="14080" y="21546"/>
                  </a:cubicBezTo>
                  <a:cubicBezTo>
                    <a:pt x="14044" y="21546"/>
                    <a:pt x="13926" y="21359"/>
                    <a:pt x="13879" y="21317"/>
                  </a:cubicBezTo>
                  <a:cubicBezTo>
                    <a:pt x="13820" y="21275"/>
                    <a:pt x="13548" y="20901"/>
                    <a:pt x="13548" y="20901"/>
                  </a:cubicBezTo>
                  <a:cubicBezTo>
                    <a:pt x="13548" y="20901"/>
                    <a:pt x="13560" y="20734"/>
                    <a:pt x="13512" y="20651"/>
                  </a:cubicBezTo>
                  <a:cubicBezTo>
                    <a:pt x="13465" y="20568"/>
                    <a:pt x="13441" y="20547"/>
                    <a:pt x="13347" y="20381"/>
                  </a:cubicBezTo>
                  <a:cubicBezTo>
                    <a:pt x="13252" y="20235"/>
                    <a:pt x="13158" y="20173"/>
                    <a:pt x="13158" y="19944"/>
                  </a:cubicBezTo>
                  <a:cubicBezTo>
                    <a:pt x="13158" y="19736"/>
                    <a:pt x="13158" y="19403"/>
                    <a:pt x="13122" y="19278"/>
                  </a:cubicBezTo>
                  <a:cubicBezTo>
                    <a:pt x="13099" y="19153"/>
                    <a:pt x="13016" y="18820"/>
                    <a:pt x="13016" y="18778"/>
                  </a:cubicBezTo>
                  <a:cubicBezTo>
                    <a:pt x="13028" y="18716"/>
                    <a:pt x="12992" y="18425"/>
                    <a:pt x="12945" y="18425"/>
                  </a:cubicBezTo>
                  <a:cubicBezTo>
                    <a:pt x="12898" y="18404"/>
                    <a:pt x="12839" y="18362"/>
                    <a:pt x="12803" y="18445"/>
                  </a:cubicBezTo>
                  <a:cubicBezTo>
                    <a:pt x="12768" y="18529"/>
                    <a:pt x="12685" y="18612"/>
                    <a:pt x="12650" y="18570"/>
                  </a:cubicBezTo>
                  <a:cubicBezTo>
                    <a:pt x="12603" y="18529"/>
                    <a:pt x="12532" y="18487"/>
                    <a:pt x="12532" y="18487"/>
                  </a:cubicBezTo>
                  <a:cubicBezTo>
                    <a:pt x="12532" y="18487"/>
                    <a:pt x="12473" y="18050"/>
                    <a:pt x="12449" y="18029"/>
                  </a:cubicBezTo>
                  <a:cubicBezTo>
                    <a:pt x="12425" y="18008"/>
                    <a:pt x="12390" y="17717"/>
                    <a:pt x="12307" y="17613"/>
                  </a:cubicBezTo>
                  <a:cubicBezTo>
                    <a:pt x="12224" y="17509"/>
                    <a:pt x="12130" y="17384"/>
                    <a:pt x="12083" y="17280"/>
                  </a:cubicBezTo>
                  <a:cubicBezTo>
                    <a:pt x="12024" y="17176"/>
                    <a:pt x="12083" y="17155"/>
                    <a:pt x="12024" y="17176"/>
                  </a:cubicBezTo>
                  <a:cubicBezTo>
                    <a:pt x="11964" y="17197"/>
                    <a:pt x="11976" y="17218"/>
                    <a:pt x="11894" y="17238"/>
                  </a:cubicBezTo>
                  <a:cubicBezTo>
                    <a:pt x="11799" y="17280"/>
                    <a:pt x="11704" y="17343"/>
                    <a:pt x="11681" y="17343"/>
                  </a:cubicBezTo>
                  <a:cubicBezTo>
                    <a:pt x="11657" y="17343"/>
                    <a:pt x="11551" y="17363"/>
                    <a:pt x="11551" y="17426"/>
                  </a:cubicBezTo>
                  <a:cubicBezTo>
                    <a:pt x="11539" y="17467"/>
                    <a:pt x="11551" y="17613"/>
                    <a:pt x="11575" y="17655"/>
                  </a:cubicBezTo>
                  <a:cubicBezTo>
                    <a:pt x="11586" y="17696"/>
                    <a:pt x="11716" y="17655"/>
                    <a:pt x="11504" y="17800"/>
                  </a:cubicBezTo>
                  <a:cubicBezTo>
                    <a:pt x="11291" y="17925"/>
                    <a:pt x="11232" y="18092"/>
                    <a:pt x="11220" y="18133"/>
                  </a:cubicBezTo>
                  <a:cubicBezTo>
                    <a:pt x="11208" y="18196"/>
                    <a:pt x="11350" y="18217"/>
                    <a:pt x="11196" y="18321"/>
                  </a:cubicBezTo>
                  <a:cubicBezTo>
                    <a:pt x="11043" y="18404"/>
                    <a:pt x="10913" y="18466"/>
                    <a:pt x="10842" y="18654"/>
                  </a:cubicBezTo>
                  <a:cubicBezTo>
                    <a:pt x="10830" y="18695"/>
                    <a:pt x="10901" y="19528"/>
                    <a:pt x="10842" y="19715"/>
                  </a:cubicBezTo>
                  <a:cubicBezTo>
                    <a:pt x="10771" y="19902"/>
                    <a:pt x="10629" y="20110"/>
                    <a:pt x="10629" y="20110"/>
                  </a:cubicBezTo>
                  <a:cubicBezTo>
                    <a:pt x="10629" y="20110"/>
                    <a:pt x="10665" y="20297"/>
                    <a:pt x="10440" y="20006"/>
                  </a:cubicBezTo>
                  <a:cubicBezTo>
                    <a:pt x="10227" y="19736"/>
                    <a:pt x="10417" y="19985"/>
                    <a:pt x="10417" y="19985"/>
                  </a:cubicBezTo>
                  <a:cubicBezTo>
                    <a:pt x="10417" y="19985"/>
                    <a:pt x="10322" y="19444"/>
                    <a:pt x="10239" y="19299"/>
                  </a:cubicBezTo>
                  <a:cubicBezTo>
                    <a:pt x="10168" y="19153"/>
                    <a:pt x="10027" y="18841"/>
                    <a:pt x="9991" y="18612"/>
                  </a:cubicBezTo>
                  <a:cubicBezTo>
                    <a:pt x="9944" y="18383"/>
                    <a:pt x="9897" y="18237"/>
                    <a:pt x="9873" y="18092"/>
                  </a:cubicBezTo>
                  <a:cubicBezTo>
                    <a:pt x="9861" y="17967"/>
                    <a:pt x="9838" y="17613"/>
                    <a:pt x="9849" y="17592"/>
                  </a:cubicBezTo>
                  <a:cubicBezTo>
                    <a:pt x="9849" y="17551"/>
                    <a:pt x="9802" y="17301"/>
                    <a:pt x="9802" y="17301"/>
                  </a:cubicBezTo>
                  <a:cubicBezTo>
                    <a:pt x="9802" y="17301"/>
                    <a:pt x="9743" y="17259"/>
                    <a:pt x="9743" y="17301"/>
                  </a:cubicBezTo>
                  <a:cubicBezTo>
                    <a:pt x="9731" y="17343"/>
                    <a:pt x="9731" y="17426"/>
                    <a:pt x="9731" y="17509"/>
                  </a:cubicBezTo>
                  <a:cubicBezTo>
                    <a:pt x="9719" y="17571"/>
                    <a:pt x="9554" y="17592"/>
                    <a:pt x="9554" y="17592"/>
                  </a:cubicBezTo>
                  <a:cubicBezTo>
                    <a:pt x="9495" y="17530"/>
                    <a:pt x="9495" y="17530"/>
                    <a:pt x="9495" y="17530"/>
                  </a:cubicBezTo>
                  <a:cubicBezTo>
                    <a:pt x="9495" y="17530"/>
                    <a:pt x="9247" y="17072"/>
                    <a:pt x="9211" y="17010"/>
                  </a:cubicBezTo>
                  <a:cubicBezTo>
                    <a:pt x="9176" y="16926"/>
                    <a:pt x="9129" y="16822"/>
                    <a:pt x="9069" y="16760"/>
                  </a:cubicBezTo>
                  <a:cubicBezTo>
                    <a:pt x="9010" y="16697"/>
                    <a:pt x="9058" y="16635"/>
                    <a:pt x="8939" y="16635"/>
                  </a:cubicBezTo>
                  <a:cubicBezTo>
                    <a:pt x="8833" y="16635"/>
                    <a:pt x="8845" y="16635"/>
                    <a:pt x="8656" y="16614"/>
                  </a:cubicBezTo>
                  <a:cubicBezTo>
                    <a:pt x="8467" y="16573"/>
                    <a:pt x="8420" y="16677"/>
                    <a:pt x="8337" y="16656"/>
                  </a:cubicBezTo>
                  <a:cubicBezTo>
                    <a:pt x="8254" y="16614"/>
                    <a:pt x="8231" y="16656"/>
                    <a:pt x="8053" y="16593"/>
                  </a:cubicBezTo>
                  <a:cubicBezTo>
                    <a:pt x="7864" y="16531"/>
                    <a:pt x="7864" y="16531"/>
                    <a:pt x="7864" y="16531"/>
                  </a:cubicBezTo>
                  <a:cubicBezTo>
                    <a:pt x="7864" y="16531"/>
                    <a:pt x="7841" y="16448"/>
                    <a:pt x="7805" y="16364"/>
                  </a:cubicBezTo>
                  <a:cubicBezTo>
                    <a:pt x="7782" y="16281"/>
                    <a:pt x="7782" y="16281"/>
                    <a:pt x="7782" y="16281"/>
                  </a:cubicBezTo>
                  <a:cubicBezTo>
                    <a:pt x="7734" y="16344"/>
                    <a:pt x="7734" y="16344"/>
                    <a:pt x="7734" y="16344"/>
                  </a:cubicBezTo>
                  <a:cubicBezTo>
                    <a:pt x="7734" y="16344"/>
                    <a:pt x="7699" y="16364"/>
                    <a:pt x="7675" y="16364"/>
                  </a:cubicBezTo>
                  <a:cubicBezTo>
                    <a:pt x="7652" y="16344"/>
                    <a:pt x="7403" y="16240"/>
                    <a:pt x="7356" y="16219"/>
                  </a:cubicBezTo>
                  <a:cubicBezTo>
                    <a:pt x="7321" y="16198"/>
                    <a:pt x="7321" y="16260"/>
                    <a:pt x="7155" y="16052"/>
                  </a:cubicBezTo>
                  <a:cubicBezTo>
                    <a:pt x="6990" y="15823"/>
                    <a:pt x="7049" y="15740"/>
                    <a:pt x="7049" y="15740"/>
                  </a:cubicBezTo>
                  <a:cubicBezTo>
                    <a:pt x="7049" y="15740"/>
                    <a:pt x="7013" y="15678"/>
                    <a:pt x="6966" y="15636"/>
                  </a:cubicBezTo>
                  <a:cubicBezTo>
                    <a:pt x="6931" y="15595"/>
                    <a:pt x="6872" y="15532"/>
                    <a:pt x="6848" y="15532"/>
                  </a:cubicBezTo>
                  <a:cubicBezTo>
                    <a:pt x="6836" y="15553"/>
                    <a:pt x="6730" y="15636"/>
                    <a:pt x="6753" y="15719"/>
                  </a:cubicBezTo>
                  <a:cubicBezTo>
                    <a:pt x="6777" y="15803"/>
                    <a:pt x="6931" y="16073"/>
                    <a:pt x="6943" y="16073"/>
                  </a:cubicBezTo>
                  <a:cubicBezTo>
                    <a:pt x="6954" y="16073"/>
                    <a:pt x="7155" y="16469"/>
                    <a:pt x="7155" y="16469"/>
                  </a:cubicBezTo>
                  <a:cubicBezTo>
                    <a:pt x="7238" y="16656"/>
                    <a:pt x="7238" y="16656"/>
                    <a:pt x="7238" y="16656"/>
                  </a:cubicBezTo>
                  <a:cubicBezTo>
                    <a:pt x="7238" y="16656"/>
                    <a:pt x="7167" y="16760"/>
                    <a:pt x="7238" y="16739"/>
                  </a:cubicBezTo>
                  <a:cubicBezTo>
                    <a:pt x="7309" y="16718"/>
                    <a:pt x="7250" y="16697"/>
                    <a:pt x="7356" y="16718"/>
                  </a:cubicBezTo>
                  <a:cubicBezTo>
                    <a:pt x="7462" y="16739"/>
                    <a:pt x="7522" y="16781"/>
                    <a:pt x="7557" y="16718"/>
                  </a:cubicBezTo>
                  <a:cubicBezTo>
                    <a:pt x="7592" y="16677"/>
                    <a:pt x="7533" y="16614"/>
                    <a:pt x="7616" y="16552"/>
                  </a:cubicBezTo>
                  <a:cubicBezTo>
                    <a:pt x="7699" y="16489"/>
                    <a:pt x="7770" y="16510"/>
                    <a:pt x="7782" y="16531"/>
                  </a:cubicBezTo>
                  <a:cubicBezTo>
                    <a:pt x="7793" y="16573"/>
                    <a:pt x="7841" y="16656"/>
                    <a:pt x="7852" y="16697"/>
                  </a:cubicBezTo>
                  <a:cubicBezTo>
                    <a:pt x="7852" y="16739"/>
                    <a:pt x="7876" y="16843"/>
                    <a:pt x="7911" y="16843"/>
                  </a:cubicBezTo>
                  <a:cubicBezTo>
                    <a:pt x="7935" y="16864"/>
                    <a:pt x="8006" y="16843"/>
                    <a:pt x="8018" y="16926"/>
                  </a:cubicBezTo>
                  <a:cubicBezTo>
                    <a:pt x="8030" y="16989"/>
                    <a:pt x="8112" y="17114"/>
                    <a:pt x="8112" y="17114"/>
                  </a:cubicBezTo>
                  <a:cubicBezTo>
                    <a:pt x="8112" y="17114"/>
                    <a:pt x="8136" y="17134"/>
                    <a:pt x="8183" y="17155"/>
                  </a:cubicBezTo>
                  <a:cubicBezTo>
                    <a:pt x="8231" y="17197"/>
                    <a:pt x="8360" y="17322"/>
                    <a:pt x="8360" y="17322"/>
                  </a:cubicBezTo>
                  <a:cubicBezTo>
                    <a:pt x="8325" y="17363"/>
                    <a:pt x="8266" y="17551"/>
                    <a:pt x="8219" y="17551"/>
                  </a:cubicBezTo>
                  <a:cubicBezTo>
                    <a:pt x="8183" y="17551"/>
                    <a:pt x="8195" y="17530"/>
                    <a:pt x="8101" y="17634"/>
                  </a:cubicBezTo>
                  <a:cubicBezTo>
                    <a:pt x="8006" y="17717"/>
                    <a:pt x="8053" y="17925"/>
                    <a:pt x="8006" y="17946"/>
                  </a:cubicBezTo>
                  <a:cubicBezTo>
                    <a:pt x="7959" y="17967"/>
                    <a:pt x="7888" y="18133"/>
                    <a:pt x="7852" y="18175"/>
                  </a:cubicBezTo>
                  <a:cubicBezTo>
                    <a:pt x="7817" y="18196"/>
                    <a:pt x="7581" y="18362"/>
                    <a:pt x="7557" y="18341"/>
                  </a:cubicBezTo>
                  <a:cubicBezTo>
                    <a:pt x="7533" y="18341"/>
                    <a:pt x="7474" y="18404"/>
                    <a:pt x="7451" y="18404"/>
                  </a:cubicBezTo>
                  <a:cubicBezTo>
                    <a:pt x="7439" y="18404"/>
                    <a:pt x="7451" y="18508"/>
                    <a:pt x="7439" y="18529"/>
                  </a:cubicBezTo>
                  <a:cubicBezTo>
                    <a:pt x="7415" y="18549"/>
                    <a:pt x="7510" y="18654"/>
                    <a:pt x="7368" y="18695"/>
                  </a:cubicBezTo>
                  <a:cubicBezTo>
                    <a:pt x="7238" y="18716"/>
                    <a:pt x="7143" y="18799"/>
                    <a:pt x="7120" y="18799"/>
                  </a:cubicBezTo>
                  <a:cubicBezTo>
                    <a:pt x="7084" y="18820"/>
                    <a:pt x="7025" y="19049"/>
                    <a:pt x="6919" y="19028"/>
                  </a:cubicBezTo>
                  <a:cubicBezTo>
                    <a:pt x="6813" y="19007"/>
                    <a:pt x="6860" y="19007"/>
                    <a:pt x="6765" y="19028"/>
                  </a:cubicBezTo>
                  <a:cubicBezTo>
                    <a:pt x="6671" y="19028"/>
                    <a:pt x="6659" y="19091"/>
                    <a:pt x="6564" y="19111"/>
                  </a:cubicBezTo>
                  <a:cubicBezTo>
                    <a:pt x="6470" y="19132"/>
                    <a:pt x="6411" y="19153"/>
                    <a:pt x="6411" y="19153"/>
                  </a:cubicBezTo>
                  <a:lnTo>
                    <a:pt x="6364" y="19215"/>
                  </a:lnTo>
                  <a:close/>
                </a:path>
              </a:pathLst>
            </a:custGeom>
            <a:solidFill>
              <a:srgbClr val="000000">
                <a:alpha val="9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41" name="Shape 141"/>
            <p:cNvSpPr/>
            <p:nvPr/>
          </p:nvSpPr>
          <p:spPr>
            <a:xfrm>
              <a:off x="10523906" y="468316"/>
              <a:ext cx="738564" cy="38313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08" h="20637" extrusionOk="0">
                  <a:moveTo>
                    <a:pt x="11342" y="10906"/>
                  </a:moveTo>
                  <a:cubicBezTo>
                    <a:pt x="10785" y="12963"/>
                    <a:pt x="10646" y="13735"/>
                    <a:pt x="9810" y="14249"/>
                  </a:cubicBezTo>
                  <a:cubicBezTo>
                    <a:pt x="8973" y="14763"/>
                    <a:pt x="8137" y="19649"/>
                    <a:pt x="8137" y="19649"/>
                  </a:cubicBezTo>
                  <a:cubicBezTo>
                    <a:pt x="8137" y="19649"/>
                    <a:pt x="7441" y="21192"/>
                    <a:pt x="7022" y="20421"/>
                  </a:cubicBezTo>
                  <a:cubicBezTo>
                    <a:pt x="6604" y="19649"/>
                    <a:pt x="5768" y="18621"/>
                    <a:pt x="5211" y="17335"/>
                  </a:cubicBezTo>
                  <a:cubicBezTo>
                    <a:pt x="4653" y="16049"/>
                    <a:pt x="4235" y="15792"/>
                    <a:pt x="3957" y="15278"/>
                  </a:cubicBezTo>
                  <a:cubicBezTo>
                    <a:pt x="3817" y="14763"/>
                    <a:pt x="3121" y="13478"/>
                    <a:pt x="3957" y="13478"/>
                  </a:cubicBezTo>
                  <a:cubicBezTo>
                    <a:pt x="4653" y="13478"/>
                    <a:pt x="5350" y="13735"/>
                    <a:pt x="4793" y="12963"/>
                  </a:cubicBezTo>
                  <a:cubicBezTo>
                    <a:pt x="4235" y="11935"/>
                    <a:pt x="2702" y="11421"/>
                    <a:pt x="2563" y="12192"/>
                  </a:cubicBezTo>
                  <a:cubicBezTo>
                    <a:pt x="2563" y="12963"/>
                    <a:pt x="3121" y="13221"/>
                    <a:pt x="2702" y="13478"/>
                  </a:cubicBezTo>
                  <a:cubicBezTo>
                    <a:pt x="2145" y="13478"/>
                    <a:pt x="2284" y="13735"/>
                    <a:pt x="1448" y="12449"/>
                  </a:cubicBezTo>
                  <a:cubicBezTo>
                    <a:pt x="612" y="11163"/>
                    <a:pt x="-224" y="9363"/>
                    <a:pt x="55" y="9106"/>
                  </a:cubicBezTo>
                  <a:cubicBezTo>
                    <a:pt x="333" y="8592"/>
                    <a:pt x="2842" y="11163"/>
                    <a:pt x="2006" y="9363"/>
                  </a:cubicBezTo>
                  <a:cubicBezTo>
                    <a:pt x="1170" y="7306"/>
                    <a:pt x="612" y="6535"/>
                    <a:pt x="612" y="6535"/>
                  </a:cubicBezTo>
                  <a:cubicBezTo>
                    <a:pt x="612" y="6535"/>
                    <a:pt x="612" y="6021"/>
                    <a:pt x="1030" y="4735"/>
                  </a:cubicBezTo>
                  <a:cubicBezTo>
                    <a:pt x="1448" y="3449"/>
                    <a:pt x="2563" y="4221"/>
                    <a:pt x="2563" y="4221"/>
                  </a:cubicBezTo>
                  <a:cubicBezTo>
                    <a:pt x="2563" y="4221"/>
                    <a:pt x="4375" y="3963"/>
                    <a:pt x="4653" y="4221"/>
                  </a:cubicBezTo>
                  <a:cubicBezTo>
                    <a:pt x="4932" y="4221"/>
                    <a:pt x="4793" y="4992"/>
                    <a:pt x="5629" y="4478"/>
                  </a:cubicBezTo>
                  <a:cubicBezTo>
                    <a:pt x="6326" y="3963"/>
                    <a:pt x="7022" y="4221"/>
                    <a:pt x="6744" y="3192"/>
                  </a:cubicBezTo>
                  <a:cubicBezTo>
                    <a:pt x="6465" y="2163"/>
                    <a:pt x="6465" y="2163"/>
                    <a:pt x="6465" y="2163"/>
                  </a:cubicBezTo>
                  <a:cubicBezTo>
                    <a:pt x="6465" y="2163"/>
                    <a:pt x="7301" y="3706"/>
                    <a:pt x="8137" y="3449"/>
                  </a:cubicBezTo>
                  <a:cubicBezTo>
                    <a:pt x="8973" y="3192"/>
                    <a:pt x="11621" y="4992"/>
                    <a:pt x="11203" y="5763"/>
                  </a:cubicBezTo>
                  <a:cubicBezTo>
                    <a:pt x="10646" y="6535"/>
                    <a:pt x="10088" y="6278"/>
                    <a:pt x="10367" y="6535"/>
                  </a:cubicBezTo>
                  <a:cubicBezTo>
                    <a:pt x="10506" y="6792"/>
                    <a:pt x="10785" y="7049"/>
                    <a:pt x="11482" y="7563"/>
                  </a:cubicBezTo>
                  <a:cubicBezTo>
                    <a:pt x="12179" y="7821"/>
                    <a:pt x="12457" y="6535"/>
                    <a:pt x="11621" y="4992"/>
                  </a:cubicBezTo>
                  <a:cubicBezTo>
                    <a:pt x="10924" y="3706"/>
                    <a:pt x="10228" y="3192"/>
                    <a:pt x="10228" y="3192"/>
                  </a:cubicBezTo>
                  <a:cubicBezTo>
                    <a:pt x="10228" y="3192"/>
                    <a:pt x="9252" y="1906"/>
                    <a:pt x="9113" y="1392"/>
                  </a:cubicBezTo>
                  <a:cubicBezTo>
                    <a:pt x="9113" y="878"/>
                    <a:pt x="9949" y="363"/>
                    <a:pt x="10367" y="106"/>
                  </a:cubicBezTo>
                  <a:cubicBezTo>
                    <a:pt x="10785" y="-408"/>
                    <a:pt x="12457" y="1135"/>
                    <a:pt x="13015" y="621"/>
                  </a:cubicBezTo>
                  <a:cubicBezTo>
                    <a:pt x="13711" y="106"/>
                    <a:pt x="15105" y="1906"/>
                    <a:pt x="15105" y="1649"/>
                  </a:cubicBezTo>
                  <a:cubicBezTo>
                    <a:pt x="14966" y="1135"/>
                    <a:pt x="13990" y="621"/>
                    <a:pt x="15941" y="621"/>
                  </a:cubicBezTo>
                  <a:cubicBezTo>
                    <a:pt x="17892" y="363"/>
                    <a:pt x="18589" y="1392"/>
                    <a:pt x="19146" y="1649"/>
                  </a:cubicBezTo>
                  <a:cubicBezTo>
                    <a:pt x="19564" y="1906"/>
                    <a:pt x="20122" y="2678"/>
                    <a:pt x="20401" y="2421"/>
                  </a:cubicBezTo>
                  <a:cubicBezTo>
                    <a:pt x="20540" y="2421"/>
                    <a:pt x="21376" y="4221"/>
                    <a:pt x="20819" y="4478"/>
                  </a:cubicBezTo>
                  <a:cubicBezTo>
                    <a:pt x="20401" y="4478"/>
                    <a:pt x="20261" y="6792"/>
                    <a:pt x="19286" y="6278"/>
                  </a:cubicBezTo>
                  <a:cubicBezTo>
                    <a:pt x="18310" y="5763"/>
                    <a:pt x="18728" y="7563"/>
                    <a:pt x="15941" y="7049"/>
                  </a:cubicBezTo>
                  <a:cubicBezTo>
                    <a:pt x="13293" y="6535"/>
                    <a:pt x="13433" y="6278"/>
                    <a:pt x="13572" y="7563"/>
                  </a:cubicBezTo>
                  <a:cubicBezTo>
                    <a:pt x="13711" y="8592"/>
                    <a:pt x="14130" y="10392"/>
                    <a:pt x="14130" y="10392"/>
                  </a:cubicBezTo>
                  <a:cubicBezTo>
                    <a:pt x="14826" y="10649"/>
                    <a:pt x="14826" y="10649"/>
                    <a:pt x="14826" y="10649"/>
                  </a:cubicBezTo>
                  <a:cubicBezTo>
                    <a:pt x="14826" y="10649"/>
                    <a:pt x="17753" y="15021"/>
                    <a:pt x="17613" y="15021"/>
                  </a:cubicBezTo>
                  <a:cubicBezTo>
                    <a:pt x="17474" y="15021"/>
                    <a:pt x="17335" y="15278"/>
                    <a:pt x="16777" y="15535"/>
                  </a:cubicBezTo>
                  <a:cubicBezTo>
                    <a:pt x="16359" y="15535"/>
                    <a:pt x="16081" y="15792"/>
                    <a:pt x="16081" y="16821"/>
                  </a:cubicBezTo>
                  <a:cubicBezTo>
                    <a:pt x="16220" y="17849"/>
                    <a:pt x="14548" y="18621"/>
                    <a:pt x="13851" y="17849"/>
                  </a:cubicBezTo>
                  <a:cubicBezTo>
                    <a:pt x="13154" y="17078"/>
                    <a:pt x="13015" y="17592"/>
                    <a:pt x="12736" y="17078"/>
                  </a:cubicBezTo>
                  <a:cubicBezTo>
                    <a:pt x="12318" y="16563"/>
                    <a:pt x="13711" y="14249"/>
                    <a:pt x="13293" y="13735"/>
                  </a:cubicBezTo>
                  <a:cubicBezTo>
                    <a:pt x="12736" y="12963"/>
                    <a:pt x="12318" y="12192"/>
                    <a:pt x="12039" y="11935"/>
                  </a:cubicBezTo>
                  <a:cubicBezTo>
                    <a:pt x="11900" y="11678"/>
                    <a:pt x="11342" y="10906"/>
                    <a:pt x="11342" y="10906"/>
                  </a:cubicBezTo>
                  <a:close/>
                </a:path>
              </a:pathLst>
            </a:custGeom>
            <a:solidFill>
              <a:srgbClr val="000000">
                <a:alpha val="9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42" name="Shape 142"/>
            <p:cNvSpPr/>
            <p:nvPr/>
          </p:nvSpPr>
          <p:spPr>
            <a:xfrm>
              <a:off x="12271720" y="813725"/>
              <a:ext cx="745847" cy="5955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584" h="20941" extrusionOk="0">
                  <a:moveTo>
                    <a:pt x="7991" y="20039"/>
                  </a:moveTo>
                  <a:cubicBezTo>
                    <a:pt x="7721" y="20376"/>
                    <a:pt x="8801" y="21389"/>
                    <a:pt x="7046" y="20714"/>
                  </a:cubicBezTo>
                  <a:cubicBezTo>
                    <a:pt x="5291" y="20039"/>
                    <a:pt x="4076" y="20545"/>
                    <a:pt x="3536" y="19364"/>
                  </a:cubicBezTo>
                  <a:cubicBezTo>
                    <a:pt x="3131" y="18183"/>
                    <a:pt x="1781" y="19195"/>
                    <a:pt x="1241" y="18520"/>
                  </a:cubicBezTo>
                  <a:cubicBezTo>
                    <a:pt x="701" y="17677"/>
                    <a:pt x="-919" y="19364"/>
                    <a:pt x="701" y="17170"/>
                  </a:cubicBezTo>
                  <a:cubicBezTo>
                    <a:pt x="2321" y="14808"/>
                    <a:pt x="2186" y="16326"/>
                    <a:pt x="2321" y="14808"/>
                  </a:cubicBezTo>
                  <a:cubicBezTo>
                    <a:pt x="2456" y="13458"/>
                    <a:pt x="2591" y="12276"/>
                    <a:pt x="2591" y="12276"/>
                  </a:cubicBezTo>
                  <a:cubicBezTo>
                    <a:pt x="2591" y="12276"/>
                    <a:pt x="2726" y="11770"/>
                    <a:pt x="3266" y="12108"/>
                  </a:cubicBezTo>
                  <a:cubicBezTo>
                    <a:pt x="3806" y="12276"/>
                    <a:pt x="4346" y="11433"/>
                    <a:pt x="4211" y="11264"/>
                  </a:cubicBezTo>
                  <a:cubicBezTo>
                    <a:pt x="3941" y="11264"/>
                    <a:pt x="3806" y="11264"/>
                    <a:pt x="3401" y="10758"/>
                  </a:cubicBezTo>
                  <a:cubicBezTo>
                    <a:pt x="3131" y="10252"/>
                    <a:pt x="2456" y="9914"/>
                    <a:pt x="3131" y="9745"/>
                  </a:cubicBezTo>
                  <a:cubicBezTo>
                    <a:pt x="3671" y="9576"/>
                    <a:pt x="5561" y="9239"/>
                    <a:pt x="5426" y="8733"/>
                  </a:cubicBezTo>
                  <a:cubicBezTo>
                    <a:pt x="5426" y="8226"/>
                    <a:pt x="5291" y="6876"/>
                    <a:pt x="5291" y="6876"/>
                  </a:cubicBezTo>
                  <a:cubicBezTo>
                    <a:pt x="5291" y="6876"/>
                    <a:pt x="5021" y="5358"/>
                    <a:pt x="5291" y="5358"/>
                  </a:cubicBezTo>
                  <a:cubicBezTo>
                    <a:pt x="5561" y="5189"/>
                    <a:pt x="7316" y="5358"/>
                    <a:pt x="7721" y="5020"/>
                  </a:cubicBezTo>
                  <a:cubicBezTo>
                    <a:pt x="7991" y="4683"/>
                    <a:pt x="10286" y="2489"/>
                    <a:pt x="10826" y="2151"/>
                  </a:cubicBezTo>
                  <a:cubicBezTo>
                    <a:pt x="11231" y="1814"/>
                    <a:pt x="13796" y="2151"/>
                    <a:pt x="14066" y="2151"/>
                  </a:cubicBezTo>
                  <a:cubicBezTo>
                    <a:pt x="14336" y="2151"/>
                    <a:pt x="15686" y="1983"/>
                    <a:pt x="16091" y="1476"/>
                  </a:cubicBezTo>
                  <a:cubicBezTo>
                    <a:pt x="16631" y="1139"/>
                    <a:pt x="16766" y="970"/>
                    <a:pt x="17441" y="464"/>
                  </a:cubicBezTo>
                  <a:cubicBezTo>
                    <a:pt x="17981" y="-211"/>
                    <a:pt x="20546" y="-42"/>
                    <a:pt x="20546" y="295"/>
                  </a:cubicBezTo>
                  <a:cubicBezTo>
                    <a:pt x="20681" y="801"/>
                    <a:pt x="20411" y="1814"/>
                    <a:pt x="20411" y="1814"/>
                  </a:cubicBezTo>
                  <a:cubicBezTo>
                    <a:pt x="20411" y="1814"/>
                    <a:pt x="20276" y="1645"/>
                    <a:pt x="19601" y="2320"/>
                  </a:cubicBezTo>
                  <a:cubicBezTo>
                    <a:pt x="19061" y="3164"/>
                    <a:pt x="16766" y="3501"/>
                    <a:pt x="16091" y="3670"/>
                  </a:cubicBezTo>
                  <a:cubicBezTo>
                    <a:pt x="15416" y="3839"/>
                    <a:pt x="15551" y="4176"/>
                    <a:pt x="14066" y="4683"/>
                  </a:cubicBezTo>
                  <a:cubicBezTo>
                    <a:pt x="12716" y="5189"/>
                    <a:pt x="13661" y="6370"/>
                    <a:pt x="11771" y="6708"/>
                  </a:cubicBezTo>
                  <a:cubicBezTo>
                    <a:pt x="10016" y="7214"/>
                    <a:pt x="8936" y="7214"/>
                    <a:pt x="8396" y="8058"/>
                  </a:cubicBezTo>
                  <a:cubicBezTo>
                    <a:pt x="7991" y="9070"/>
                    <a:pt x="7991" y="10083"/>
                    <a:pt x="7721" y="10420"/>
                  </a:cubicBezTo>
                  <a:cubicBezTo>
                    <a:pt x="7451" y="10758"/>
                    <a:pt x="6776" y="11433"/>
                    <a:pt x="6776" y="11770"/>
                  </a:cubicBezTo>
                  <a:cubicBezTo>
                    <a:pt x="6911" y="12108"/>
                    <a:pt x="6371" y="12783"/>
                    <a:pt x="6371" y="12783"/>
                  </a:cubicBezTo>
                  <a:cubicBezTo>
                    <a:pt x="6371" y="12783"/>
                    <a:pt x="6101" y="14808"/>
                    <a:pt x="5696" y="15145"/>
                  </a:cubicBezTo>
                  <a:cubicBezTo>
                    <a:pt x="5426" y="15314"/>
                    <a:pt x="5021" y="16326"/>
                    <a:pt x="5696" y="17508"/>
                  </a:cubicBezTo>
                  <a:cubicBezTo>
                    <a:pt x="6371" y="18520"/>
                    <a:pt x="7991" y="19364"/>
                    <a:pt x="7991" y="19364"/>
                  </a:cubicBezTo>
                  <a:lnTo>
                    <a:pt x="7991" y="20039"/>
                  </a:lnTo>
                  <a:close/>
                </a:path>
              </a:pathLst>
            </a:custGeom>
            <a:solidFill>
              <a:srgbClr val="000000">
                <a:alpha val="9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43" name="Shape 143"/>
            <p:cNvSpPr/>
            <p:nvPr/>
          </p:nvSpPr>
          <p:spPr>
            <a:xfrm>
              <a:off x="11940055" y="404376"/>
              <a:ext cx="310548" cy="12343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24" h="17688" extrusionOk="0">
                  <a:moveTo>
                    <a:pt x="18785" y="17687"/>
                  </a:moveTo>
                  <a:cubicBezTo>
                    <a:pt x="15608" y="16294"/>
                    <a:pt x="15926" y="19081"/>
                    <a:pt x="12750" y="15597"/>
                  </a:cubicBezTo>
                  <a:cubicBezTo>
                    <a:pt x="9573" y="11416"/>
                    <a:pt x="10208" y="11416"/>
                    <a:pt x="6714" y="12113"/>
                  </a:cubicBezTo>
                  <a:cubicBezTo>
                    <a:pt x="2902" y="12810"/>
                    <a:pt x="1632" y="10720"/>
                    <a:pt x="679" y="7933"/>
                  </a:cubicBezTo>
                  <a:cubicBezTo>
                    <a:pt x="-274" y="4449"/>
                    <a:pt x="-274" y="4449"/>
                    <a:pt x="997" y="3752"/>
                  </a:cubicBezTo>
                  <a:cubicBezTo>
                    <a:pt x="1950" y="3055"/>
                    <a:pt x="1632" y="2358"/>
                    <a:pt x="3220" y="3055"/>
                  </a:cubicBezTo>
                  <a:cubicBezTo>
                    <a:pt x="5126" y="3752"/>
                    <a:pt x="997" y="10023"/>
                    <a:pt x="5126" y="3752"/>
                  </a:cubicBezTo>
                  <a:cubicBezTo>
                    <a:pt x="9255" y="-2519"/>
                    <a:pt x="11479" y="965"/>
                    <a:pt x="11479" y="965"/>
                  </a:cubicBezTo>
                  <a:cubicBezTo>
                    <a:pt x="11479" y="965"/>
                    <a:pt x="11161" y="5146"/>
                    <a:pt x="12750" y="3055"/>
                  </a:cubicBezTo>
                  <a:cubicBezTo>
                    <a:pt x="14655" y="1662"/>
                    <a:pt x="14973" y="268"/>
                    <a:pt x="14973" y="268"/>
                  </a:cubicBezTo>
                  <a:cubicBezTo>
                    <a:pt x="14973" y="268"/>
                    <a:pt x="21326" y="4449"/>
                    <a:pt x="20055" y="6539"/>
                  </a:cubicBezTo>
                  <a:cubicBezTo>
                    <a:pt x="18467" y="9326"/>
                    <a:pt x="19102" y="14204"/>
                    <a:pt x="19102" y="14204"/>
                  </a:cubicBezTo>
                  <a:lnTo>
                    <a:pt x="18785" y="17687"/>
                  </a:lnTo>
                  <a:close/>
                </a:path>
              </a:pathLst>
            </a:custGeom>
            <a:solidFill>
              <a:srgbClr val="000000">
                <a:alpha val="9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44" name="Shape 144"/>
            <p:cNvSpPr/>
            <p:nvPr/>
          </p:nvSpPr>
          <p:spPr>
            <a:xfrm>
              <a:off x="12286615" y="446525"/>
              <a:ext cx="131441" cy="568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915" h="21600" extrusionOk="0">
                  <a:moveTo>
                    <a:pt x="14954" y="18000"/>
                  </a:moveTo>
                  <a:cubicBezTo>
                    <a:pt x="6016" y="21600"/>
                    <a:pt x="6016" y="21600"/>
                    <a:pt x="6016" y="21600"/>
                  </a:cubicBezTo>
                  <a:cubicBezTo>
                    <a:pt x="6016" y="21600"/>
                    <a:pt x="-687" y="21600"/>
                    <a:pt x="58" y="16200"/>
                  </a:cubicBezTo>
                  <a:cubicBezTo>
                    <a:pt x="803" y="12600"/>
                    <a:pt x="803" y="16200"/>
                    <a:pt x="3037" y="10800"/>
                  </a:cubicBezTo>
                  <a:cubicBezTo>
                    <a:pt x="5272" y="7200"/>
                    <a:pt x="6016" y="9000"/>
                    <a:pt x="8251" y="9000"/>
                  </a:cubicBezTo>
                  <a:cubicBezTo>
                    <a:pt x="9741" y="9000"/>
                    <a:pt x="8996" y="0"/>
                    <a:pt x="8996" y="0"/>
                  </a:cubicBezTo>
                  <a:cubicBezTo>
                    <a:pt x="8996" y="0"/>
                    <a:pt x="15699" y="1800"/>
                    <a:pt x="17189" y="3600"/>
                  </a:cubicBezTo>
                  <a:cubicBezTo>
                    <a:pt x="18679" y="5400"/>
                    <a:pt x="20913" y="12600"/>
                    <a:pt x="19423" y="12600"/>
                  </a:cubicBezTo>
                  <a:cubicBezTo>
                    <a:pt x="17934" y="12600"/>
                    <a:pt x="14954" y="18000"/>
                    <a:pt x="14954" y="18000"/>
                  </a:cubicBezTo>
                  <a:close/>
                </a:path>
              </a:pathLst>
            </a:custGeom>
            <a:solidFill>
              <a:srgbClr val="000000">
                <a:alpha val="9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45" name="Shape 145"/>
            <p:cNvSpPr/>
            <p:nvPr/>
          </p:nvSpPr>
          <p:spPr>
            <a:xfrm>
              <a:off x="12347776" y="319737"/>
              <a:ext cx="198262" cy="1176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367" h="20304" extrusionOk="0">
                  <a:moveTo>
                    <a:pt x="14147" y="19241"/>
                  </a:moveTo>
                  <a:cubicBezTo>
                    <a:pt x="13187" y="19241"/>
                    <a:pt x="9827" y="20903"/>
                    <a:pt x="8387" y="20072"/>
                  </a:cubicBezTo>
                  <a:cubicBezTo>
                    <a:pt x="7427" y="19241"/>
                    <a:pt x="7427" y="17580"/>
                    <a:pt x="5987" y="17580"/>
                  </a:cubicBezTo>
                  <a:cubicBezTo>
                    <a:pt x="4067" y="16749"/>
                    <a:pt x="1667" y="17580"/>
                    <a:pt x="1667" y="17580"/>
                  </a:cubicBezTo>
                  <a:cubicBezTo>
                    <a:pt x="1667" y="17580"/>
                    <a:pt x="-733" y="20072"/>
                    <a:pt x="227" y="15918"/>
                  </a:cubicBezTo>
                  <a:cubicBezTo>
                    <a:pt x="1667" y="11765"/>
                    <a:pt x="4547" y="13426"/>
                    <a:pt x="5027" y="12595"/>
                  </a:cubicBezTo>
                  <a:cubicBezTo>
                    <a:pt x="5027" y="10934"/>
                    <a:pt x="5507" y="10103"/>
                    <a:pt x="6947" y="8441"/>
                  </a:cubicBezTo>
                  <a:cubicBezTo>
                    <a:pt x="8387" y="5949"/>
                    <a:pt x="6467" y="6780"/>
                    <a:pt x="8387" y="4288"/>
                  </a:cubicBezTo>
                  <a:cubicBezTo>
                    <a:pt x="9827" y="2626"/>
                    <a:pt x="9827" y="2626"/>
                    <a:pt x="9827" y="2626"/>
                  </a:cubicBezTo>
                  <a:cubicBezTo>
                    <a:pt x="9827" y="2626"/>
                    <a:pt x="11267" y="-697"/>
                    <a:pt x="12707" y="134"/>
                  </a:cubicBezTo>
                  <a:cubicBezTo>
                    <a:pt x="14627" y="965"/>
                    <a:pt x="16067" y="2626"/>
                    <a:pt x="16067" y="2626"/>
                  </a:cubicBezTo>
                  <a:cubicBezTo>
                    <a:pt x="16067" y="2626"/>
                    <a:pt x="16547" y="9272"/>
                    <a:pt x="15587" y="9272"/>
                  </a:cubicBezTo>
                  <a:cubicBezTo>
                    <a:pt x="14627" y="9272"/>
                    <a:pt x="15587" y="12595"/>
                    <a:pt x="15587" y="12595"/>
                  </a:cubicBezTo>
                  <a:cubicBezTo>
                    <a:pt x="15587" y="12595"/>
                    <a:pt x="20867" y="15918"/>
                    <a:pt x="18947" y="16749"/>
                  </a:cubicBezTo>
                  <a:cubicBezTo>
                    <a:pt x="17027" y="17580"/>
                    <a:pt x="15587" y="17580"/>
                    <a:pt x="15587" y="17580"/>
                  </a:cubicBezTo>
                  <a:lnTo>
                    <a:pt x="14147" y="19241"/>
                  </a:lnTo>
                  <a:close/>
                </a:path>
              </a:pathLst>
            </a:custGeom>
            <a:solidFill>
              <a:srgbClr val="000000">
                <a:alpha val="9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46" name="Shape 146"/>
            <p:cNvSpPr/>
            <p:nvPr/>
          </p:nvSpPr>
          <p:spPr>
            <a:xfrm>
              <a:off x="12439191" y="458547"/>
              <a:ext cx="125045" cy="4610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751" h="19453" extrusionOk="0">
                  <a:moveTo>
                    <a:pt x="771" y="18163"/>
                  </a:moveTo>
                  <a:cubicBezTo>
                    <a:pt x="3086" y="20127"/>
                    <a:pt x="4629" y="20127"/>
                    <a:pt x="6943" y="16200"/>
                  </a:cubicBezTo>
                  <a:cubicBezTo>
                    <a:pt x="9257" y="12272"/>
                    <a:pt x="9257" y="10309"/>
                    <a:pt x="12343" y="12272"/>
                  </a:cubicBezTo>
                  <a:cubicBezTo>
                    <a:pt x="14657" y="14236"/>
                    <a:pt x="21600" y="4418"/>
                    <a:pt x="19286" y="4418"/>
                  </a:cubicBezTo>
                  <a:cubicBezTo>
                    <a:pt x="17743" y="4418"/>
                    <a:pt x="14657" y="4418"/>
                    <a:pt x="13114" y="2454"/>
                  </a:cubicBezTo>
                  <a:cubicBezTo>
                    <a:pt x="11571" y="-1473"/>
                    <a:pt x="6943" y="491"/>
                    <a:pt x="3857" y="491"/>
                  </a:cubicBezTo>
                  <a:cubicBezTo>
                    <a:pt x="771" y="2454"/>
                    <a:pt x="0" y="12272"/>
                    <a:pt x="0" y="12272"/>
                  </a:cubicBezTo>
                  <a:lnTo>
                    <a:pt x="771" y="18163"/>
                  </a:lnTo>
                  <a:close/>
                </a:path>
              </a:pathLst>
            </a:custGeom>
            <a:solidFill>
              <a:srgbClr val="000000">
                <a:alpha val="9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47" name="Shape 147"/>
            <p:cNvSpPr/>
            <p:nvPr/>
          </p:nvSpPr>
          <p:spPr>
            <a:xfrm>
              <a:off x="12578385" y="390305"/>
              <a:ext cx="119751" cy="1027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05" h="18576" extrusionOk="0">
                  <a:moveTo>
                    <a:pt x="6082" y="14918"/>
                  </a:moveTo>
                  <a:cubicBezTo>
                    <a:pt x="6082" y="14918"/>
                    <a:pt x="4420" y="20966"/>
                    <a:pt x="9405" y="17510"/>
                  </a:cubicBezTo>
                  <a:cubicBezTo>
                    <a:pt x="14390" y="14054"/>
                    <a:pt x="14390" y="13190"/>
                    <a:pt x="16051" y="13190"/>
                  </a:cubicBezTo>
                  <a:cubicBezTo>
                    <a:pt x="17713" y="12326"/>
                    <a:pt x="20205" y="8006"/>
                    <a:pt x="20205" y="8006"/>
                  </a:cubicBezTo>
                  <a:cubicBezTo>
                    <a:pt x="20205" y="8006"/>
                    <a:pt x="16882" y="4550"/>
                    <a:pt x="15220" y="2822"/>
                  </a:cubicBezTo>
                  <a:cubicBezTo>
                    <a:pt x="12728" y="1094"/>
                    <a:pt x="15220" y="-634"/>
                    <a:pt x="11067" y="230"/>
                  </a:cubicBezTo>
                  <a:cubicBezTo>
                    <a:pt x="6082" y="230"/>
                    <a:pt x="5251" y="8006"/>
                    <a:pt x="5251" y="8006"/>
                  </a:cubicBezTo>
                  <a:cubicBezTo>
                    <a:pt x="5251" y="8006"/>
                    <a:pt x="-1395" y="5414"/>
                    <a:pt x="267" y="8870"/>
                  </a:cubicBezTo>
                  <a:cubicBezTo>
                    <a:pt x="1928" y="12326"/>
                    <a:pt x="6082" y="14054"/>
                    <a:pt x="6082" y="14054"/>
                  </a:cubicBezTo>
                  <a:lnTo>
                    <a:pt x="6082" y="14918"/>
                  </a:lnTo>
                  <a:close/>
                </a:path>
              </a:pathLst>
            </a:custGeom>
            <a:solidFill>
              <a:srgbClr val="000000">
                <a:alpha val="9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48" name="Shape 148"/>
            <p:cNvSpPr/>
            <p:nvPr/>
          </p:nvSpPr>
          <p:spPr>
            <a:xfrm>
              <a:off x="12511278" y="503407"/>
              <a:ext cx="86418" cy="341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7821" h="21600" extrusionOk="0">
                  <a:moveTo>
                    <a:pt x="6391" y="0"/>
                  </a:moveTo>
                  <a:cubicBezTo>
                    <a:pt x="4334" y="0"/>
                    <a:pt x="-2866" y="9257"/>
                    <a:pt x="1248" y="15429"/>
                  </a:cubicBezTo>
                  <a:cubicBezTo>
                    <a:pt x="5363" y="21600"/>
                    <a:pt x="11534" y="21600"/>
                    <a:pt x="12563" y="21600"/>
                  </a:cubicBezTo>
                  <a:cubicBezTo>
                    <a:pt x="14620" y="21600"/>
                    <a:pt x="17705" y="21600"/>
                    <a:pt x="17705" y="15429"/>
                  </a:cubicBezTo>
                  <a:cubicBezTo>
                    <a:pt x="18734" y="9257"/>
                    <a:pt x="12563" y="0"/>
                    <a:pt x="12563" y="0"/>
                  </a:cubicBezTo>
                  <a:lnTo>
                    <a:pt x="6391" y="0"/>
                  </a:lnTo>
                  <a:close/>
                </a:path>
              </a:pathLst>
            </a:custGeom>
            <a:solidFill>
              <a:srgbClr val="000000">
                <a:alpha val="9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49" name="Shape 149"/>
            <p:cNvSpPr/>
            <p:nvPr/>
          </p:nvSpPr>
          <p:spPr>
            <a:xfrm>
              <a:off x="12497381" y="278722"/>
              <a:ext cx="59869" cy="426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03" h="21600" extrusionOk="0">
                  <a:moveTo>
                    <a:pt x="14954" y="21600"/>
                  </a:moveTo>
                  <a:cubicBezTo>
                    <a:pt x="14954" y="21600"/>
                    <a:pt x="0" y="14400"/>
                    <a:pt x="0" y="9600"/>
                  </a:cubicBezTo>
                  <a:cubicBezTo>
                    <a:pt x="1662" y="7200"/>
                    <a:pt x="9969" y="0"/>
                    <a:pt x="13292" y="0"/>
                  </a:cubicBezTo>
                  <a:cubicBezTo>
                    <a:pt x="14954" y="2400"/>
                    <a:pt x="21600" y="0"/>
                    <a:pt x="19938" y="4800"/>
                  </a:cubicBezTo>
                  <a:cubicBezTo>
                    <a:pt x="19938" y="9600"/>
                    <a:pt x="14954" y="21600"/>
                    <a:pt x="14954" y="21600"/>
                  </a:cubicBezTo>
                  <a:close/>
                </a:path>
              </a:pathLst>
            </a:custGeom>
            <a:solidFill>
              <a:srgbClr val="000000">
                <a:alpha val="9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50" name="Shape 150"/>
            <p:cNvSpPr/>
            <p:nvPr/>
          </p:nvSpPr>
          <p:spPr>
            <a:xfrm>
              <a:off x="12692096" y="334108"/>
              <a:ext cx="134057" cy="10673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311" h="20784" extrusionOk="0">
                  <a:moveTo>
                    <a:pt x="10628" y="19845"/>
                  </a:moveTo>
                  <a:cubicBezTo>
                    <a:pt x="9883" y="19845"/>
                    <a:pt x="9883" y="18906"/>
                    <a:pt x="12863" y="17027"/>
                  </a:cubicBezTo>
                  <a:cubicBezTo>
                    <a:pt x="15097" y="16088"/>
                    <a:pt x="20311" y="12332"/>
                    <a:pt x="20311" y="10454"/>
                  </a:cubicBezTo>
                  <a:cubicBezTo>
                    <a:pt x="20311" y="9514"/>
                    <a:pt x="19566" y="8575"/>
                    <a:pt x="18077" y="5758"/>
                  </a:cubicBezTo>
                  <a:cubicBezTo>
                    <a:pt x="15842" y="3880"/>
                    <a:pt x="12863" y="-816"/>
                    <a:pt x="11373" y="123"/>
                  </a:cubicBezTo>
                  <a:cubicBezTo>
                    <a:pt x="9139" y="2001"/>
                    <a:pt x="8394" y="8575"/>
                    <a:pt x="6904" y="9514"/>
                  </a:cubicBezTo>
                  <a:cubicBezTo>
                    <a:pt x="6159" y="10454"/>
                    <a:pt x="3180" y="11393"/>
                    <a:pt x="945" y="11393"/>
                  </a:cubicBezTo>
                  <a:cubicBezTo>
                    <a:pt x="-1289" y="11393"/>
                    <a:pt x="945" y="16088"/>
                    <a:pt x="2435" y="16088"/>
                  </a:cubicBezTo>
                  <a:cubicBezTo>
                    <a:pt x="4670" y="17027"/>
                    <a:pt x="4670" y="20784"/>
                    <a:pt x="6159" y="20784"/>
                  </a:cubicBezTo>
                  <a:cubicBezTo>
                    <a:pt x="7649" y="19845"/>
                    <a:pt x="10628" y="19845"/>
                    <a:pt x="10628" y="19845"/>
                  </a:cubicBezTo>
                  <a:close/>
                </a:path>
              </a:pathLst>
            </a:custGeom>
            <a:solidFill>
              <a:srgbClr val="000000">
                <a:alpha val="9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51" name="Shape 151"/>
            <p:cNvSpPr/>
            <p:nvPr/>
          </p:nvSpPr>
          <p:spPr>
            <a:xfrm>
              <a:off x="13909261" y="377066"/>
              <a:ext cx="435456" cy="2899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857" h="20777" extrusionOk="0">
                  <a:moveTo>
                    <a:pt x="5084" y="13875"/>
                  </a:moveTo>
                  <a:cubicBezTo>
                    <a:pt x="4614" y="15246"/>
                    <a:pt x="7432" y="18675"/>
                    <a:pt x="4849" y="16275"/>
                  </a:cubicBezTo>
                  <a:cubicBezTo>
                    <a:pt x="2032" y="13875"/>
                    <a:pt x="1562" y="13189"/>
                    <a:pt x="1562" y="13189"/>
                  </a:cubicBezTo>
                  <a:cubicBezTo>
                    <a:pt x="154" y="14904"/>
                    <a:pt x="154" y="14904"/>
                    <a:pt x="154" y="14904"/>
                  </a:cubicBezTo>
                  <a:cubicBezTo>
                    <a:pt x="154" y="14904"/>
                    <a:pt x="-316" y="12161"/>
                    <a:pt x="388" y="11475"/>
                  </a:cubicBezTo>
                  <a:cubicBezTo>
                    <a:pt x="1327" y="10789"/>
                    <a:pt x="1562" y="12161"/>
                    <a:pt x="1327" y="10104"/>
                  </a:cubicBezTo>
                  <a:cubicBezTo>
                    <a:pt x="1093" y="7704"/>
                    <a:pt x="1093" y="7361"/>
                    <a:pt x="1562" y="6675"/>
                  </a:cubicBezTo>
                  <a:cubicBezTo>
                    <a:pt x="2032" y="5646"/>
                    <a:pt x="1797" y="6332"/>
                    <a:pt x="2736" y="5304"/>
                  </a:cubicBezTo>
                  <a:cubicBezTo>
                    <a:pt x="3441" y="4275"/>
                    <a:pt x="6023" y="3589"/>
                    <a:pt x="6493" y="2218"/>
                  </a:cubicBezTo>
                  <a:cubicBezTo>
                    <a:pt x="6962" y="1189"/>
                    <a:pt x="7432" y="504"/>
                    <a:pt x="7667" y="161"/>
                  </a:cubicBezTo>
                  <a:cubicBezTo>
                    <a:pt x="8136" y="-525"/>
                    <a:pt x="9075" y="1189"/>
                    <a:pt x="10014" y="1532"/>
                  </a:cubicBezTo>
                  <a:cubicBezTo>
                    <a:pt x="11188" y="1875"/>
                    <a:pt x="11658" y="4961"/>
                    <a:pt x="11658" y="4961"/>
                  </a:cubicBezTo>
                  <a:cubicBezTo>
                    <a:pt x="11658" y="4961"/>
                    <a:pt x="13301" y="7704"/>
                    <a:pt x="14006" y="8732"/>
                  </a:cubicBezTo>
                  <a:cubicBezTo>
                    <a:pt x="14945" y="9761"/>
                    <a:pt x="14710" y="12504"/>
                    <a:pt x="16119" y="11818"/>
                  </a:cubicBezTo>
                  <a:cubicBezTo>
                    <a:pt x="17762" y="11475"/>
                    <a:pt x="21284" y="13875"/>
                    <a:pt x="20814" y="13875"/>
                  </a:cubicBezTo>
                  <a:cubicBezTo>
                    <a:pt x="20345" y="14218"/>
                    <a:pt x="19641" y="15589"/>
                    <a:pt x="19641" y="15589"/>
                  </a:cubicBezTo>
                  <a:cubicBezTo>
                    <a:pt x="19875" y="16961"/>
                    <a:pt x="19875" y="16961"/>
                    <a:pt x="19875" y="16961"/>
                  </a:cubicBezTo>
                  <a:cubicBezTo>
                    <a:pt x="19875" y="16961"/>
                    <a:pt x="21049" y="19361"/>
                    <a:pt x="20110" y="19361"/>
                  </a:cubicBezTo>
                  <a:cubicBezTo>
                    <a:pt x="19171" y="19018"/>
                    <a:pt x="17997" y="19361"/>
                    <a:pt x="16588" y="19361"/>
                  </a:cubicBezTo>
                  <a:cubicBezTo>
                    <a:pt x="15180" y="19361"/>
                    <a:pt x="15649" y="21075"/>
                    <a:pt x="15180" y="20732"/>
                  </a:cubicBezTo>
                  <a:cubicBezTo>
                    <a:pt x="14475" y="20389"/>
                    <a:pt x="14006" y="20046"/>
                    <a:pt x="12597" y="19018"/>
                  </a:cubicBezTo>
                  <a:cubicBezTo>
                    <a:pt x="11188" y="17646"/>
                    <a:pt x="11893" y="17646"/>
                    <a:pt x="10014" y="17304"/>
                  </a:cubicBezTo>
                  <a:cubicBezTo>
                    <a:pt x="8136" y="16961"/>
                    <a:pt x="9310" y="20046"/>
                    <a:pt x="8136" y="16961"/>
                  </a:cubicBezTo>
                  <a:cubicBezTo>
                    <a:pt x="6962" y="14218"/>
                    <a:pt x="6258" y="13532"/>
                    <a:pt x="6258" y="13532"/>
                  </a:cubicBezTo>
                  <a:lnTo>
                    <a:pt x="5084" y="13875"/>
                  </a:lnTo>
                  <a:close/>
                </a:path>
              </a:pathLst>
            </a:custGeom>
            <a:solidFill>
              <a:srgbClr val="000000">
                <a:alpha val="9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52" name="Shape 152"/>
            <p:cNvSpPr/>
            <p:nvPr/>
          </p:nvSpPr>
          <p:spPr>
            <a:xfrm>
              <a:off x="14308292" y="578525"/>
              <a:ext cx="268996" cy="1528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172" h="20359" extrusionOk="0">
                  <a:moveTo>
                    <a:pt x="1522" y="19794"/>
                  </a:moveTo>
                  <a:cubicBezTo>
                    <a:pt x="3718" y="18524"/>
                    <a:pt x="4816" y="17253"/>
                    <a:pt x="6647" y="17253"/>
                  </a:cubicBezTo>
                  <a:cubicBezTo>
                    <a:pt x="8844" y="17253"/>
                    <a:pt x="11040" y="17889"/>
                    <a:pt x="12505" y="18524"/>
                  </a:cubicBezTo>
                  <a:cubicBezTo>
                    <a:pt x="13603" y="19159"/>
                    <a:pt x="16898" y="19159"/>
                    <a:pt x="17264" y="17889"/>
                  </a:cubicBezTo>
                  <a:cubicBezTo>
                    <a:pt x="17264" y="16618"/>
                    <a:pt x="17630" y="15347"/>
                    <a:pt x="17630" y="15347"/>
                  </a:cubicBezTo>
                  <a:cubicBezTo>
                    <a:pt x="17630" y="15347"/>
                    <a:pt x="21291" y="15983"/>
                    <a:pt x="19827" y="13441"/>
                  </a:cubicBezTo>
                  <a:cubicBezTo>
                    <a:pt x="18362" y="10900"/>
                    <a:pt x="13969" y="5183"/>
                    <a:pt x="13969" y="5183"/>
                  </a:cubicBezTo>
                  <a:cubicBezTo>
                    <a:pt x="13969" y="5183"/>
                    <a:pt x="9942" y="736"/>
                    <a:pt x="8844" y="100"/>
                  </a:cubicBezTo>
                  <a:cubicBezTo>
                    <a:pt x="7745" y="-535"/>
                    <a:pt x="5915" y="2006"/>
                    <a:pt x="4450" y="3277"/>
                  </a:cubicBezTo>
                  <a:cubicBezTo>
                    <a:pt x="3352" y="3912"/>
                    <a:pt x="3352" y="5818"/>
                    <a:pt x="3352" y="7724"/>
                  </a:cubicBezTo>
                  <a:cubicBezTo>
                    <a:pt x="3352" y="8994"/>
                    <a:pt x="1522" y="14712"/>
                    <a:pt x="423" y="14712"/>
                  </a:cubicBezTo>
                  <a:cubicBezTo>
                    <a:pt x="-309" y="14712"/>
                    <a:pt x="57" y="18524"/>
                    <a:pt x="423" y="19794"/>
                  </a:cubicBezTo>
                  <a:cubicBezTo>
                    <a:pt x="789" y="21065"/>
                    <a:pt x="1522" y="19794"/>
                    <a:pt x="1522" y="19794"/>
                  </a:cubicBezTo>
                  <a:close/>
                </a:path>
              </a:pathLst>
            </a:custGeom>
            <a:solidFill>
              <a:srgbClr val="000000">
                <a:alpha val="9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53" name="Shape 153"/>
            <p:cNvSpPr/>
            <p:nvPr/>
          </p:nvSpPr>
          <p:spPr>
            <a:xfrm>
              <a:off x="13565159" y="898737"/>
              <a:ext cx="72739" cy="7333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628" extrusionOk="0">
                  <a:moveTo>
                    <a:pt x="11520" y="0"/>
                  </a:moveTo>
                  <a:cubicBezTo>
                    <a:pt x="1440" y="4050"/>
                    <a:pt x="1440" y="4050"/>
                    <a:pt x="1440" y="4050"/>
                  </a:cubicBezTo>
                  <a:cubicBezTo>
                    <a:pt x="1440" y="4050"/>
                    <a:pt x="5760" y="10800"/>
                    <a:pt x="2880" y="10800"/>
                  </a:cubicBezTo>
                  <a:cubicBezTo>
                    <a:pt x="1440" y="10800"/>
                    <a:pt x="0" y="18900"/>
                    <a:pt x="0" y="18900"/>
                  </a:cubicBezTo>
                  <a:cubicBezTo>
                    <a:pt x="0" y="18900"/>
                    <a:pt x="0" y="21600"/>
                    <a:pt x="4320" y="20250"/>
                  </a:cubicBezTo>
                  <a:cubicBezTo>
                    <a:pt x="10080" y="18900"/>
                    <a:pt x="10080" y="14850"/>
                    <a:pt x="10080" y="14850"/>
                  </a:cubicBezTo>
                  <a:cubicBezTo>
                    <a:pt x="10080" y="14850"/>
                    <a:pt x="7200" y="5400"/>
                    <a:pt x="11520" y="5400"/>
                  </a:cubicBezTo>
                  <a:cubicBezTo>
                    <a:pt x="14400" y="5400"/>
                    <a:pt x="21600" y="5400"/>
                    <a:pt x="21600" y="5400"/>
                  </a:cubicBezTo>
                  <a:lnTo>
                    <a:pt x="11520" y="0"/>
                  </a:lnTo>
                  <a:close/>
                </a:path>
              </a:pathLst>
            </a:custGeom>
            <a:solidFill>
              <a:srgbClr val="000000">
                <a:alpha val="9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54" name="Shape 154"/>
            <p:cNvSpPr/>
            <p:nvPr/>
          </p:nvSpPr>
          <p:spPr>
            <a:xfrm>
              <a:off x="13864834" y="770754"/>
              <a:ext cx="53976" cy="511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081" h="21600" extrusionOk="0">
                  <a:moveTo>
                    <a:pt x="0" y="21600"/>
                  </a:moveTo>
                  <a:cubicBezTo>
                    <a:pt x="0" y="21600"/>
                    <a:pt x="6646" y="21600"/>
                    <a:pt x="13292" y="13745"/>
                  </a:cubicBezTo>
                  <a:cubicBezTo>
                    <a:pt x="18277" y="5891"/>
                    <a:pt x="21600" y="0"/>
                    <a:pt x="16615" y="0"/>
                  </a:cubicBezTo>
                  <a:cubicBezTo>
                    <a:pt x="13292" y="0"/>
                    <a:pt x="6646" y="5891"/>
                    <a:pt x="6646" y="5891"/>
                  </a:cubicBezTo>
                  <a:cubicBezTo>
                    <a:pt x="6646" y="17673"/>
                    <a:pt x="6646" y="17673"/>
                    <a:pt x="6646" y="17673"/>
                  </a:cubicBezTo>
                  <a:lnTo>
                    <a:pt x="0" y="21600"/>
                  </a:lnTo>
                  <a:close/>
                </a:path>
              </a:pathLst>
            </a:custGeom>
            <a:solidFill>
              <a:srgbClr val="000000">
                <a:alpha val="9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55" name="Shape 155"/>
            <p:cNvSpPr/>
            <p:nvPr/>
          </p:nvSpPr>
          <p:spPr>
            <a:xfrm>
              <a:off x="13387680" y="412396"/>
              <a:ext cx="55282" cy="3413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8514"/>
                  </a:moveTo>
                  <a:cubicBezTo>
                    <a:pt x="9818" y="18514"/>
                    <a:pt x="21600" y="21600"/>
                    <a:pt x="21600" y="21600"/>
                  </a:cubicBezTo>
                  <a:cubicBezTo>
                    <a:pt x="21600" y="21600"/>
                    <a:pt x="19636" y="0"/>
                    <a:pt x="17673" y="0"/>
                  </a:cubicBezTo>
                  <a:cubicBezTo>
                    <a:pt x="13745" y="0"/>
                    <a:pt x="0" y="18514"/>
                    <a:pt x="0" y="18514"/>
                  </a:cubicBezTo>
                  <a:close/>
                </a:path>
              </a:pathLst>
            </a:custGeom>
            <a:solidFill>
              <a:srgbClr val="000000">
                <a:alpha val="9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56" name="Shape 156"/>
            <p:cNvSpPr/>
            <p:nvPr/>
          </p:nvSpPr>
          <p:spPr>
            <a:xfrm>
              <a:off x="15952162" y="859334"/>
              <a:ext cx="365926" cy="17444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426" h="20701" extrusionOk="0">
                  <a:moveTo>
                    <a:pt x="1195" y="4729"/>
                  </a:moveTo>
                  <a:cubicBezTo>
                    <a:pt x="375" y="1318"/>
                    <a:pt x="-719" y="10413"/>
                    <a:pt x="648" y="12687"/>
                  </a:cubicBezTo>
                  <a:cubicBezTo>
                    <a:pt x="1742" y="14392"/>
                    <a:pt x="3656" y="16666"/>
                    <a:pt x="3656" y="16666"/>
                  </a:cubicBezTo>
                  <a:cubicBezTo>
                    <a:pt x="3656" y="16666"/>
                    <a:pt x="5570" y="20076"/>
                    <a:pt x="5843" y="20645"/>
                  </a:cubicBezTo>
                  <a:cubicBezTo>
                    <a:pt x="6116" y="21213"/>
                    <a:pt x="7484" y="17234"/>
                    <a:pt x="7484" y="17234"/>
                  </a:cubicBezTo>
                  <a:cubicBezTo>
                    <a:pt x="7484" y="17234"/>
                    <a:pt x="5023" y="16097"/>
                    <a:pt x="7484" y="16097"/>
                  </a:cubicBezTo>
                  <a:cubicBezTo>
                    <a:pt x="9671" y="16097"/>
                    <a:pt x="10765" y="17234"/>
                    <a:pt x="10765" y="17234"/>
                  </a:cubicBezTo>
                  <a:cubicBezTo>
                    <a:pt x="10765" y="17234"/>
                    <a:pt x="12405" y="18939"/>
                    <a:pt x="12678" y="17802"/>
                  </a:cubicBezTo>
                  <a:cubicBezTo>
                    <a:pt x="12952" y="17234"/>
                    <a:pt x="12405" y="15529"/>
                    <a:pt x="13499" y="15529"/>
                  </a:cubicBezTo>
                  <a:cubicBezTo>
                    <a:pt x="14319" y="15529"/>
                    <a:pt x="14046" y="14960"/>
                    <a:pt x="15413" y="16097"/>
                  </a:cubicBezTo>
                  <a:cubicBezTo>
                    <a:pt x="16780" y="17234"/>
                    <a:pt x="20061" y="12118"/>
                    <a:pt x="20061" y="12118"/>
                  </a:cubicBezTo>
                  <a:cubicBezTo>
                    <a:pt x="20061" y="12118"/>
                    <a:pt x="20881" y="8708"/>
                    <a:pt x="20061" y="8139"/>
                  </a:cubicBezTo>
                  <a:cubicBezTo>
                    <a:pt x="18967" y="7002"/>
                    <a:pt x="18967" y="7571"/>
                    <a:pt x="18420" y="7002"/>
                  </a:cubicBezTo>
                  <a:cubicBezTo>
                    <a:pt x="17873" y="7002"/>
                    <a:pt x="18967" y="7571"/>
                    <a:pt x="15959" y="4729"/>
                  </a:cubicBezTo>
                  <a:cubicBezTo>
                    <a:pt x="12678" y="2455"/>
                    <a:pt x="10765" y="4729"/>
                    <a:pt x="9944" y="4729"/>
                  </a:cubicBezTo>
                  <a:cubicBezTo>
                    <a:pt x="8851" y="4729"/>
                    <a:pt x="9944" y="5866"/>
                    <a:pt x="8851" y="5866"/>
                  </a:cubicBezTo>
                  <a:cubicBezTo>
                    <a:pt x="8030" y="5866"/>
                    <a:pt x="9124" y="9845"/>
                    <a:pt x="6937" y="4729"/>
                  </a:cubicBezTo>
                  <a:cubicBezTo>
                    <a:pt x="4749" y="181"/>
                    <a:pt x="6116" y="-387"/>
                    <a:pt x="4749" y="181"/>
                  </a:cubicBezTo>
                  <a:cubicBezTo>
                    <a:pt x="3656" y="750"/>
                    <a:pt x="1742" y="3024"/>
                    <a:pt x="1742" y="3024"/>
                  </a:cubicBezTo>
                  <a:cubicBezTo>
                    <a:pt x="1742" y="3024"/>
                    <a:pt x="1468" y="5866"/>
                    <a:pt x="1195" y="4729"/>
                  </a:cubicBezTo>
                  <a:close/>
                </a:path>
              </a:pathLst>
            </a:custGeom>
            <a:solidFill>
              <a:srgbClr val="000000">
                <a:alpha val="9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57" name="Shape 157"/>
            <p:cNvSpPr/>
            <p:nvPr/>
          </p:nvSpPr>
          <p:spPr>
            <a:xfrm>
              <a:off x="16125859" y="1038100"/>
              <a:ext cx="174207" cy="1166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08" h="21600" extrusionOk="0">
                  <a:moveTo>
                    <a:pt x="7134" y="20700"/>
                  </a:moveTo>
                  <a:cubicBezTo>
                    <a:pt x="20208" y="21600"/>
                    <a:pt x="20208" y="21600"/>
                    <a:pt x="20208" y="21600"/>
                  </a:cubicBezTo>
                  <a:cubicBezTo>
                    <a:pt x="17934" y="15300"/>
                    <a:pt x="17934" y="15300"/>
                    <a:pt x="17934" y="15300"/>
                  </a:cubicBezTo>
                  <a:cubicBezTo>
                    <a:pt x="12819" y="10800"/>
                    <a:pt x="12819" y="10800"/>
                    <a:pt x="12819" y="10800"/>
                  </a:cubicBezTo>
                  <a:cubicBezTo>
                    <a:pt x="12819" y="10800"/>
                    <a:pt x="10545" y="6300"/>
                    <a:pt x="8840" y="5400"/>
                  </a:cubicBezTo>
                  <a:cubicBezTo>
                    <a:pt x="7134" y="4500"/>
                    <a:pt x="8840" y="6300"/>
                    <a:pt x="7134" y="4500"/>
                  </a:cubicBezTo>
                  <a:cubicBezTo>
                    <a:pt x="5429" y="2700"/>
                    <a:pt x="4861" y="0"/>
                    <a:pt x="3155" y="0"/>
                  </a:cubicBezTo>
                  <a:cubicBezTo>
                    <a:pt x="2019" y="0"/>
                    <a:pt x="3155" y="0"/>
                    <a:pt x="882" y="2700"/>
                  </a:cubicBezTo>
                  <a:cubicBezTo>
                    <a:pt x="-1392" y="6300"/>
                    <a:pt x="1450" y="9000"/>
                    <a:pt x="1450" y="9000"/>
                  </a:cubicBezTo>
                  <a:cubicBezTo>
                    <a:pt x="4861" y="12600"/>
                    <a:pt x="4861" y="12600"/>
                    <a:pt x="4861" y="12600"/>
                  </a:cubicBezTo>
                  <a:cubicBezTo>
                    <a:pt x="4861" y="12600"/>
                    <a:pt x="2019" y="15300"/>
                    <a:pt x="2587" y="17100"/>
                  </a:cubicBezTo>
                  <a:cubicBezTo>
                    <a:pt x="3155" y="18900"/>
                    <a:pt x="7134" y="20700"/>
                    <a:pt x="7134" y="20700"/>
                  </a:cubicBezTo>
                  <a:close/>
                </a:path>
              </a:pathLst>
            </a:custGeom>
            <a:solidFill>
              <a:srgbClr val="000000">
                <a:alpha val="9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58" name="Shape 158"/>
            <p:cNvSpPr/>
            <p:nvPr/>
          </p:nvSpPr>
          <p:spPr>
            <a:xfrm>
              <a:off x="15887617" y="1028838"/>
              <a:ext cx="72042" cy="633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8442" h="18490" extrusionOk="0">
                  <a:moveTo>
                    <a:pt x="18442" y="18490"/>
                  </a:moveTo>
                  <a:cubicBezTo>
                    <a:pt x="1924" y="5530"/>
                    <a:pt x="1924" y="5530"/>
                    <a:pt x="1924" y="5530"/>
                  </a:cubicBezTo>
                  <a:cubicBezTo>
                    <a:pt x="1924" y="5530"/>
                    <a:pt x="-3158" y="-3110"/>
                    <a:pt x="3195" y="1210"/>
                  </a:cubicBezTo>
                  <a:cubicBezTo>
                    <a:pt x="9548" y="5530"/>
                    <a:pt x="18442" y="11290"/>
                    <a:pt x="18442" y="11290"/>
                  </a:cubicBezTo>
                  <a:lnTo>
                    <a:pt x="18442" y="18490"/>
                  </a:lnTo>
                  <a:close/>
                </a:path>
              </a:pathLst>
            </a:custGeom>
            <a:solidFill>
              <a:srgbClr val="000000">
                <a:alpha val="9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59" name="Shape 159"/>
            <p:cNvSpPr/>
            <p:nvPr/>
          </p:nvSpPr>
          <p:spPr>
            <a:xfrm>
              <a:off x="16372940" y="906701"/>
              <a:ext cx="188914" cy="1079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326" h="19512" extrusionOk="0">
                  <a:moveTo>
                    <a:pt x="100" y="1152"/>
                  </a:moveTo>
                  <a:cubicBezTo>
                    <a:pt x="626" y="2880"/>
                    <a:pt x="3261" y="10656"/>
                    <a:pt x="3261" y="10656"/>
                  </a:cubicBezTo>
                  <a:cubicBezTo>
                    <a:pt x="3261" y="10656"/>
                    <a:pt x="4841" y="10656"/>
                    <a:pt x="5895" y="12384"/>
                  </a:cubicBezTo>
                  <a:cubicBezTo>
                    <a:pt x="6948" y="13248"/>
                    <a:pt x="10636" y="17568"/>
                    <a:pt x="10636" y="17568"/>
                  </a:cubicBezTo>
                  <a:cubicBezTo>
                    <a:pt x="13270" y="19296"/>
                    <a:pt x="13270" y="19296"/>
                    <a:pt x="13270" y="19296"/>
                  </a:cubicBezTo>
                  <a:cubicBezTo>
                    <a:pt x="13270" y="19296"/>
                    <a:pt x="13797" y="20160"/>
                    <a:pt x="16431" y="18432"/>
                  </a:cubicBezTo>
                  <a:cubicBezTo>
                    <a:pt x="19066" y="17568"/>
                    <a:pt x="18012" y="17568"/>
                    <a:pt x="19066" y="15840"/>
                  </a:cubicBezTo>
                  <a:cubicBezTo>
                    <a:pt x="20119" y="14112"/>
                    <a:pt x="20646" y="14112"/>
                    <a:pt x="20119" y="12384"/>
                  </a:cubicBezTo>
                  <a:cubicBezTo>
                    <a:pt x="19592" y="10656"/>
                    <a:pt x="20119" y="10656"/>
                    <a:pt x="18539" y="10656"/>
                  </a:cubicBezTo>
                  <a:cubicBezTo>
                    <a:pt x="16431" y="9792"/>
                    <a:pt x="15378" y="9792"/>
                    <a:pt x="12217" y="8064"/>
                  </a:cubicBezTo>
                  <a:cubicBezTo>
                    <a:pt x="8529" y="7200"/>
                    <a:pt x="6948" y="3744"/>
                    <a:pt x="5895" y="2880"/>
                  </a:cubicBezTo>
                  <a:cubicBezTo>
                    <a:pt x="4841" y="1152"/>
                    <a:pt x="8002" y="2880"/>
                    <a:pt x="3787" y="1152"/>
                  </a:cubicBezTo>
                  <a:cubicBezTo>
                    <a:pt x="-954" y="-1440"/>
                    <a:pt x="100" y="1152"/>
                    <a:pt x="100" y="1152"/>
                  </a:cubicBezTo>
                  <a:close/>
                </a:path>
              </a:pathLst>
            </a:custGeom>
            <a:solidFill>
              <a:srgbClr val="000000">
                <a:alpha val="9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60" name="Shape 160"/>
            <p:cNvSpPr/>
            <p:nvPr/>
          </p:nvSpPr>
          <p:spPr>
            <a:xfrm>
              <a:off x="17863735" y="1291224"/>
              <a:ext cx="191705" cy="7859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332" h="20582" extrusionOk="0">
                  <a:moveTo>
                    <a:pt x="2538" y="5082"/>
                  </a:moveTo>
                  <a:cubicBezTo>
                    <a:pt x="1509" y="5082"/>
                    <a:pt x="-1062" y="8894"/>
                    <a:pt x="481" y="10165"/>
                  </a:cubicBezTo>
                  <a:cubicBezTo>
                    <a:pt x="2538" y="11435"/>
                    <a:pt x="2538" y="12706"/>
                    <a:pt x="5624" y="15247"/>
                  </a:cubicBezTo>
                  <a:cubicBezTo>
                    <a:pt x="9224" y="17788"/>
                    <a:pt x="10252" y="21600"/>
                    <a:pt x="11281" y="20329"/>
                  </a:cubicBezTo>
                  <a:cubicBezTo>
                    <a:pt x="12309" y="20329"/>
                    <a:pt x="13338" y="15247"/>
                    <a:pt x="15909" y="15247"/>
                  </a:cubicBezTo>
                  <a:cubicBezTo>
                    <a:pt x="17967" y="15247"/>
                    <a:pt x="19509" y="19059"/>
                    <a:pt x="20024" y="16518"/>
                  </a:cubicBezTo>
                  <a:cubicBezTo>
                    <a:pt x="20538" y="15247"/>
                    <a:pt x="20538" y="10165"/>
                    <a:pt x="18995" y="8894"/>
                  </a:cubicBezTo>
                  <a:cubicBezTo>
                    <a:pt x="17452" y="6353"/>
                    <a:pt x="15395" y="2541"/>
                    <a:pt x="14367" y="2541"/>
                  </a:cubicBezTo>
                  <a:cubicBezTo>
                    <a:pt x="13338" y="2541"/>
                    <a:pt x="13338" y="2541"/>
                    <a:pt x="11795" y="2541"/>
                  </a:cubicBezTo>
                  <a:cubicBezTo>
                    <a:pt x="10252" y="2541"/>
                    <a:pt x="3567" y="0"/>
                    <a:pt x="3567" y="0"/>
                  </a:cubicBezTo>
                  <a:lnTo>
                    <a:pt x="2538" y="5082"/>
                  </a:lnTo>
                  <a:close/>
                </a:path>
              </a:pathLst>
            </a:custGeom>
            <a:solidFill>
              <a:srgbClr val="000000">
                <a:alpha val="9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61" name="Shape 161"/>
            <p:cNvSpPr/>
            <p:nvPr/>
          </p:nvSpPr>
          <p:spPr>
            <a:xfrm>
              <a:off x="19529124" y="2269597"/>
              <a:ext cx="95343" cy="19138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8627" h="20187" extrusionOk="0">
                  <a:moveTo>
                    <a:pt x="3451" y="0"/>
                  </a:moveTo>
                  <a:cubicBezTo>
                    <a:pt x="3451" y="1005"/>
                    <a:pt x="1573" y="4019"/>
                    <a:pt x="1573" y="4019"/>
                  </a:cubicBezTo>
                  <a:cubicBezTo>
                    <a:pt x="1573" y="4019"/>
                    <a:pt x="2512" y="5023"/>
                    <a:pt x="1573" y="6530"/>
                  </a:cubicBezTo>
                  <a:cubicBezTo>
                    <a:pt x="1573" y="7535"/>
                    <a:pt x="5329" y="12056"/>
                    <a:pt x="3451" y="12056"/>
                  </a:cubicBezTo>
                  <a:cubicBezTo>
                    <a:pt x="2512" y="12056"/>
                    <a:pt x="7207" y="12056"/>
                    <a:pt x="3451" y="14065"/>
                  </a:cubicBezTo>
                  <a:cubicBezTo>
                    <a:pt x="633" y="15572"/>
                    <a:pt x="-2184" y="17581"/>
                    <a:pt x="2512" y="18586"/>
                  </a:cubicBezTo>
                  <a:cubicBezTo>
                    <a:pt x="6268" y="19088"/>
                    <a:pt x="10025" y="21600"/>
                    <a:pt x="10025" y="19088"/>
                  </a:cubicBezTo>
                  <a:cubicBezTo>
                    <a:pt x="10025" y="17079"/>
                    <a:pt x="10964" y="18084"/>
                    <a:pt x="11903" y="16577"/>
                  </a:cubicBezTo>
                  <a:cubicBezTo>
                    <a:pt x="13781" y="14567"/>
                    <a:pt x="18477" y="15572"/>
                    <a:pt x="18477" y="14567"/>
                  </a:cubicBezTo>
                  <a:cubicBezTo>
                    <a:pt x="18477" y="13563"/>
                    <a:pt x="19416" y="13563"/>
                    <a:pt x="16599" y="11553"/>
                  </a:cubicBezTo>
                  <a:cubicBezTo>
                    <a:pt x="13781" y="9544"/>
                    <a:pt x="10964" y="2512"/>
                    <a:pt x="10964" y="2512"/>
                  </a:cubicBezTo>
                  <a:lnTo>
                    <a:pt x="3451" y="0"/>
                  </a:lnTo>
                  <a:close/>
                </a:path>
              </a:pathLst>
            </a:custGeom>
            <a:solidFill>
              <a:srgbClr val="000000">
                <a:alpha val="9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62" name="Shape 162"/>
            <p:cNvSpPr/>
            <p:nvPr/>
          </p:nvSpPr>
          <p:spPr>
            <a:xfrm>
              <a:off x="19505840" y="2511348"/>
              <a:ext cx="70294" cy="489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328" h="17685" extrusionOk="0">
                  <a:moveTo>
                    <a:pt x="12578" y="0"/>
                  </a:moveTo>
                  <a:cubicBezTo>
                    <a:pt x="8528" y="0"/>
                    <a:pt x="-2272" y="5400"/>
                    <a:pt x="428" y="7200"/>
                  </a:cubicBezTo>
                  <a:cubicBezTo>
                    <a:pt x="1778" y="10800"/>
                    <a:pt x="13928" y="21600"/>
                    <a:pt x="15278" y="16200"/>
                  </a:cubicBezTo>
                  <a:cubicBezTo>
                    <a:pt x="16628" y="12600"/>
                    <a:pt x="19328" y="16200"/>
                    <a:pt x="19328" y="10800"/>
                  </a:cubicBezTo>
                  <a:cubicBezTo>
                    <a:pt x="19328" y="5400"/>
                    <a:pt x="12578" y="0"/>
                    <a:pt x="12578" y="0"/>
                  </a:cubicBezTo>
                  <a:close/>
                </a:path>
              </a:pathLst>
            </a:custGeom>
            <a:solidFill>
              <a:srgbClr val="000000">
                <a:alpha val="9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63" name="Shape 163"/>
            <p:cNvSpPr/>
            <p:nvPr/>
          </p:nvSpPr>
          <p:spPr>
            <a:xfrm>
              <a:off x="19466551" y="2583050"/>
              <a:ext cx="128119" cy="935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37" h="19210" extrusionOk="0">
                  <a:moveTo>
                    <a:pt x="1700" y="1257"/>
                  </a:moveTo>
                  <a:cubicBezTo>
                    <a:pt x="1700" y="1257"/>
                    <a:pt x="20986" y="-707"/>
                    <a:pt x="20215" y="275"/>
                  </a:cubicBezTo>
                  <a:cubicBezTo>
                    <a:pt x="18672" y="275"/>
                    <a:pt x="20215" y="7148"/>
                    <a:pt x="16357" y="7148"/>
                  </a:cubicBezTo>
                  <a:cubicBezTo>
                    <a:pt x="11729" y="8129"/>
                    <a:pt x="10186" y="4202"/>
                    <a:pt x="8643" y="8129"/>
                  </a:cubicBezTo>
                  <a:cubicBezTo>
                    <a:pt x="7100" y="12057"/>
                    <a:pt x="9415" y="20893"/>
                    <a:pt x="7100" y="18929"/>
                  </a:cubicBezTo>
                  <a:cubicBezTo>
                    <a:pt x="4015" y="16966"/>
                    <a:pt x="157" y="11075"/>
                    <a:pt x="157" y="9111"/>
                  </a:cubicBezTo>
                  <a:cubicBezTo>
                    <a:pt x="-614" y="7148"/>
                    <a:pt x="1700" y="1257"/>
                    <a:pt x="1700" y="1257"/>
                  </a:cubicBezTo>
                  <a:close/>
                </a:path>
              </a:pathLst>
            </a:custGeom>
            <a:solidFill>
              <a:srgbClr val="000000">
                <a:alpha val="9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64" name="Shape 164"/>
            <p:cNvSpPr/>
            <p:nvPr/>
          </p:nvSpPr>
          <p:spPr>
            <a:xfrm>
              <a:off x="18806828" y="2349166"/>
              <a:ext cx="79763" cy="683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419" h="20756" extrusionOk="0">
                  <a:moveTo>
                    <a:pt x="20419" y="20756"/>
                  </a:moveTo>
                  <a:cubicBezTo>
                    <a:pt x="19148" y="14996"/>
                    <a:pt x="17878" y="596"/>
                    <a:pt x="15337" y="596"/>
                  </a:cubicBezTo>
                  <a:cubicBezTo>
                    <a:pt x="12795" y="-844"/>
                    <a:pt x="1360" y="596"/>
                    <a:pt x="90" y="2036"/>
                  </a:cubicBezTo>
                  <a:cubicBezTo>
                    <a:pt x="-1181" y="4916"/>
                    <a:pt x="11525" y="16436"/>
                    <a:pt x="11525" y="16436"/>
                  </a:cubicBezTo>
                  <a:lnTo>
                    <a:pt x="20419" y="20756"/>
                  </a:lnTo>
                  <a:close/>
                </a:path>
              </a:pathLst>
            </a:custGeom>
            <a:solidFill>
              <a:srgbClr val="000000">
                <a:alpha val="9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65" name="Shape 165"/>
            <p:cNvSpPr/>
            <p:nvPr/>
          </p:nvSpPr>
          <p:spPr>
            <a:xfrm>
              <a:off x="18452949" y="2012667"/>
              <a:ext cx="176863" cy="7775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8236" h="21089" extrusionOk="0">
                  <a:moveTo>
                    <a:pt x="13387" y="21089"/>
                  </a:moveTo>
                  <a:cubicBezTo>
                    <a:pt x="10373" y="17277"/>
                    <a:pt x="6857" y="17277"/>
                    <a:pt x="5350" y="16007"/>
                  </a:cubicBezTo>
                  <a:cubicBezTo>
                    <a:pt x="3843" y="14736"/>
                    <a:pt x="5853" y="21089"/>
                    <a:pt x="1332" y="10924"/>
                  </a:cubicBezTo>
                  <a:cubicBezTo>
                    <a:pt x="-2687" y="760"/>
                    <a:pt x="3341" y="760"/>
                    <a:pt x="6857" y="760"/>
                  </a:cubicBezTo>
                  <a:cubicBezTo>
                    <a:pt x="10373" y="-511"/>
                    <a:pt x="7360" y="-511"/>
                    <a:pt x="11880" y="3301"/>
                  </a:cubicBezTo>
                  <a:cubicBezTo>
                    <a:pt x="15899" y="7113"/>
                    <a:pt x="17908" y="12195"/>
                    <a:pt x="17908" y="12195"/>
                  </a:cubicBezTo>
                  <a:cubicBezTo>
                    <a:pt x="17908" y="12195"/>
                    <a:pt x="18913" y="17277"/>
                    <a:pt x="17406" y="17277"/>
                  </a:cubicBezTo>
                  <a:cubicBezTo>
                    <a:pt x="15397" y="18548"/>
                    <a:pt x="13387" y="21089"/>
                    <a:pt x="13387" y="21089"/>
                  </a:cubicBezTo>
                  <a:close/>
                </a:path>
              </a:pathLst>
            </a:custGeom>
            <a:solidFill>
              <a:srgbClr val="000000">
                <a:alpha val="9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66" name="Shape 166"/>
            <p:cNvSpPr/>
            <p:nvPr/>
          </p:nvSpPr>
          <p:spPr>
            <a:xfrm>
              <a:off x="18940521" y="2889613"/>
              <a:ext cx="101957" cy="8248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457" h="21600" extrusionOk="0">
                  <a:moveTo>
                    <a:pt x="16776" y="0"/>
                  </a:moveTo>
                  <a:cubicBezTo>
                    <a:pt x="14812" y="3812"/>
                    <a:pt x="11867" y="11435"/>
                    <a:pt x="8921" y="8894"/>
                  </a:cubicBezTo>
                  <a:cubicBezTo>
                    <a:pt x="6958" y="7624"/>
                    <a:pt x="-897" y="11435"/>
                    <a:pt x="85" y="12706"/>
                  </a:cubicBezTo>
                  <a:cubicBezTo>
                    <a:pt x="1067" y="13976"/>
                    <a:pt x="5976" y="21600"/>
                    <a:pt x="5976" y="21600"/>
                  </a:cubicBezTo>
                  <a:cubicBezTo>
                    <a:pt x="5976" y="21600"/>
                    <a:pt x="4012" y="20329"/>
                    <a:pt x="5976" y="16518"/>
                  </a:cubicBezTo>
                  <a:cubicBezTo>
                    <a:pt x="7939" y="11435"/>
                    <a:pt x="12848" y="15247"/>
                    <a:pt x="15794" y="13976"/>
                  </a:cubicBezTo>
                  <a:cubicBezTo>
                    <a:pt x="18739" y="11435"/>
                    <a:pt x="19721" y="8894"/>
                    <a:pt x="19721" y="7624"/>
                  </a:cubicBezTo>
                  <a:cubicBezTo>
                    <a:pt x="20703" y="5082"/>
                    <a:pt x="20703" y="5082"/>
                    <a:pt x="19721" y="2541"/>
                  </a:cubicBezTo>
                  <a:cubicBezTo>
                    <a:pt x="19721" y="1271"/>
                    <a:pt x="16776" y="0"/>
                    <a:pt x="16776" y="0"/>
                  </a:cubicBezTo>
                  <a:close/>
                </a:path>
              </a:pathLst>
            </a:custGeom>
            <a:solidFill>
              <a:srgbClr val="000000">
                <a:alpha val="9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67" name="Shape 167"/>
            <p:cNvSpPr/>
            <p:nvPr/>
          </p:nvSpPr>
          <p:spPr>
            <a:xfrm>
              <a:off x="18649520" y="2984126"/>
              <a:ext cx="90167" cy="590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6327" h="17945" extrusionOk="0">
                  <a:moveTo>
                    <a:pt x="13600" y="13625"/>
                  </a:moveTo>
                  <a:cubicBezTo>
                    <a:pt x="9100" y="13625"/>
                    <a:pt x="9100" y="17945"/>
                    <a:pt x="7300" y="17945"/>
                  </a:cubicBezTo>
                  <a:cubicBezTo>
                    <a:pt x="4600" y="17945"/>
                    <a:pt x="-800" y="10745"/>
                    <a:pt x="100" y="10745"/>
                  </a:cubicBezTo>
                  <a:cubicBezTo>
                    <a:pt x="1900" y="9305"/>
                    <a:pt x="4600" y="3545"/>
                    <a:pt x="6400" y="3545"/>
                  </a:cubicBezTo>
                  <a:cubicBezTo>
                    <a:pt x="7300" y="2105"/>
                    <a:pt x="3700" y="-3655"/>
                    <a:pt x="11800" y="3545"/>
                  </a:cubicBezTo>
                  <a:cubicBezTo>
                    <a:pt x="20800" y="10745"/>
                    <a:pt x="13600" y="13625"/>
                    <a:pt x="13600" y="13625"/>
                  </a:cubicBezTo>
                  <a:close/>
                </a:path>
              </a:pathLst>
            </a:custGeom>
            <a:solidFill>
              <a:srgbClr val="000000">
                <a:alpha val="9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68" name="Shape 168"/>
            <p:cNvSpPr/>
            <p:nvPr/>
          </p:nvSpPr>
          <p:spPr>
            <a:xfrm>
              <a:off x="18531278" y="3037231"/>
              <a:ext cx="90550" cy="292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207" h="17100" extrusionOk="0">
                  <a:moveTo>
                    <a:pt x="19207" y="14700"/>
                  </a:moveTo>
                  <a:cubicBezTo>
                    <a:pt x="14064" y="20100"/>
                    <a:pt x="5836" y="14700"/>
                    <a:pt x="5836" y="14700"/>
                  </a:cubicBezTo>
                  <a:cubicBezTo>
                    <a:pt x="5836" y="14700"/>
                    <a:pt x="-2393" y="3900"/>
                    <a:pt x="693" y="1200"/>
                  </a:cubicBezTo>
                  <a:cubicBezTo>
                    <a:pt x="3778" y="-1500"/>
                    <a:pt x="6864" y="1200"/>
                    <a:pt x="9950" y="1200"/>
                  </a:cubicBezTo>
                  <a:cubicBezTo>
                    <a:pt x="13036" y="3900"/>
                    <a:pt x="18178" y="3900"/>
                    <a:pt x="18178" y="3900"/>
                  </a:cubicBezTo>
                  <a:lnTo>
                    <a:pt x="19207" y="14700"/>
                  </a:lnTo>
                  <a:close/>
                </a:path>
              </a:pathLst>
            </a:custGeom>
            <a:solidFill>
              <a:srgbClr val="000000">
                <a:alpha val="9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69" name="Shape 169"/>
            <p:cNvSpPr/>
            <p:nvPr/>
          </p:nvSpPr>
          <p:spPr>
            <a:xfrm>
              <a:off x="18377379" y="3041925"/>
              <a:ext cx="64061" cy="439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6399" h="19626" extrusionOk="0">
                  <a:moveTo>
                    <a:pt x="9740" y="19626"/>
                  </a:moveTo>
                  <a:cubicBezTo>
                    <a:pt x="7199" y="15306"/>
                    <a:pt x="-2966" y="-1974"/>
                    <a:pt x="846" y="186"/>
                  </a:cubicBezTo>
                  <a:cubicBezTo>
                    <a:pt x="4658" y="2346"/>
                    <a:pt x="18634" y="6666"/>
                    <a:pt x="16093" y="8826"/>
                  </a:cubicBezTo>
                  <a:cubicBezTo>
                    <a:pt x="13552" y="10986"/>
                    <a:pt x="9740" y="19626"/>
                    <a:pt x="9740" y="19626"/>
                  </a:cubicBezTo>
                  <a:close/>
                </a:path>
              </a:pathLst>
            </a:custGeom>
            <a:solidFill>
              <a:srgbClr val="000000">
                <a:alpha val="9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70" name="Shape 170"/>
            <p:cNvSpPr/>
            <p:nvPr/>
          </p:nvSpPr>
          <p:spPr>
            <a:xfrm>
              <a:off x="17714741" y="2688948"/>
              <a:ext cx="104071" cy="925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315" h="18030" extrusionOk="0">
                  <a:moveTo>
                    <a:pt x="15715" y="18030"/>
                  </a:moveTo>
                  <a:cubicBezTo>
                    <a:pt x="13015" y="17091"/>
                    <a:pt x="4015" y="14273"/>
                    <a:pt x="2215" y="11456"/>
                  </a:cubicBezTo>
                  <a:cubicBezTo>
                    <a:pt x="1315" y="7700"/>
                    <a:pt x="-2285" y="-3570"/>
                    <a:pt x="2215" y="1126"/>
                  </a:cubicBezTo>
                  <a:cubicBezTo>
                    <a:pt x="5815" y="6760"/>
                    <a:pt x="6715" y="11456"/>
                    <a:pt x="10315" y="12395"/>
                  </a:cubicBezTo>
                  <a:cubicBezTo>
                    <a:pt x="13915" y="14273"/>
                    <a:pt x="19315" y="18030"/>
                    <a:pt x="19315" y="18030"/>
                  </a:cubicBezTo>
                  <a:lnTo>
                    <a:pt x="15715" y="18030"/>
                  </a:lnTo>
                  <a:close/>
                </a:path>
              </a:pathLst>
            </a:custGeom>
            <a:solidFill>
              <a:srgbClr val="000000">
                <a:alpha val="9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71" name="Shape 171"/>
            <p:cNvSpPr/>
            <p:nvPr/>
          </p:nvSpPr>
          <p:spPr>
            <a:xfrm>
              <a:off x="17818121" y="2733261"/>
              <a:ext cx="74720" cy="6534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7335" h="19850" extrusionOk="0">
                  <a:moveTo>
                    <a:pt x="11777" y="19850"/>
                  </a:moveTo>
                  <a:cubicBezTo>
                    <a:pt x="16324" y="16970"/>
                    <a:pt x="19735" y="14090"/>
                    <a:pt x="15188" y="12650"/>
                  </a:cubicBezTo>
                  <a:cubicBezTo>
                    <a:pt x="10640" y="11210"/>
                    <a:pt x="12914" y="11210"/>
                    <a:pt x="6093" y="6890"/>
                  </a:cubicBezTo>
                  <a:cubicBezTo>
                    <a:pt x="409" y="1130"/>
                    <a:pt x="2682" y="-1750"/>
                    <a:pt x="409" y="1130"/>
                  </a:cubicBezTo>
                  <a:cubicBezTo>
                    <a:pt x="-1865" y="4010"/>
                    <a:pt x="6093" y="14090"/>
                    <a:pt x="6093" y="14090"/>
                  </a:cubicBezTo>
                  <a:lnTo>
                    <a:pt x="11777" y="19850"/>
                  </a:lnTo>
                  <a:close/>
                </a:path>
              </a:pathLst>
            </a:custGeom>
            <a:solidFill>
              <a:srgbClr val="000000">
                <a:alpha val="9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72" name="Shape 172"/>
            <p:cNvSpPr/>
            <p:nvPr/>
          </p:nvSpPr>
          <p:spPr>
            <a:xfrm>
              <a:off x="16675360" y="2795758"/>
              <a:ext cx="251063" cy="58814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042" h="21475" extrusionOk="0">
                  <a:moveTo>
                    <a:pt x="10766" y="21426"/>
                  </a:moveTo>
                  <a:cubicBezTo>
                    <a:pt x="11159" y="21077"/>
                    <a:pt x="10374" y="21077"/>
                    <a:pt x="8803" y="18987"/>
                  </a:cubicBezTo>
                  <a:cubicBezTo>
                    <a:pt x="6839" y="16897"/>
                    <a:pt x="6446" y="14981"/>
                    <a:pt x="6446" y="13935"/>
                  </a:cubicBezTo>
                  <a:cubicBezTo>
                    <a:pt x="6446" y="12716"/>
                    <a:pt x="6054" y="12716"/>
                    <a:pt x="4875" y="11323"/>
                  </a:cubicBezTo>
                  <a:cubicBezTo>
                    <a:pt x="3697" y="9929"/>
                    <a:pt x="2126" y="8884"/>
                    <a:pt x="2519" y="8187"/>
                  </a:cubicBezTo>
                  <a:cubicBezTo>
                    <a:pt x="2519" y="7490"/>
                    <a:pt x="948" y="3832"/>
                    <a:pt x="555" y="3135"/>
                  </a:cubicBezTo>
                  <a:cubicBezTo>
                    <a:pt x="163" y="2439"/>
                    <a:pt x="-230" y="0"/>
                    <a:pt x="163" y="0"/>
                  </a:cubicBezTo>
                  <a:cubicBezTo>
                    <a:pt x="948" y="0"/>
                    <a:pt x="3697" y="871"/>
                    <a:pt x="4483" y="1568"/>
                  </a:cubicBezTo>
                  <a:cubicBezTo>
                    <a:pt x="5268" y="2090"/>
                    <a:pt x="6839" y="6271"/>
                    <a:pt x="8017" y="7142"/>
                  </a:cubicBezTo>
                  <a:cubicBezTo>
                    <a:pt x="9195" y="8187"/>
                    <a:pt x="8017" y="9232"/>
                    <a:pt x="9981" y="9581"/>
                  </a:cubicBezTo>
                  <a:cubicBezTo>
                    <a:pt x="11945" y="10103"/>
                    <a:pt x="11945" y="8710"/>
                    <a:pt x="11945" y="10103"/>
                  </a:cubicBezTo>
                  <a:cubicBezTo>
                    <a:pt x="11945" y="11497"/>
                    <a:pt x="14694" y="11671"/>
                    <a:pt x="13515" y="11671"/>
                  </a:cubicBezTo>
                  <a:cubicBezTo>
                    <a:pt x="12337" y="11671"/>
                    <a:pt x="12730" y="12368"/>
                    <a:pt x="12730" y="12368"/>
                  </a:cubicBezTo>
                  <a:cubicBezTo>
                    <a:pt x="12730" y="12368"/>
                    <a:pt x="16657" y="13413"/>
                    <a:pt x="17443" y="13761"/>
                  </a:cubicBezTo>
                  <a:cubicBezTo>
                    <a:pt x="18228" y="14110"/>
                    <a:pt x="21370" y="15503"/>
                    <a:pt x="19406" y="15329"/>
                  </a:cubicBezTo>
                  <a:cubicBezTo>
                    <a:pt x="17050" y="15155"/>
                    <a:pt x="16265" y="15852"/>
                    <a:pt x="15086" y="14981"/>
                  </a:cubicBezTo>
                  <a:cubicBezTo>
                    <a:pt x="13515" y="14284"/>
                    <a:pt x="13515" y="14284"/>
                    <a:pt x="12337" y="13935"/>
                  </a:cubicBezTo>
                  <a:cubicBezTo>
                    <a:pt x="11552" y="13587"/>
                    <a:pt x="10766" y="13413"/>
                    <a:pt x="11159" y="14110"/>
                  </a:cubicBezTo>
                  <a:cubicBezTo>
                    <a:pt x="11552" y="14632"/>
                    <a:pt x="11159" y="14632"/>
                    <a:pt x="11159" y="15677"/>
                  </a:cubicBezTo>
                  <a:cubicBezTo>
                    <a:pt x="11552" y="16723"/>
                    <a:pt x="11945" y="17594"/>
                    <a:pt x="11552" y="18116"/>
                  </a:cubicBezTo>
                  <a:cubicBezTo>
                    <a:pt x="11159" y="18465"/>
                    <a:pt x="12730" y="19510"/>
                    <a:pt x="13515" y="19684"/>
                  </a:cubicBezTo>
                  <a:cubicBezTo>
                    <a:pt x="14301" y="19858"/>
                    <a:pt x="15479" y="20206"/>
                    <a:pt x="15479" y="20555"/>
                  </a:cubicBezTo>
                  <a:cubicBezTo>
                    <a:pt x="15872" y="20729"/>
                    <a:pt x="18621" y="21426"/>
                    <a:pt x="16657" y="21426"/>
                  </a:cubicBezTo>
                  <a:cubicBezTo>
                    <a:pt x="14694" y="21600"/>
                    <a:pt x="12730" y="21252"/>
                    <a:pt x="12730" y="21252"/>
                  </a:cubicBezTo>
                  <a:lnTo>
                    <a:pt x="10766" y="21426"/>
                  </a:lnTo>
                  <a:close/>
                </a:path>
              </a:pathLst>
            </a:custGeom>
            <a:solidFill>
              <a:srgbClr val="000000">
                <a:alpha val="9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73" name="Shape 173"/>
            <p:cNvSpPr/>
            <p:nvPr/>
          </p:nvSpPr>
          <p:spPr>
            <a:xfrm>
              <a:off x="16754811" y="3345907"/>
              <a:ext cx="491738" cy="33368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81" h="20274" extrusionOk="0">
                  <a:moveTo>
                    <a:pt x="7770" y="10445"/>
                  </a:moveTo>
                  <a:cubicBezTo>
                    <a:pt x="5463" y="8693"/>
                    <a:pt x="5673" y="9861"/>
                    <a:pt x="4414" y="7818"/>
                  </a:cubicBezTo>
                  <a:cubicBezTo>
                    <a:pt x="3156" y="6066"/>
                    <a:pt x="2527" y="5483"/>
                    <a:pt x="2527" y="5483"/>
                  </a:cubicBezTo>
                  <a:cubicBezTo>
                    <a:pt x="1059" y="6358"/>
                    <a:pt x="1059" y="6358"/>
                    <a:pt x="1059" y="6358"/>
                  </a:cubicBezTo>
                  <a:cubicBezTo>
                    <a:pt x="2317" y="9277"/>
                    <a:pt x="2317" y="9277"/>
                    <a:pt x="2317" y="9277"/>
                  </a:cubicBezTo>
                  <a:cubicBezTo>
                    <a:pt x="2317" y="9277"/>
                    <a:pt x="2737" y="10153"/>
                    <a:pt x="2317" y="10737"/>
                  </a:cubicBezTo>
                  <a:cubicBezTo>
                    <a:pt x="2108" y="11029"/>
                    <a:pt x="2108" y="13072"/>
                    <a:pt x="1688" y="13072"/>
                  </a:cubicBezTo>
                  <a:cubicBezTo>
                    <a:pt x="1478" y="13364"/>
                    <a:pt x="1478" y="14239"/>
                    <a:pt x="849" y="13947"/>
                  </a:cubicBezTo>
                  <a:cubicBezTo>
                    <a:pt x="220" y="13947"/>
                    <a:pt x="430" y="14239"/>
                    <a:pt x="220" y="15115"/>
                  </a:cubicBezTo>
                  <a:cubicBezTo>
                    <a:pt x="10" y="15699"/>
                    <a:pt x="1898" y="17742"/>
                    <a:pt x="1269" y="18034"/>
                  </a:cubicBezTo>
                  <a:cubicBezTo>
                    <a:pt x="430" y="18326"/>
                    <a:pt x="-409" y="19202"/>
                    <a:pt x="220" y="19493"/>
                  </a:cubicBezTo>
                  <a:cubicBezTo>
                    <a:pt x="849" y="19785"/>
                    <a:pt x="1269" y="20661"/>
                    <a:pt x="1688" y="20077"/>
                  </a:cubicBezTo>
                  <a:cubicBezTo>
                    <a:pt x="2317" y="19785"/>
                    <a:pt x="3366" y="19202"/>
                    <a:pt x="2946" y="18326"/>
                  </a:cubicBezTo>
                  <a:cubicBezTo>
                    <a:pt x="2527" y="17742"/>
                    <a:pt x="3366" y="16283"/>
                    <a:pt x="3785" y="16283"/>
                  </a:cubicBezTo>
                  <a:cubicBezTo>
                    <a:pt x="4414" y="16283"/>
                    <a:pt x="4834" y="16283"/>
                    <a:pt x="5463" y="16575"/>
                  </a:cubicBezTo>
                  <a:cubicBezTo>
                    <a:pt x="6092" y="16575"/>
                    <a:pt x="5882" y="17158"/>
                    <a:pt x="6302" y="17158"/>
                  </a:cubicBezTo>
                  <a:cubicBezTo>
                    <a:pt x="6721" y="17450"/>
                    <a:pt x="6931" y="18326"/>
                    <a:pt x="7770" y="18034"/>
                  </a:cubicBezTo>
                  <a:cubicBezTo>
                    <a:pt x="8608" y="17742"/>
                    <a:pt x="7350" y="17158"/>
                    <a:pt x="7979" y="16575"/>
                  </a:cubicBezTo>
                  <a:cubicBezTo>
                    <a:pt x="8608" y="15991"/>
                    <a:pt x="9238" y="15115"/>
                    <a:pt x="9657" y="14823"/>
                  </a:cubicBezTo>
                  <a:cubicBezTo>
                    <a:pt x="10286" y="14531"/>
                    <a:pt x="11335" y="14531"/>
                    <a:pt x="11335" y="14531"/>
                  </a:cubicBezTo>
                  <a:cubicBezTo>
                    <a:pt x="11335" y="11904"/>
                    <a:pt x="11335" y="11904"/>
                    <a:pt x="11335" y="11904"/>
                  </a:cubicBezTo>
                  <a:cubicBezTo>
                    <a:pt x="11335" y="11904"/>
                    <a:pt x="10706" y="11029"/>
                    <a:pt x="10706" y="10445"/>
                  </a:cubicBezTo>
                  <a:cubicBezTo>
                    <a:pt x="10915" y="9569"/>
                    <a:pt x="14690" y="8693"/>
                    <a:pt x="15109" y="8402"/>
                  </a:cubicBezTo>
                  <a:cubicBezTo>
                    <a:pt x="15319" y="8110"/>
                    <a:pt x="16787" y="8402"/>
                    <a:pt x="17416" y="7234"/>
                  </a:cubicBezTo>
                  <a:cubicBezTo>
                    <a:pt x="17836" y="6066"/>
                    <a:pt x="18045" y="4023"/>
                    <a:pt x="18465" y="3439"/>
                  </a:cubicBezTo>
                  <a:cubicBezTo>
                    <a:pt x="19094" y="3147"/>
                    <a:pt x="20981" y="1980"/>
                    <a:pt x="20981" y="1396"/>
                  </a:cubicBezTo>
                  <a:cubicBezTo>
                    <a:pt x="20772" y="1104"/>
                    <a:pt x="21191" y="-939"/>
                    <a:pt x="19723" y="520"/>
                  </a:cubicBezTo>
                  <a:cubicBezTo>
                    <a:pt x="18465" y="1980"/>
                    <a:pt x="18465" y="2856"/>
                    <a:pt x="16577" y="4315"/>
                  </a:cubicBezTo>
                  <a:cubicBezTo>
                    <a:pt x="14690" y="5483"/>
                    <a:pt x="14061" y="6358"/>
                    <a:pt x="13641" y="6942"/>
                  </a:cubicBezTo>
                  <a:cubicBezTo>
                    <a:pt x="13222" y="7526"/>
                    <a:pt x="13851" y="8985"/>
                    <a:pt x="11754" y="8985"/>
                  </a:cubicBezTo>
                  <a:cubicBezTo>
                    <a:pt x="9447" y="8985"/>
                    <a:pt x="8189" y="9569"/>
                    <a:pt x="8189" y="9569"/>
                  </a:cubicBezTo>
                  <a:lnTo>
                    <a:pt x="7770" y="10445"/>
                  </a:lnTo>
                  <a:close/>
                </a:path>
              </a:pathLst>
            </a:custGeom>
            <a:solidFill>
              <a:srgbClr val="000000">
                <a:alpha val="9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74" name="Shape 174"/>
            <p:cNvSpPr/>
            <p:nvPr/>
          </p:nvSpPr>
          <p:spPr>
            <a:xfrm>
              <a:off x="16370166" y="3674587"/>
              <a:ext cx="573459" cy="62791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76" h="21008" extrusionOk="0">
                  <a:moveTo>
                    <a:pt x="17416" y="0"/>
                  </a:moveTo>
                  <a:cubicBezTo>
                    <a:pt x="17236" y="160"/>
                    <a:pt x="16516" y="640"/>
                    <a:pt x="16156" y="960"/>
                  </a:cubicBezTo>
                  <a:cubicBezTo>
                    <a:pt x="15616" y="1280"/>
                    <a:pt x="15076" y="1280"/>
                    <a:pt x="15076" y="1920"/>
                  </a:cubicBezTo>
                  <a:cubicBezTo>
                    <a:pt x="15076" y="2720"/>
                    <a:pt x="15976" y="3520"/>
                    <a:pt x="15796" y="4640"/>
                  </a:cubicBezTo>
                  <a:cubicBezTo>
                    <a:pt x="15436" y="5600"/>
                    <a:pt x="17236" y="6400"/>
                    <a:pt x="16336" y="6560"/>
                  </a:cubicBezTo>
                  <a:cubicBezTo>
                    <a:pt x="15436" y="6880"/>
                    <a:pt x="15616" y="7040"/>
                    <a:pt x="15256" y="7200"/>
                  </a:cubicBezTo>
                  <a:cubicBezTo>
                    <a:pt x="14716" y="7520"/>
                    <a:pt x="14356" y="8160"/>
                    <a:pt x="14356" y="8160"/>
                  </a:cubicBezTo>
                  <a:cubicBezTo>
                    <a:pt x="14356" y="8160"/>
                    <a:pt x="14896" y="9600"/>
                    <a:pt x="13816" y="8800"/>
                  </a:cubicBezTo>
                  <a:cubicBezTo>
                    <a:pt x="12556" y="8000"/>
                    <a:pt x="12556" y="7680"/>
                    <a:pt x="12376" y="7680"/>
                  </a:cubicBezTo>
                  <a:cubicBezTo>
                    <a:pt x="12016" y="7680"/>
                    <a:pt x="11836" y="8640"/>
                    <a:pt x="11476" y="8800"/>
                  </a:cubicBezTo>
                  <a:cubicBezTo>
                    <a:pt x="11116" y="8960"/>
                    <a:pt x="11296" y="9280"/>
                    <a:pt x="11116" y="9600"/>
                  </a:cubicBezTo>
                  <a:cubicBezTo>
                    <a:pt x="10936" y="9760"/>
                    <a:pt x="12016" y="9920"/>
                    <a:pt x="10576" y="10560"/>
                  </a:cubicBezTo>
                  <a:cubicBezTo>
                    <a:pt x="8956" y="11040"/>
                    <a:pt x="8776" y="11200"/>
                    <a:pt x="8956" y="11520"/>
                  </a:cubicBezTo>
                  <a:cubicBezTo>
                    <a:pt x="8956" y="11680"/>
                    <a:pt x="11296" y="12160"/>
                    <a:pt x="8596" y="12320"/>
                  </a:cubicBezTo>
                  <a:cubicBezTo>
                    <a:pt x="5896" y="12480"/>
                    <a:pt x="5716" y="12480"/>
                    <a:pt x="4816" y="12640"/>
                  </a:cubicBezTo>
                  <a:cubicBezTo>
                    <a:pt x="3916" y="12640"/>
                    <a:pt x="3916" y="12960"/>
                    <a:pt x="3556" y="13440"/>
                  </a:cubicBezTo>
                  <a:cubicBezTo>
                    <a:pt x="3016" y="13760"/>
                    <a:pt x="3376" y="14080"/>
                    <a:pt x="3016" y="14400"/>
                  </a:cubicBezTo>
                  <a:cubicBezTo>
                    <a:pt x="2656" y="14560"/>
                    <a:pt x="3376" y="16000"/>
                    <a:pt x="2296" y="15840"/>
                  </a:cubicBezTo>
                  <a:cubicBezTo>
                    <a:pt x="1216" y="15680"/>
                    <a:pt x="316" y="15840"/>
                    <a:pt x="136" y="16160"/>
                  </a:cubicBezTo>
                  <a:cubicBezTo>
                    <a:pt x="-44" y="16320"/>
                    <a:pt x="-224" y="16960"/>
                    <a:pt x="856" y="17440"/>
                  </a:cubicBezTo>
                  <a:cubicBezTo>
                    <a:pt x="1936" y="17920"/>
                    <a:pt x="3196" y="17920"/>
                    <a:pt x="2836" y="18400"/>
                  </a:cubicBezTo>
                  <a:cubicBezTo>
                    <a:pt x="2476" y="18880"/>
                    <a:pt x="3376" y="20480"/>
                    <a:pt x="3556" y="20640"/>
                  </a:cubicBezTo>
                  <a:cubicBezTo>
                    <a:pt x="3556" y="20800"/>
                    <a:pt x="3016" y="21280"/>
                    <a:pt x="3556" y="20800"/>
                  </a:cubicBezTo>
                  <a:cubicBezTo>
                    <a:pt x="4276" y="20320"/>
                    <a:pt x="4456" y="21600"/>
                    <a:pt x="5176" y="19200"/>
                  </a:cubicBezTo>
                  <a:cubicBezTo>
                    <a:pt x="5716" y="16800"/>
                    <a:pt x="4456" y="15680"/>
                    <a:pt x="6256" y="16000"/>
                  </a:cubicBezTo>
                  <a:cubicBezTo>
                    <a:pt x="8056" y="16480"/>
                    <a:pt x="7696" y="16800"/>
                    <a:pt x="8056" y="16480"/>
                  </a:cubicBezTo>
                  <a:cubicBezTo>
                    <a:pt x="8416" y="16000"/>
                    <a:pt x="9496" y="15520"/>
                    <a:pt x="9676" y="14880"/>
                  </a:cubicBezTo>
                  <a:cubicBezTo>
                    <a:pt x="9676" y="14400"/>
                    <a:pt x="9856" y="14400"/>
                    <a:pt x="10216" y="14880"/>
                  </a:cubicBezTo>
                  <a:cubicBezTo>
                    <a:pt x="10756" y="15200"/>
                    <a:pt x="10396" y="15680"/>
                    <a:pt x="11476" y="15680"/>
                  </a:cubicBezTo>
                  <a:cubicBezTo>
                    <a:pt x="12376" y="15680"/>
                    <a:pt x="13816" y="15040"/>
                    <a:pt x="13816" y="14400"/>
                  </a:cubicBezTo>
                  <a:cubicBezTo>
                    <a:pt x="13636" y="13920"/>
                    <a:pt x="13996" y="13120"/>
                    <a:pt x="13636" y="12960"/>
                  </a:cubicBezTo>
                  <a:cubicBezTo>
                    <a:pt x="13456" y="12800"/>
                    <a:pt x="14176" y="12160"/>
                    <a:pt x="14896" y="12480"/>
                  </a:cubicBezTo>
                  <a:cubicBezTo>
                    <a:pt x="15796" y="12800"/>
                    <a:pt x="15256" y="13280"/>
                    <a:pt x="16156" y="13440"/>
                  </a:cubicBezTo>
                  <a:cubicBezTo>
                    <a:pt x="17056" y="13440"/>
                    <a:pt x="20296" y="13440"/>
                    <a:pt x="19936" y="12800"/>
                  </a:cubicBezTo>
                  <a:cubicBezTo>
                    <a:pt x="19396" y="12160"/>
                    <a:pt x="19576" y="11040"/>
                    <a:pt x="19216" y="10720"/>
                  </a:cubicBezTo>
                  <a:cubicBezTo>
                    <a:pt x="18856" y="10240"/>
                    <a:pt x="19756" y="11040"/>
                    <a:pt x="19756" y="9760"/>
                  </a:cubicBezTo>
                  <a:cubicBezTo>
                    <a:pt x="19756" y="8480"/>
                    <a:pt x="19396" y="8480"/>
                    <a:pt x="19216" y="6720"/>
                  </a:cubicBezTo>
                  <a:cubicBezTo>
                    <a:pt x="19216" y="4960"/>
                    <a:pt x="20836" y="5600"/>
                    <a:pt x="20836" y="5280"/>
                  </a:cubicBezTo>
                  <a:cubicBezTo>
                    <a:pt x="20836" y="4800"/>
                    <a:pt x="21376" y="5440"/>
                    <a:pt x="20836" y="4320"/>
                  </a:cubicBezTo>
                  <a:cubicBezTo>
                    <a:pt x="20296" y="3200"/>
                    <a:pt x="19756" y="1920"/>
                    <a:pt x="19396" y="1760"/>
                  </a:cubicBezTo>
                  <a:cubicBezTo>
                    <a:pt x="19036" y="1440"/>
                    <a:pt x="17956" y="640"/>
                    <a:pt x="17956" y="640"/>
                  </a:cubicBezTo>
                  <a:lnTo>
                    <a:pt x="17416" y="0"/>
                  </a:lnTo>
                  <a:close/>
                </a:path>
              </a:pathLst>
            </a:custGeom>
            <a:solidFill>
              <a:srgbClr val="000000">
                <a:alpha val="9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75" name="Shape 175"/>
            <p:cNvSpPr/>
            <p:nvPr/>
          </p:nvSpPr>
          <p:spPr>
            <a:xfrm>
              <a:off x="16014444" y="4556260"/>
              <a:ext cx="92019" cy="1618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7516" h="20488" extrusionOk="0">
                  <a:moveTo>
                    <a:pt x="10858" y="0"/>
                  </a:moveTo>
                  <a:cubicBezTo>
                    <a:pt x="4284" y="2400"/>
                    <a:pt x="-3229" y="2400"/>
                    <a:pt x="1467" y="6600"/>
                  </a:cubicBezTo>
                  <a:cubicBezTo>
                    <a:pt x="7101" y="10200"/>
                    <a:pt x="10858" y="21600"/>
                    <a:pt x="8980" y="20400"/>
                  </a:cubicBezTo>
                  <a:cubicBezTo>
                    <a:pt x="8041" y="19200"/>
                    <a:pt x="8980" y="19800"/>
                    <a:pt x="11797" y="17400"/>
                  </a:cubicBezTo>
                  <a:cubicBezTo>
                    <a:pt x="14614" y="15600"/>
                    <a:pt x="17432" y="15600"/>
                    <a:pt x="15554" y="14400"/>
                  </a:cubicBezTo>
                  <a:cubicBezTo>
                    <a:pt x="13675" y="13200"/>
                    <a:pt x="14614" y="11400"/>
                    <a:pt x="16493" y="10200"/>
                  </a:cubicBezTo>
                  <a:cubicBezTo>
                    <a:pt x="18371" y="9000"/>
                    <a:pt x="17432" y="9000"/>
                    <a:pt x="15554" y="6000"/>
                  </a:cubicBezTo>
                  <a:cubicBezTo>
                    <a:pt x="14614" y="3000"/>
                    <a:pt x="10858" y="0"/>
                    <a:pt x="10858" y="0"/>
                  </a:cubicBezTo>
                  <a:close/>
                </a:path>
              </a:pathLst>
            </a:custGeom>
            <a:solidFill>
              <a:srgbClr val="000000">
                <a:alpha val="9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76" name="Shape 176"/>
            <p:cNvSpPr/>
            <p:nvPr/>
          </p:nvSpPr>
          <p:spPr>
            <a:xfrm>
              <a:off x="16208765" y="4567964"/>
              <a:ext cx="79314" cy="5456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8401" h="15348" extrusionOk="0">
                  <a:moveTo>
                    <a:pt x="44" y="12908"/>
                  </a:moveTo>
                  <a:cubicBezTo>
                    <a:pt x="-1093" y="14258"/>
                    <a:pt x="20507" y="18308"/>
                    <a:pt x="18233" y="11558"/>
                  </a:cubicBezTo>
                  <a:cubicBezTo>
                    <a:pt x="14823" y="6158"/>
                    <a:pt x="20507" y="4808"/>
                    <a:pt x="14823" y="758"/>
                  </a:cubicBezTo>
                  <a:cubicBezTo>
                    <a:pt x="10275" y="-3292"/>
                    <a:pt x="3454" y="10208"/>
                    <a:pt x="3454" y="10208"/>
                  </a:cubicBezTo>
                  <a:lnTo>
                    <a:pt x="44" y="12908"/>
                  </a:lnTo>
                  <a:close/>
                </a:path>
              </a:pathLst>
            </a:custGeom>
            <a:solidFill>
              <a:srgbClr val="000000">
                <a:alpha val="9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77" name="Shape 177"/>
            <p:cNvSpPr/>
            <p:nvPr/>
          </p:nvSpPr>
          <p:spPr>
            <a:xfrm>
              <a:off x="16377975" y="4474736"/>
              <a:ext cx="35562" cy="388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7600" h="19677" extrusionOk="0">
                  <a:moveTo>
                    <a:pt x="3200" y="19677"/>
                  </a:moveTo>
                  <a:cubicBezTo>
                    <a:pt x="5600" y="19677"/>
                    <a:pt x="17600" y="17277"/>
                    <a:pt x="17600" y="10077"/>
                  </a:cubicBezTo>
                  <a:cubicBezTo>
                    <a:pt x="17600" y="5277"/>
                    <a:pt x="8000" y="-1923"/>
                    <a:pt x="3200" y="477"/>
                  </a:cubicBezTo>
                  <a:cubicBezTo>
                    <a:pt x="-4000" y="2877"/>
                    <a:pt x="3200" y="19677"/>
                    <a:pt x="3200" y="19677"/>
                  </a:cubicBezTo>
                  <a:close/>
                </a:path>
              </a:pathLst>
            </a:custGeom>
            <a:solidFill>
              <a:srgbClr val="000000">
                <a:alpha val="9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78" name="Shape 178"/>
            <p:cNvSpPr/>
            <p:nvPr/>
          </p:nvSpPr>
          <p:spPr>
            <a:xfrm>
              <a:off x="16391004" y="4401115"/>
              <a:ext cx="68917" cy="556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6504" h="19195" extrusionOk="0">
                  <a:moveTo>
                    <a:pt x="16234" y="19195"/>
                  </a:moveTo>
                  <a:cubicBezTo>
                    <a:pt x="12634" y="17533"/>
                    <a:pt x="7834" y="19195"/>
                    <a:pt x="1834" y="12549"/>
                  </a:cubicBezTo>
                  <a:cubicBezTo>
                    <a:pt x="-2966" y="5903"/>
                    <a:pt x="3034" y="2580"/>
                    <a:pt x="4234" y="918"/>
                  </a:cubicBezTo>
                  <a:cubicBezTo>
                    <a:pt x="4234" y="-2405"/>
                    <a:pt x="18634" y="4241"/>
                    <a:pt x="16234" y="5903"/>
                  </a:cubicBezTo>
                  <a:cubicBezTo>
                    <a:pt x="15034" y="7564"/>
                    <a:pt x="16234" y="19195"/>
                    <a:pt x="16234" y="19195"/>
                  </a:cubicBezTo>
                  <a:close/>
                </a:path>
              </a:pathLst>
            </a:custGeom>
            <a:solidFill>
              <a:srgbClr val="000000">
                <a:alpha val="9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79" name="Shape 179"/>
            <p:cNvSpPr/>
            <p:nvPr/>
          </p:nvSpPr>
          <p:spPr>
            <a:xfrm>
              <a:off x="16094944" y="4887416"/>
              <a:ext cx="239416" cy="29454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68" h="21104" extrusionOk="0">
                  <a:moveTo>
                    <a:pt x="7671" y="12533"/>
                  </a:moveTo>
                  <a:cubicBezTo>
                    <a:pt x="6824" y="11504"/>
                    <a:pt x="5977" y="10475"/>
                    <a:pt x="7671" y="9447"/>
                  </a:cubicBezTo>
                  <a:cubicBezTo>
                    <a:pt x="9789" y="8418"/>
                    <a:pt x="12330" y="8761"/>
                    <a:pt x="11483" y="7047"/>
                  </a:cubicBezTo>
                  <a:cubicBezTo>
                    <a:pt x="10636" y="6018"/>
                    <a:pt x="8095" y="1904"/>
                    <a:pt x="8095" y="1218"/>
                  </a:cubicBezTo>
                  <a:cubicBezTo>
                    <a:pt x="8095" y="875"/>
                    <a:pt x="5130" y="-496"/>
                    <a:pt x="4706" y="190"/>
                  </a:cubicBezTo>
                  <a:cubicBezTo>
                    <a:pt x="3859" y="875"/>
                    <a:pt x="895" y="4304"/>
                    <a:pt x="895" y="4304"/>
                  </a:cubicBezTo>
                  <a:cubicBezTo>
                    <a:pt x="471" y="6704"/>
                    <a:pt x="471" y="6704"/>
                    <a:pt x="471" y="6704"/>
                  </a:cubicBezTo>
                  <a:cubicBezTo>
                    <a:pt x="471" y="6704"/>
                    <a:pt x="471" y="7733"/>
                    <a:pt x="48" y="8075"/>
                  </a:cubicBezTo>
                  <a:cubicBezTo>
                    <a:pt x="-376" y="8761"/>
                    <a:pt x="2165" y="10818"/>
                    <a:pt x="3436" y="11161"/>
                  </a:cubicBezTo>
                  <a:cubicBezTo>
                    <a:pt x="4706" y="11847"/>
                    <a:pt x="2165" y="12533"/>
                    <a:pt x="2589" y="13561"/>
                  </a:cubicBezTo>
                  <a:cubicBezTo>
                    <a:pt x="3012" y="14247"/>
                    <a:pt x="5553" y="15618"/>
                    <a:pt x="5553" y="15618"/>
                  </a:cubicBezTo>
                  <a:cubicBezTo>
                    <a:pt x="4706" y="17675"/>
                    <a:pt x="4706" y="17675"/>
                    <a:pt x="4706" y="17675"/>
                  </a:cubicBezTo>
                  <a:cubicBezTo>
                    <a:pt x="4706" y="17675"/>
                    <a:pt x="1742" y="17675"/>
                    <a:pt x="4706" y="18361"/>
                  </a:cubicBezTo>
                  <a:cubicBezTo>
                    <a:pt x="7671" y="19390"/>
                    <a:pt x="9789" y="21104"/>
                    <a:pt x="9789" y="20761"/>
                  </a:cubicBezTo>
                  <a:cubicBezTo>
                    <a:pt x="9365" y="20418"/>
                    <a:pt x="7671" y="18018"/>
                    <a:pt x="7671" y="18018"/>
                  </a:cubicBezTo>
                  <a:cubicBezTo>
                    <a:pt x="11059" y="16647"/>
                    <a:pt x="11059" y="16647"/>
                    <a:pt x="11059" y="16647"/>
                  </a:cubicBezTo>
                  <a:cubicBezTo>
                    <a:pt x="19530" y="21104"/>
                    <a:pt x="19530" y="21104"/>
                    <a:pt x="19530" y="21104"/>
                  </a:cubicBezTo>
                  <a:cubicBezTo>
                    <a:pt x="19530" y="21104"/>
                    <a:pt x="19530" y="20075"/>
                    <a:pt x="20377" y="19733"/>
                  </a:cubicBezTo>
                  <a:cubicBezTo>
                    <a:pt x="21224" y="19047"/>
                    <a:pt x="19953" y="16647"/>
                    <a:pt x="19953" y="16647"/>
                  </a:cubicBezTo>
                  <a:cubicBezTo>
                    <a:pt x="19953" y="16647"/>
                    <a:pt x="21224" y="16304"/>
                    <a:pt x="18259" y="15961"/>
                  </a:cubicBezTo>
                  <a:cubicBezTo>
                    <a:pt x="15295" y="15275"/>
                    <a:pt x="15295" y="14933"/>
                    <a:pt x="14024" y="14933"/>
                  </a:cubicBezTo>
                  <a:cubicBezTo>
                    <a:pt x="13177" y="14933"/>
                    <a:pt x="12753" y="15618"/>
                    <a:pt x="11059" y="14590"/>
                  </a:cubicBezTo>
                  <a:cubicBezTo>
                    <a:pt x="9789" y="13904"/>
                    <a:pt x="7671" y="12533"/>
                    <a:pt x="7671" y="12533"/>
                  </a:cubicBezTo>
                  <a:close/>
                </a:path>
              </a:pathLst>
            </a:custGeom>
            <a:solidFill>
              <a:srgbClr val="000000">
                <a:alpha val="9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80" name="Shape 180"/>
            <p:cNvSpPr/>
            <p:nvPr/>
          </p:nvSpPr>
          <p:spPr>
            <a:xfrm>
              <a:off x="16248955" y="5298573"/>
              <a:ext cx="283253" cy="1936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838" h="21012" extrusionOk="0">
                  <a:moveTo>
                    <a:pt x="13571" y="0"/>
                  </a:moveTo>
                  <a:cubicBezTo>
                    <a:pt x="11514" y="2571"/>
                    <a:pt x="11514" y="7714"/>
                    <a:pt x="9114" y="6686"/>
                  </a:cubicBezTo>
                  <a:cubicBezTo>
                    <a:pt x="6371" y="5657"/>
                    <a:pt x="9799" y="7200"/>
                    <a:pt x="6371" y="5657"/>
                  </a:cubicBezTo>
                  <a:cubicBezTo>
                    <a:pt x="3285" y="4114"/>
                    <a:pt x="3971" y="5657"/>
                    <a:pt x="3285" y="7200"/>
                  </a:cubicBezTo>
                  <a:cubicBezTo>
                    <a:pt x="2599" y="8229"/>
                    <a:pt x="2942" y="10286"/>
                    <a:pt x="2942" y="10286"/>
                  </a:cubicBezTo>
                  <a:cubicBezTo>
                    <a:pt x="2942" y="10286"/>
                    <a:pt x="-1515" y="14914"/>
                    <a:pt x="542" y="14914"/>
                  </a:cubicBezTo>
                  <a:cubicBezTo>
                    <a:pt x="2599" y="14400"/>
                    <a:pt x="4656" y="13886"/>
                    <a:pt x="7399" y="13371"/>
                  </a:cubicBezTo>
                  <a:cubicBezTo>
                    <a:pt x="10485" y="12343"/>
                    <a:pt x="11514" y="13886"/>
                    <a:pt x="10485" y="14914"/>
                  </a:cubicBezTo>
                  <a:cubicBezTo>
                    <a:pt x="9799" y="15429"/>
                    <a:pt x="11514" y="19029"/>
                    <a:pt x="13228" y="20057"/>
                  </a:cubicBezTo>
                  <a:cubicBezTo>
                    <a:pt x="14599" y="20571"/>
                    <a:pt x="16999" y="21600"/>
                    <a:pt x="16656" y="20571"/>
                  </a:cubicBezTo>
                  <a:cubicBezTo>
                    <a:pt x="16656" y="19029"/>
                    <a:pt x="16314" y="18000"/>
                    <a:pt x="16314" y="15429"/>
                  </a:cubicBezTo>
                  <a:cubicBezTo>
                    <a:pt x="15971" y="13371"/>
                    <a:pt x="19399" y="12857"/>
                    <a:pt x="19399" y="12857"/>
                  </a:cubicBezTo>
                  <a:cubicBezTo>
                    <a:pt x="19399" y="12857"/>
                    <a:pt x="20085" y="8229"/>
                    <a:pt x="19742" y="7714"/>
                  </a:cubicBezTo>
                  <a:cubicBezTo>
                    <a:pt x="19056" y="7200"/>
                    <a:pt x="17685" y="4629"/>
                    <a:pt x="16999" y="3600"/>
                  </a:cubicBezTo>
                  <a:cubicBezTo>
                    <a:pt x="16314" y="2057"/>
                    <a:pt x="13571" y="0"/>
                    <a:pt x="13571" y="0"/>
                  </a:cubicBezTo>
                  <a:close/>
                </a:path>
              </a:pathLst>
            </a:custGeom>
            <a:solidFill>
              <a:srgbClr val="000000">
                <a:alpha val="9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81" name="Shape 181"/>
            <p:cNvSpPr/>
            <p:nvPr/>
          </p:nvSpPr>
          <p:spPr>
            <a:xfrm>
              <a:off x="15659603" y="5424968"/>
              <a:ext cx="519465" cy="4731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513" h="20770" extrusionOk="0">
                  <a:moveTo>
                    <a:pt x="17799" y="5528"/>
                  </a:moveTo>
                  <a:cubicBezTo>
                    <a:pt x="17220" y="6576"/>
                    <a:pt x="18184" y="7834"/>
                    <a:pt x="18377" y="8254"/>
                  </a:cubicBezTo>
                  <a:cubicBezTo>
                    <a:pt x="18570" y="8673"/>
                    <a:pt x="21270" y="8883"/>
                    <a:pt x="20306" y="10141"/>
                  </a:cubicBezTo>
                  <a:cubicBezTo>
                    <a:pt x="19534" y="11190"/>
                    <a:pt x="18956" y="11190"/>
                    <a:pt x="19341" y="11609"/>
                  </a:cubicBezTo>
                  <a:cubicBezTo>
                    <a:pt x="19920" y="12029"/>
                    <a:pt x="17991" y="12029"/>
                    <a:pt x="17799" y="13496"/>
                  </a:cubicBezTo>
                  <a:cubicBezTo>
                    <a:pt x="17606" y="14964"/>
                    <a:pt x="18956" y="16852"/>
                    <a:pt x="18763" y="16852"/>
                  </a:cubicBezTo>
                  <a:cubicBezTo>
                    <a:pt x="18377" y="16852"/>
                    <a:pt x="17606" y="16852"/>
                    <a:pt x="17220" y="17062"/>
                  </a:cubicBezTo>
                  <a:cubicBezTo>
                    <a:pt x="16641" y="17062"/>
                    <a:pt x="16834" y="16852"/>
                    <a:pt x="16834" y="17900"/>
                  </a:cubicBezTo>
                  <a:cubicBezTo>
                    <a:pt x="17027" y="18949"/>
                    <a:pt x="17220" y="20417"/>
                    <a:pt x="17220" y="20417"/>
                  </a:cubicBezTo>
                  <a:cubicBezTo>
                    <a:pt x="17220" y="20417"/>
                    <a:pt x="16063" y="21046"/>
                    <a:pt x="15484" y="20627"/>
                  </a:cubicBezTo>
                  <a:cubicBezTo>
                    <a:pt x="14906" y="20207"/>
                    <a:pt x="12977" y="20417"/>
                    <a:pt x="12206" y="20627"/>
                  </a:cubicBezTo>
                  <a:cubicBezTo>
                    <a:pt x="11434" y="20836"/>
                    <a:pt x="9891" y="19578"/>
                    <a:pt x="9120" y="19578"/>
                  </a:cubicBezTo>
                  <a:cubicBezTo>
                    <a:pt x="8349" y="19578"/>
                    <a:pt x="8349" y="19788"/>
                    <a:pt x="6613" y="19368"/>
                  </a:cubicBezTo>
                  <a:cubicBezTo>
                    <a:pt x="4877" y="18739"/>
                    <a:pt x="5263" y="18320"/>
                    <a:pt x="3913" y="17900"/>
                  </a:cubicBezTo>
                  <a:cubicBezTo>
                    <a:pt x="2756" y="17481"/>
                    <a:pt x="2370" y="18739"/>
                    <a:pt x="1406" y="16432"/>
                  </a:cubicBezTo>
                  <a:cubicBezTo>
                    <a:pt x="441" y="14335"/>
                    <a:pt x="249" y="14335"/>
                    <a:pt x="56" y="13496"/>
                  </a:cubicBezTo>
                  <a:cubicBezTo>
                    <a:pt x="-330" y="12867"/>
                    <a:pt x="1406" y="9722"/>
                    <a:pt x="1406" y="9302"/>
                  </a:cubicBezTo>
                  <a:cubicBezTo>
                    <a:pt x="1599" y="8883"/>
                    <a:pt x="4106" y="11190"/>
                    <a:pt x="4106" y="11399"/>
                  </a:cubicBezTo>
                  <a:cubicBezTo>
                    <a:pt x="4299" y="11609"/>
                    <a:pt x="7191" y="8883"/>
                    <a:pt x="6806" y="8463"/>
                  </a:cubicBezTo>
                  <a:cubicBezTo>
                    <a:pt x="6420" y="8044"/>
                    <a:pt x="10470" y="6576"/>
                    <a:pt x="10470" y="5737"/>
                  </a:cubicBezTo>
                  <a:cubicBezTo>
                    <a:pt x="10663" y="5108"/>
                    <a:pt x="11049" y="4898"/>
                    <a:pt x="11434" y="5108"/>
                  </a:cubicBezTo>
                  <a:cubicBezTo>
                    <a:pt x="12013" y="5528"/>
                    <a:pt x="12206" y="3430"/>
                    <a:pt x="12206" y="2592"/>
                  </a:cubicBezTo>
                  <a:cubicBezTo>
                    <a:pt x="12206" y="1543"/>
                    <a:pt x="13556" y="495"/>
                    <a:pt x="14327" y="75"/>
                  </a:cubicBezTo>
                  <a:cubicBezTo>
                    <a:pt x="15099" y="-554"/>
                    <a:pt x="19534" y="3011"/>
                    <a:pt x="19341" y="2592"/>
                  </a:cubicBezTo>
                  <a:cubicBezTo>
                    <a:pt x="19149" y="1963"/>
                    <a:pt x="17799" y="5528"/>
                    <a:pt x="17799" y="5528"/>
                  </a:cubicBezTo>
                  <a:close/>
                </a:path>
              </a:pathLst>
            </a:custGeom>
            <a:solidFill>
              <a:srgbClr val="000000">
                <a:alpha val="9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82" name="Shape 182"/>
            <p:cNvSpPr/>
            <p:nvPr/>
          </p:nvSpPr>
          <p:spPr>
            <a:xfrm>
              <a:off x="16838765" y="5747613"/>
              <a:ext cx="1162067" cy="4696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49" h="20735" extrusionOk="0">
                  <a:moveTo>
                    <a:pt x="2969" y="7394"/>
                  </a:moveTo>
                  <a:cubicBezTo>
                    <a:pt x="3148" y="7394"/>
                    <a:pt x="4403" y="6759"/>
                    <a:pt x="6106" y="8664"/>
                  </a:cubicBezTo>
                  <a:cubicBezTo>
                    <a:pt x="7719" y="10570"/>
                    <a:pt x="8257" y="11206"/>
                    <a:pt x="8167" y="11629"/>
                  </a:cubicBezTo>
                  <a:cubicBezTo>
                    <a:pt x="8167" y="12053"/>
                    <a:pt x="8705" y="13535"/>
                    <a:pt x="8347" y="13535"/>
                  </a:cubicBezTo>
                  <a:cubicBezTo>
                    <a:pt x="7988" y="13535"/>
                    <a:pt x="7002" y="15017"/>
                    <a:pt x="7630" y="15653"/>
                  </a:cubicBezTo>
                  <a:cubicBezTo>
                    <a:pt x="8167" y="16288"/>
                    <a:pt x="7988" y="16923"/>
                    <a:pt x="8705" y="16288"/>
                  </a:cubicBezTo>
                  <a:cubicBezTo>
                    <a:pt x="9332" y="15653"/>
                    <a:pt x="8974" y="15017"/>
                    <a:pt x="10318" y="15864"/>
                  </a:cubicBezTo>
                  <a:cubicBezTo>
                    <a:pt x="11573" y="16923"/>
                    <a:pt x="11752" y="17559"/>
                    <a:pt x="11752" y="17559"/>
                  </a:cubicBezTo>
                  <a:cubicBezTo>
                    <a:pt x="11752" y="17559"/>
                    <a:pt x="11304" y="18406"/>
                    <a:pt x="12290" y="17982"/>
                  </a:cubicBezTo>
                  <a:cubicBezTo>
                    <a:pt x="13186" y="17770"/>
                    <a:pt x="13097" y="17770"/>
                    <a:pt x="13276" y="17347"/>
                  </a:cubicBezTo>
                  <a:cubicBezTo>
                    <a:pt x="13545" y="16923"/>
                    <a:pt x="14352" y="16076"/>
                    <a:pt x="14352" y="15441"/>
                  </a:cubicBezTo>
                  <a:cubicBezTo>
                    <a:pt x="14352" y="15017"/>
                    <a:pt x="16144" y="15653"/>
                    <a:pt x="16323" y="16076"/>
                  </a:cubicBezTo>
                  <a:cubicBezTo>
                    <a:pt x="16592" y="16500"/>
                    <a:pt x="16951" y="18194"/>
                    <a:pt x="17220" y="18406"/>
                  </a:cubicBezTo>
                  <a:cubicBezTo>
                    <a:pt x="17399" y="18406"/>
                    <a:pt x="18833" y="20735"/>
                    <a:pt x="19460" y="20735"/>
                  </a:cubicBezTo>
                  <a:cubicBezTo>
                    <a:pt x="20088" y="20735"/>
                    <a:pt x="20984" y="20735"/>
                    <a:pt x="20984" y="20735"/>
                  </a:cubicBezTo>
                  <a:cubicBezTo>
                    <a:pt x="20984" y="20735"/>
                    <a:pt x="21432" y="19464"/>
                    <a:pt x="21163" y="19041"/>
                  </a:cubicBezTo>
                  <a:cubicBezTo>
                    <a:pt x="20984" y="18617"/>
                    <a:pt x="20984" y="18829"/>
                    <a:pt x="20446" y="18406"/>
                  </a:cubicBezTo>
                  <a:cubicBezTo>
                    <a:pt x="19819" y="17982"/>
                    <a:pt x="19012" y="17347"/>
                    <a:pt x="18295" y="16288"/>
                  </a:cubicBezTo>
                  <a:cubicBezTo>
                    <a:pt x="17578" y="15229"/>
                    <a:pt x="17220" y="14594"/>
                    <a:pt x="17220" y="13959"/>
                  </a:cubicBezTo>
                  <a:cubicBezTo>
                    <a:pt x="17130" y="13323"/>
                    <a:pt x="17040" y="12264"/>
                    <a:pt x="17040" y="12264"/>
                  </a:cubicBezTo>
                  <a:cubicBezTo>
                    <a:pt x="17040" y="12264"/>
                    <a:pt x="18205" y="14170"/>
                    <a:pt x="16861" y="11841"/>
                  </a:cubicBezTo>
                  <a:cubicBezTo>
                    <a:pt x="15606" y="9511"/>
                    <a:pt x="15427" y="8453"/>
                    <a:pt x="15069" y="8453"/>
                  </a:cubicBezTo>
                  <a:cubicBezTo>
                    <a:pt x="14710" y="8453"/>
                    <a:pt x="14620" y="8241"/>
                    <a:pt x="13545" y="6970"/>
                  </a:cubicBezTo>
                  <a:cubicBezTo>
                    <a:pt x="12559" y="5911"/>
                    <a:pt x="11215" y="4853"/>
                    <a:pt x="10498" y="4429"/>
                  </a:cubicBezTo>
                  <a:cubicBezTo>
                    <a:pt x="9781" y="4006"/>
                    <a:pt x="9422" y="3582"/>
                    <a:pt x="8347" y="3159"/>
                  </a:cubicBezTo>
                  <a:cubicBezTo>
                    <a:pt x="7361" y="2523"/>
                    <a:pt x="6106" y="1676"/>
                    <a:pt x="5837" y="2100"/>
                  </a:cubicBezTo>
                  <a:cubicBezTo>
                    <a:pt x="5568" y="2311"/>
                    <a:pt x="5478" y="3370"/>
                    <a:pt x="5299" y="4006"/>
                  </a:cubicBezTo>
                  <a:cubicBezTo>
                    <a:pt x="5210" y="4429"/>
                    <a:pt x="5210" y="6970"/>
                    <a:pt x="4493" y="6123"/>
                  </a:cubicBezTo>
                  <a:cubicBezTo>
                    <a:pt x="3776" y="5064"/>
                    <a:pt x="3776" y="5911"/>
                    <a:pt x="3507" y="5064"/>
                  </a:cubicBezTo>
                  <a:cubicBezTo>
                    <a:pt x="3327" y="4006"/>
                    <a:pt x="3596" y="4641"/>
                    <a:pt x="3327" y="3159"/>
                  </a:cubicBezTo>
                  <a:cubicBezTo>
                    <a:pt x="3059" y="1676"/>
                    <a:pt x="2879" y="1253"/>
                    <a:pt x="2342" y="1253"/>
                  </a:cubicBezTo>
                  <a:cubicBezTo>
                    <a:pt x="1804" y="1253"/>
                    <a:pt x="-168" y="-865"/>
                    <a:pt x="11" y="406"/>
                  </a:cubicBezTo>
                  <a:cubicBezTo>
                    <a:pt x="191" y="1676"/>
                    <a:pt x="549" y="2311"/>
                    <a:pt x="549" y="2311"/>
                  </a:cubicBezTo>
                  <a:cubicBezTo>
                    <a:pt x="549" y="2311"/>
                    <a:pt x="2073" y="4006"/>
                    <a:pt x="1893" y="4006"/>
                  </a:cubicBezTo>
                  <a:cubicBezTo>
                    <a:pt x="1804" y="4006"/>
                    <a:pt x="2431" y="3794"/>
                    <a:pt x="2342" y="4641"/>
                  </a:cubicBezTo>
                  <a:cubicBezTo>
                    <a:pt x="2252" y="5700"/>
                    <a:pt x="1625" y="5064"/>
                    <a:pt x="1714" y="5488"/>
                  </a:cubicBezTo>
                  <a:cubicBezTo>
                    <a:pt x="1804" y="5700"/>
                    <a:pt x="1714" y="7606"/>
                    <a:pt x="2969" y="7394"/>
                  </a:cubicBezTo>
                  <a:close/>
                </a:path>
              </a:pathLst>
            </a:custGeom>
            <a:solidFill>
              <a:srgbClr val="000000">
                <a:alpha val="9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83" name="Shape 183"/>
            <p:cNvSpPr/>
            <p:nvPr/>
          </p:nvSpPr>
          <p:spPr>
            <a:xfrm>
              <a:off x="17032425" y="5952718"/>
              <a:ext cx="87310" cy="8248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064" h="21600" extrusionOk="0">
                  <a:moveTo>
                    <a:pt x="6915" y="0"/>
                  </a:moveTo>
                  <a:cubicBezTo>
                    <a:pt x="4755" y="0"/>
                    <a:pt x="-1725" y="7624"/>
                    <a:pt x="435" y="10165"/>
                  </a:cubicBezTo>
                  <a:cubicBezTo>
                    <a:pt x="2595" y="11435"/>
                    <a:pt x="3675" y="21600"/>
                    <a:pt x="3675" y="21600"/>
                  </a:cubicBezTo>
                  <a:cubicBezTo>
                    <a:pt x="3675" y="21600"/>
                    <a:pt x="9075" y="21600"/>
                    <a:pt x="14475" y="19059"/>
                  </a:cubicBezTo>
                  <a:cubicBezTo>
                    <a:pt x="19875" y="17788"/>
                    <a:pt x="19875" y="16518"/>
                    <a:pt x="17715" y="13976"/>
                  </a:cubicBezTo>
                  <a:cubicBezTo>
                    <a:pt x="15555" y="11435"/>
                    <a:pt x="6915" y="0"/>
                    <a:pt x="6915" y="0"/>
                  </a:cubicBezTo>
                  <a:close/>
                </a:path>
              </a:pathLst>
            </a:custGeom>
            <a:solidFill>
              <a:srgbClr val="000000">
                <a:alpha val="9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84" name="Shape 184"/>
            <p:cNvSpPr/>
            <p:nvPr/>
          </p:nvSpPr>
          <p:spPr>
            <a:xfrm>
              <a:off x="16516599" y="6103311"/>
              <a:ext cx="191490" cy="1018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211" h="18867" extrusionOk="0">
                  <a:moveTo>
                    <a:pt x="4493" y="18400"/>
                  </a:moveTo>
                  <a:cubicBezTo>
                    <a:pt x="7439" y="15700"/>
                    <a:pt x="14311" y="7600"/>
                    <a:pt x="15784" y="5800"/>
                  </a:cubicBezTo>
                  <a:cubicBezTo>
                    <a:pt x="17748" y="4000"/>
                    <a:pt x="21184" y="400"/>
                    <a:pt x="17748" y="400"/>
                  </a:cubicBezTo>
                  <a:cubicBezTo>
                    <a:pt x="14802" y="400"/>
                    <a:pt x="9402" y="-500"/>
                    <a:pt x="7439" y="400"/>
                  </a:cubicBezTo>
                  <a:cubicBezTo>
                    <a:pt x="5475" y="1300"/>
                    <a:pt x="2529" y="6700"/>
                    <a:pt x="2039" y="8500"/>
                  </a:cubicBezTo>
                  <a:cubicBezTo>
                    <a:pt x="1548" y="10300"/>
                    <a:pt x="1057" y="11200"/>
                    <a:pt x="75" y="11200"/>
                  </a:cubicBezTo>
                  <a:cubicBezTo>
                    <a:pt x="-416" y="11200"/>
                    <a:pt x="1548" y="21100"/>
                    <a:pt x="4493" y="18400"/>
                  </a:cubicBezTo>
                  <a:close/>
                </a:path>
              </a:pathLst>
            </a:custGeom>
            <a:solidFill>
              <a:srgbClr val="000000">
                <a:alpha val="9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85" name="Shape 185"/>
            <p:cNvSpPr/>
            <p:nvPr/>
          </p:nvSpPr>
          <p:spPr>
            <a:xfrm>
              <a:off x="16270971" y="6147451"/>
              <a:ext cx="113735" cy="510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6556" h="18445" extrusionOk="0">
                  <a:moveTo>
                    <a:pt x="14400" y="18289"/>
                  </a:moveTo>
                  <a:cubicBezTo>
                    <a:pt x="9360" y="20089"/>
                    <a:pt x="0" y="5689"/>
                    <a:pt x="0" y="5689"/>
                  </a:cubicBezTo>
                  <a:cubicBezTo>
                    <a:pt x="0" y="5689"/>
                    <a:pt x="4320" y="-1511"/>
                    <a:pt x="6480" y="289"/>
                  </a:cubicBezTo>
                  <a:cubicBezTo>
                    <a:pt x="8640" y="3889"/>
                    <a:pt x="21600" y="16489"/>
                    <a:pt x="14400" y="18289"/>
                  </a:cubicBezTo>
                  <a:close/>
                </a:path>
              </a:pathLst>
            </a:custGeom>
            <a:solidFill>
              <a:srgbClr val="000000">
                <a:alpha val="9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86" name="Shape 186"/>
            <p:cNvSpPr/>
            <p:nvPr/>
          </p:nvSpPr>
          <p:spPr>
            <a:xfrm>
              <a:off x="15534871" y="5996543"/>
              <a:ext cx="961398" cy="14045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17" h="20513" extrusionOk="0">
                  <a:moveTo>
                    <a:pt x="1551" y="112"/>
                  </a:moveTo>
                  <a:cubicBezTo>
                    <a:pt x="584" y="2899"/>
                    <a:pt x="-383" y="7080"/>
                    <a:pt x="154" y="8473"/>
                  </a:cubicBezTo>
                  <a:cubicBezTo>
                    <a:pt x="584" y="9867"/>
                    <a:pt x="1444" y="14047"/>
                    <a:pt x="2518" y="13350"/>
                  </a:cubicBezTo>
                  <a:cubicBezTo>
                    <a:pt x="3701" y="13350"/>
                    <a:pt x="3916" y="15441"/>
                    <a:pt x="5527" y="15441"/>
                  </a:cubicBezTo>
                  <a:cubicBezTo>
                    <a:pt x="7139" y="14744"/>
                    <a:pt x="7892" y="16834"/>
                    <a:pt x="8214" y="16834"/>
                  </a:cubicBezTo>
                  <a:cubicBezTo>
                    <a:pt x="8536" y="16834"/>
                    <a:pt x="8429" y="18925"/>
                    <a:pt x="9504" y="18925"/>
                  </a:cubicBezTo>
                  <a:cubicBezTo>
                    <a:pt x="10471" y="19621"/>
                    <a:pt x="11653" y="18925"/>
                    <a:pt x="12190" y="18925"/>
                  </a:cubicBezTo>
                  <a:cubicBezTo>
                    <a:pt x="12727" y="18925"/>
                    <a:pt x="12835" y="19621"/>
                    <a:pt x="13587" y="20318"/>
                  </a:cubicBezTo>
                  <a:cubicBezTo>
                    <a:pt x="14339" y="21015"/>
                    <a:pt x="13157" y="19621"/>
                    <a:pt x="14984" y="19621"/>
                  </a:cubicBezTo>
                  <a:cubicBezTo>
                    <a:pt x="16704" y="20318"/>
                    <a:pt x="17886" y="18228"/>
                    <a:pt x="18638" y="18925"/>
                  </a:cubicBezTo>
                  <a:cubicBezTo>
                    <a:pt x="19390" y="18925"/>
                    <a:pt x="19605" y="19621"/>
                    <a:pt x="19927" y="19621"/>
                  </a:cubicBezTo>
                  <a:cubicBezTo>
                    <a:pt x="20142" y="19621"/>
                    <a:pt x="21217" y="18228"/>
                    <a:pt x="21110" y="16834"/>
                  </a:cubicBezTo>
                  <a:cubicBezTo>
                    <a:pt x="20895" y="14744"/>
                    <a:pt x="18638" y="19621"/>
                    <a:pt x="18101" y="18228"/>
                  </a:cubicBezTo>
                  <a:cubicBezTo>
                    <a:pt x="17671" y="16834"/>
                    <a:pt x="16381" y="16138"/>
                    <a:pt x="16059" y="16138"/>
                  </a:cubicBezTo>
                  <a:cubicBezTo>
                    <a:pt x="15736" y="16834"/>
                    <a:pt x="14232" y="16138"/>
                    <a:pt x="13587" y="16138"/>
                  </a:cubicBezTo>
                  <a:cubicBezTo>
                    <a:pt x="12942" y="16138"/>
                    <a:pt x="14339" y="18228"/>
                    <a:pt x="12727" y="16138"/>
                  </a:cubicBezTo>
                  <a:cubicBezTo>
                    <a:pt x="11116" y="14047"/>
                    <a:pt x="10148" y="11260"/>
                    <a:pt x="10148" y="11260"/>
                  </a:cubicBezTo>
                  <a:cubicBezTo>
                    <a:pt x="10148" y="11260"/>
                    <a:pt x="10578" y="7080"/>
                    <a:pt x="9396" y="7080"/>
                  </a:cubicBezTo>
                  <a:cubicBezTo>
                    <a:pt x="8107" y="7776"/>
                    <a:pt x="7892" y="7776"/>
                    <a:pt x="7892" y="7776"/>
                  </a:cubicBezTo>
                  <a:cubicBezTo>
                    <a:pt x="7892" y="7776"/>
                    <a:pt x="8644" y="7776"/>
                    <a:pt x="6817" y="6383"/>
                  </a:cubicBezTo>
                  <a:cubicBezTo>
                    <a:pt x="5098" y="4292"/>
                    <a:pt x="4883" y="4292"/>
                    <a:pt x="4238" y="4292"/>
                  </a:cubicBezTo>
                  <a:cubicBezTo>
                    <a:pt x="3701" y="4292"/>
                    <a:pt x="2948" y="3596"/>
                    <a:pt x="2518" y="1505"/>
                  </a:cubicBezTo>
                  <a:cubicBezTo>
                    <a:pt x="1981" y="-585"/>
                    <a:pt x="1551" y="112"/>
                    <a:pt x="1551" y="112"/>
                  </a:cubicBezTo>
                  <a:close/>
                </a:path>
              </a:pathLst>
            </a:custGeom>
            <a:solidFill>
              <a:srgbClr val="000000">
                <a:alpha val="9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87" name="Shape 187"/>
            <p:cNvSpPr/>
            <p:nvPr/>
          </p:nvSpPr>
          <p:spPr>
            <a:xfrm>
              <a:off x="14920974" y="5493136"/>
              <a:ext cx="634911" cy="4938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494" h="20496" extrusionOk="0">
                  <a:moveTo>
                    <a:pt x="19235" y="20245"/>
                  </a:moveTo>
                  <a:cubicBezTo>
                    <a:pt x="19077" y="20245"/>
                    <a:pt x="17658" y="19651"/>
                    <a:pt x="15924" y="18462"/>
                  </a:cubicBezTo>
                  <a:cubicBezTo>
                    <a:pt x="14190" y="17074"/>
                    <a:pt x="13717" y="17471"/>
                    <a:pt x="12455" y="15885"/>
                  </a:cubicBezTo>
                  <a:cubicBezTo>
                    <a:pt x="11036" y="14300"/>
                    <a:pt x="9302" y="10733"/>
                    <a:pt x="8041" y="9148"/>
                  </a:cubicBezTo>
                  <a:cubicBezTo>
                    <a:pt x="6780" y="7761"/>
                    <a:pt x="7410" y="8553"/>
                    <a:pt x="4257" y="5779"/>
                  </a:cubicBezTo>
                  <a:cubicBezTo>
                    <a:pt x="1104" y="3005"/>
                    <a:pt x="0" y="627"/>
                    <a:pt x="0" y="627"/>
                  </a:cubicBezTo>
                  <a:cubicBezTo>
                    <a:pt x="0" y="627"/>
                    <a:pt x="2996" y="-166"/>
                    <a:pt x="3626" y="32"/>
                  </a:cubicBezTo>
                  <a:cubicBezTo>
                    <a:pt x="4257" y="428"/>
                    <a:pt x="4888" y="2014"/>
                    <a:pt x="8199" y="4590"/>
                  </a:cubicBezTo>
                  <a:cubicBezTo>
                    <a:pt x="11352" y="7166"/>
                    <a:pt x="17658" y="11328"/>
                    <a:pt x="18447" y="12913"/>
                  </a:cubicBezTo>
                  <a:cubicBezTo>
                    <a:pt x="19235" y="14498"/>
                    <a:pt x="18762" y="16084"/>
                    <a:pt x="19393" y="17074"/>
                  </a:cubicBezTo>
                  <a:cubicBezTo>
                    <a:pt x="20023" y="18065"/>
                    <a:pt x="21600" y="21434"/>
                    <a:pt x="19235" y="20245"/>
                  </a:cubicBezTo>
                  <a:close/>
                </a:path>
              </a:pathLst>
            </a:custGeom>
            <a:solidFill>
              <a:srgbClr val="000000">
                <a:alpha val="9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88" name="Shape 188"/>
            <p:cNvSpPr/>
            <p:nvPr/>
          </p:nvSpPr>
          <p:spPr>
            <a:xfrm>
              <a:off x="14078052" y="5315638"/>
              <a:ext cx="191200" cy="1585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78" h="20766" extrusionOk="0">
                  <a:moveTo>
                    <a:pt x="4335" y="0"/>
                  </a:moveTo>
                  <a:cubicBezTo>
                    <a:pt x="-293" y="1906"/>
                    <a:pt x="-1322" y="2541"/>
                    <a:pt x="1764" y="9529"/>
                  </a:cubicBezTo>
                  <a:cubicBezTo>
                    <a:pt x="4849" y="16518"/>
                    <a:pt x="3821" y="19059"/>
                    <a:pt x="5878" y="19694"/>
                  </a:cubicBezTo>
                  <a:cubicBezTo>
                    <a:pt x="8449" y="19694"/>
                    <a:pt x="8964" y="21600"/>
                    <a:pt x="10507" y="20329"/>
                  </a:cubicBezTo>
                  <a:cubicBezTo>
                    <a:pt x="12564" y="19694"/>
                    <a:pt x="15135" y="17153"/>
                    <a:pt x="16678" y="15882"/>
                  </a:cubicBezTo>
                  <a:cubicBezTo>
                    <a:pt x="18221" y="14612"/>
                    <a:pt x="20278" y="14612"/>
                    <a:pt x="20278" y="14612"/>
                  </a:cubicBezTo>
                  <a:cubicBezTo>
                    <a:pt x="20278" y="14612"/>
                    <a:pt x="8964" y="5718"/>
                    <a:pt x="7421" y="3812"/>
                  </a:cubicBezTo>
                  <a:cubicBezTo>
                    <a:pt x="5878" y="2541"/>
                    <a:pt x="4335" y="0"/>
                    <a:pt x="4335" y="0"/>
                  </a:cubicBezTo>
                  <a:close/>
                </a:path>
              </a:pathLst>
            </a:custGeom>
            <a:solidFill>
              <a:srgbClr val="000000">
                <a:alpha val="9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89" name="Shape 189"/>
            <p:cNvSpPr/>
            <p:nvPr/>
          </p:nvSpPr>
          <p:spPr>
            <a:xfrm>
              <a:off x="19365320" y="7724596"/>
              <a:ext cx="352269" cy="3542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432" h="21350" extrusionOk="0">
                  <a:moveTo>
                    <a:pt x="3719" y="19872"/>
                  </a:moveTo>
                  <a:cubicBezTo>
                    <a:pt x="5993" y="20160"/>
                    <a:pt x="7982" y="21600"/>
                    <a:pt x="10256" y="21312"/>
                  </a:cubicBezTo>
                  <a:cubicBezTo>
                    <a:pt x="12814" y="21312"/>
                    <a:pt x="17077" y="18432"/>
                    <a:pt x="15940" y="17856"/>
                  </a:cubicBezTo>
                  <a:cubicBezTo>
                    <a:pt x="15087" y="17280"/>
                    <a:pt x="14519" y="16704"/>
                    <a:pt x="15940" y="13824"/>
                  </a:cubicBezTo>
                  <a:cubicBezTo>
                    <a:pt x="17077" y="10944"/>
                    <a:pt x="20203" y="10944"/>
                    <a:pt x="19919" y="9504"/>
                  </a:cubicBezTo>
                  <a:cubicBezTo>
                    <a:pt x="19635" y="8064"/>
                    <a:pt x="20203" y="6912"/>
                    <a:pt x="20203" y="5760"/>
                  </a:cubicBezTo>
                  <a:cubicBezTo>
                    <a:pt x="19919" y="4320"/>
                    <a:pt x="21340" y="3744"/>
                    <a:pt x="19351" y="2592"/>
                  </a:cubicBezTo>
                  <a:cubicBezTo>
                    <a:pt x="17645" y="1440"/>
                    <a:pt x="14235" y="0"/>
                    <a:pt x="14235" y="0"/>
                  </a:cubicBezTo>
                  <a:cubicBezTo>
                    <a:pt x="14235" y="0"/>
                    <a:pt x="13382" y="0"/>
                    <a:pt x="13951" y="2880"/>
                  </a:cubicBezTo>
                  <a:cubicBezTo>
                    <a:pt x="14519" y="5760"/>
                    <a:pt x="16508" y="8352"/>
                    <a:pt x="13098" y="8640"/>
                  </a:cubicBezTo>
                  <a:cubicBezTo>
                    <a:pt x="9687" y="8640"/>
                    <a:pt x="9403" y="10080"/>
                    <a:pt x="7414" y="10944"/>
                  </a:cubicBezTo>
                  <a:cubicBezTo>
                    <a:pt x="5424" y="11520"/>
                    <a:pt x="8551" y="12960"/>
                    <a:pt x="5424" y="13824"/>
                  </a:cubicBezTo>
                  <a:cubicBezTo>
                    <a:pt x="2014" y="14688"/>
                    <a:pt x="-260" y="17568"/>
                    <a:pt x="24" y="18720"/>
                  </a:cubicBezTo>
                  <a:cubicBezTo>
                    <a:pt x="308" y="19584"/>
                    <a:pt x="3719" y="19872"/>
                    <a:pt x="3719" y="19872"/>
                  </a:cubicBezTo>
                  <a:close/>
                </a:path>
              </a:pathLst>
            </a:custGeom>
            <a:solidFill>
              <a:srgbClr val="000000">
                <a:alpha val="9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90" name="Shape 190"/>
            <p:cNvSpPr/>
            <p:nvPr/>
          </p:nvSpPr>
          <p:spPr>
            <a:xfrm>
              <a:off x="19517945" y="7366238"/>
              <a:ext cx="399333" cy="3846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588" h="20721" extrusionOk="0">
                  <a:moveTo>
                    <a:pt x="14316" y="20571"/>
                  </a:moveTo>
                  <a:cubicBezTo>
                    <a:pt x="13312" y="20314"/>
                    <a:pt x="13060" y="18257"/>
                    <a:pt x="12809" y="17486"/>
                  </a:cubicBezTo>
                  <a:cubicBezTo>
                    <a:pt x="12558" y="16457"/>
                    <a:pt x="10047" y="15686"/>
                    <a:pt x="10047" y="15686"/>
                  </a:cubicBezTo>
                  <a:cubicBezTo>
                    <a:pt x="10047" y="15686"/>
                    <a:pt x="8037" y="14143"/>
                    <a:pt x="8037" y="13629"/>
                  </a:cubicBezTo>
                  <a:cubicBezTo>
                    <a:pt x="8288" y="13114"/>
                    <a:pt x="11805" y="13629"/>
                    <a:pt x="11302" y="13114"/>
                  </a:cubicBezTo>
                  <a:cubicBezTo>
                    <a:pt x="10800" y="12343"/>
                    <a:pt x="11051" y="10543"/>
                    <a:pt x="8540" y="8743"/>
                  </a:cubicBezTo>
                  <a:cubicBezTo>
                    <a:pt x="6279" y="7200"/>
                    <a:pt x="0" y="0"/>
                    <a:pt x="0" y="0"/>
                  </a:cubicBezTo>
                  <a:cubicBezTo>
                    <a:pt x="0" y="0"/>
                    <a:pt x="3767" y="2571"/>
                    <a:pt x="8037" y="4371"/>
                  </a:cubicBezTo>
                  <a:cubicBezTo>
                    <a:pt x="12558" y="6171"/>
                    <a:pt x="14065" y="8229"/>
                    <a:pt x="14316" y="9000"/>
                  </a:cubicBezTo>
                  <a:cubicBezTo>
                    <a:pt x="14567" y="10029"/>
                    <a:pt x="17833" y="12086"/>
                    <a:pt x="17581" y="11057"/>
                  </a:cubicBezTo>
                  <a:cubicBezTo>
                    <a:pt x="17581" y="10029"/>
                    <a:pt x="19340" y="7971"/>
                    <a:pt x="19842" y="8743"/>
                  </a:cubicBezTo>
                  <a:cubicBezTo>
                    <a:pt x="20093" y="9257"/>
                    <a:pt x="21098" y="10543"/>
                    <a:pt x="20093" y="11057"/>
                  </a:cubicBezTo>
                  <a:cubicBezTo>
                    <a:pt x="19088" y="11571"/>
                    <a:pt x="21600" y="14400"/>
                    <a:pt x="20093" y="14657"/>
                  </a:cubicBezTo>
                  <a:cubicBezTo>
                    <a:pt x="18837" y="14657"/>
                    <a:pt x="17330" y="15171"/>
                    <a:pt x="17330" y="15171"/>
                  </a:cubicBezTo>
                  <a:cubicBezTo>
                    <a:pt x="17330" y="16971"/>
                    <a:pt x="17330" y="16971"/>
                    <a:pt x="17330" y="16971"/>
                  </a:cubicBezTo>
                  <a:cubicBezTo>
                    <a:pt x="17330" y="16971"/>
                    <a:pt x="18084" y="21600"/>
                    <a:pt x="14316" y="20571"/>
                  </a:cubicBezTo>
                  <a:close/>
                </a:path>
              </a:pathLst>
            </a:custGeom>
            <a:solidFill>
              <a:srgbClr val="000000">
                <a:alpha val="9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91" name="Shape 191"/>
            <p:cNvSpPr/>
            <p:nvPr/>
          </p:nvSpPr>
          <p:spPr>
            <a:xfrm>
              <a:off x="16140044" y="6214523"/>
              <a:ext cx="2261185" cy="14245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67" h="21213" extrusionOk="0">
                  <a:moveTo>
                    <a:pt x="12495" y="17848"/>
                  </a:moveTo>
                  <a:cubicBezTo>
                    <a:pt x="12031" y="17349"/>
                    <a:pt x="12263" y="16921"/>
                    <a:pt x="11799" y="16351"/>
                  </a:cubicBezTo>
                  <a:cubicBezTo>
                    <a:pt x="11334" y="15852"/>
                    <a:pt x="12217" y="15852"/>
                    <a:pt x="11009" y="15638"/>
                  </a:cubicBezTo>
                  <a:cubicBezTo>
                    <a:pt x="9801" y="15424"/>
                    <a:pt x="9801" y="15210"/>
                    <a:pt x="9801" y="15424"/>
                  </a:cubicBezTo>
                  <a:cubicBezTo>
                    <a:pt x="9801" y="15567"/>
                    <a:pt x="7943" y="15923"/>
                    <a:pt x="7804" y="15995"/>
                  </a:cubicBezTo>
                  <a:cubicBezTo>
                    <a:pt x="7618" y="16066"/>
                    <a:pt x="7293" y="16208"/>
                    <a:pt x="6782" y="16494"/>
                  </a:cubicBezTo>
                  <a:cubicBezTo>
                    <a:pt x="6271" y="16707"/>
                    <a:pt x="6457" y="16993"/>
                    <a:pt x="6317" y="17135"/>
                  </a:cubicBezTo>
                  <a:cubicBezTo>
                    <a:pt x="6132" y="17278"/>
                    <a:pt x="6039" y="17492"/>
                    <a:pt x="5853" y="17349"/>
                  </a:cubicBezTo>
                  <a:cubicBezTo>
                    <a:pt x="5667" y="17206"/>
                    <a:pt x="5528" y="17064"/>
                    <a:pt x="5388" y="17064"/>
                  </a:cubicBezTo>
                  <a:cubicBezTo>
                    <a:pt x="5249" y="17064"/>
                    <a:pt x="5203" y="17349"/>
                    <a:pt x="4924" y="17349"/>
                  </a:cubicBezTo>
                  <a:cubicBezTo>
                    <a:pt x="4599" y="17349"/>
                    <a:pt x="4552" y="17278"/>
                    <a:pt x="4366" y="17420"/>
                  </a:cubicBezTo>
                  <a:cubicBezTo>
                    <a:pt x="4181" y="17563"/>
                    <a:pt x="4181" y="17777"/>
                    <a:pt x="4088" y="17848"/>
                  </a:cubicBezTo>
                  <a:cubicBezTo>
                    <a:pt x="3948" y="17848"/>
                    <a:pt x="4041" y="17991"/>
                    <a:pt x="3902" y="18062"/>
                  </a:cubicBezTo>
                  <a:cubicBezTo>
                    <a:pt x="3716" y="18133"/>
                    <a:pt x="4134" y="18276"/>
                    <a:pt x="3577" y="18205"/>
                  </a:cubicBezTo>
                  <a:cubicBezTo>
                    <a:pt x="2973" y="18133"/>
                    <a:pt x="3345" y="18276"/>
                    <a:pt x="2787" y="18062"/>
                  </a:cubicBezTo>
                  <a:cubicBezTo>
                    <a:pt x="2183" y="17848"/>
                    <a:pt x="2276" y="17848"/>
                    <a:pt x="2090" y="17634"/>
                  </a:cubicBezTo>
                  <a:cubicBezTo>
                    <a:pt x="1951" y="17420"/>
                    <a:pt x="1858" y="17848"/>
                    <a:pt x="1626" y="17206"/>
                  </a:cubicBezTo>
                  <a:cubicBezTo>
                    <a:pt x="1347" y="16494"/>
                    <a:pt x="1812" y="16636"/>
                    <a:pt x="1765" y="16494"/>
                  </a:cubicBezTo>
                  <a:cubicBezTo>
                    <a:pt x="1765" y="16351"/>
                    <a:pt x="1579" y="15282"/>
                    <a:pt x="1579" y="15282"/>
                  </a:cubicBezTo>
                  <a:cubicBezTo>
                    <a:pt x="1579" y="15282"/>
                    <a:pt x="1486" y="14498"/>
                    <a:pt x="1254" y="14284"/>
                  </a:cubicBezTo>
                  <a:cubicBezTo>
                    <a:pt x="975" y="13999"/>
                    <a:pt x="1068" y="14070"/>
                    <a:pt x="1022" y="13642"/>
                  </a:cubicBezTo>
                  <a:cubicBezTo>
                    <a:pt x="1022" y="13214"/>
                    <a:pt x="1068" y="13286"/>
                    <a:pt x="650" y="12787"/>
                  </a:cubicBezTo>
                  <a:cubicBezTo>
                    <a:pt x="279" y="12359"/>
                    <a:pt x="279" y="12288"/>
                    <a:pt x="139" y="11931"/>
                  </a:cubicBezTo>
                  <a:cubicBezTo>
                    <a:pt x="0" y="11575"/>
                    <a:pt x="0" y="11147"/>
                    <a:pt x="0" y="11005"/>
                  </a:cubicBezTo>
                  <a:cubicBezTo>
                    <a:pt x="46" y="10791"/>
                    <a:pt x="0" y="11076"/>
                    <a:pt x="232" y="10862"/>
                  </a:cubicBezTo>
                  <a:cubicBezTo>
                    <a:pt x="465" y="10719"/>
                    <a:pt x="465" y="10434"/>
                    <a:pt x="232" y="10292"/>
                  </a:cubicBezTo>
                  <a:cubicBezTo>
                    <a:pt x="0" y="10078"/>
                    <a:pt x="0" y="9793"/>
                    <a:pt x="93" y="9151"/>
                  </a:cubicBezTo>
                  <a:cubicBezTo>
                    <a:pt x="186" y="8509"/>
                    <a:pt x="46" y="8224"/>
                    <a:pt x="511" y="7654"/>
                  </a:cubicBezTo>
                  <a:cubicBezTo>
                    <a:pt x="975" y="7084"/>
                    <a:pt x="1068" y="6799"/>
                    <a:pt x="2276" y="6585"/>
                  </a:cubicBezTo>
                  <a:cubicBezTo>
                    <a:pt x="3484" y="6300"/>
                    <a:pt x="3716" y="5729"/>
                    <a:pt x="3716" y="4589"/>
                  </a:cubicBezTo>
                  <a:cubicBezTo>
                    <a:pt x="3763" y="3448"/>
                    <a:pt x="3948" y="3876"/>
                    <a:pt x="3948" y="3876"/>
                  </a:cubicBezTo>
                  <a:cubicBezTo>
                    <a:pt x="4459" y="4161"/>
                    <a:pt x="4459" y="4161"/>
                    <a:pt x="4459" y="4161"/>
                  </a:cubicBezTo>
                  <a:cubicBezTo>
                    <a:pt x="4459" y="4161"/>
                    <a:pt x="4692" y="4232"/>
                    <a:pt x="4645" y="3733"/>
                  </a:cubicBezTo>
                  <a:cubicBezTo>
                    <a:pt x="4645" y="3305"/>
                    <a:pt x="4599" y="2664"/>
                    <a:pt x="4831" y="2664"/>
                  </a:cubicBezTo>
                  <a:cubicBezTo>
                    <a:pt x="5110" y="2664"/>
                    <a:pt x="6039" y="1880"/>
                    <a:pt x="6178" y="1951"/>
                  </a:cubicBezTo>
                  <a:cubicBezTo>
                    <a:pt x="6317" y="2094"/>
                    <a:pt x="6364" y="2379"/>
                    <a:pt x="6735" y="2878"/>
                  </a:cubicBezTo>
                  <a:cubicBezTo>
                    <a:pt x="7107" y="3305"/>
                    <a:pt x="6968" y="2593"/>
                    <a:pt x="7107" y="2735"/>
                  </a:cubicBezTo>
                  <a:cubicBezTo>
                    <a:pt x="7200" y="2878"/>
                    <a:pt x="7014" y="2307"/>
                    <a:pt x="7061" y="2094"/>
                  </a:cubicBezTo>
                  <a:cubicBezTo>
                    <a:pt x="7061" y="1951"/>
                    <a:pt x="7293" y="1452"/>
                    <a:pt x="7293" y="1452"/>
                  </a:cubicBezTo>
                  <a:cubicBezTo>
                    <a:pt x="7711" y="1096"/>
                    <a:pt x="7711" y="1096"/>
                    <a:pt x="7711" y="1096"/>
                  </a:cubicBezTo>
                  <a:cubicBezTo>
                    <a:pt x="8268" y="882"/>
                    <a:pt x="8268" y="882"/>
                    <a:pt x="8268" y="882"/>
                  </a:cubicBezTo>
                  <a:cubicBezTo>
                    <a:pt x="8268" y="882"/>
                    <a:pt x="7850" y="597"/>
                    <a:pt x="7943" y="383"/>
                  </a:cubicBezTo>
                  <a:cubicBezTo>
                    <a:pt x="8036" y="240"/>
                    <a:pt x="8083" y="311"/>
                    <a:pt x="8408" y="311"/>
                  </a:cubicBezTo>
                  <a:cubicBezTo>
                    <a:pt x="8733" y="311"/>
                    <a:pt x="9151" y="739"/>
                    <a:pt x="9290" y="739"/>
                  </a:cubicBezTo>
                  <a:cubicBezTo>
                    <a:pt x="9430" y="739"/>
                    <a:pt x="10359" y="882"/>
                    <a:pt x="10359" y="882"/>
                  </a:cubicBezTo>
                  <a:cubicBezTo>
                    <a:pt x="10684" y="1096"/>
                    <a:pt x="10684" y="1096"/>
                    <a:pt x="10684" y="1096"/>
                  </a:cubicBezTo>
                  <a:cubicBezTo>
                    <a:pt x="10684" y="1096"/>
                    <a:pt x="10684" y="2521"/>
                    <a:pt x="10545" y="2521"/>
                  </a:cubicBezTo>
                  <a:cubicBezTo>
                    <a:pt x="10452" y="2521"/>
                    <a:pt x="10359" y="3092"/>
                    <a:pt x="10870" y="3305"/>
                  </a:cubicBezTo>
                  <a:cubicBezTo>
                    <a:pt x="11334" y="3591"/>
                    <a:pt x="11566" y="3805"/>
                    <a:pt x="11566" y="3805"/>
                  </a:cubicBezTo>
                  <a:cubicBezTo>
                    <a:pt x="12356" y="4517"/>
                    <a:pt x="12356" y="4517"/>
                    <a:pt x="12356" y="4517"/>
                  </a:cubicBezTo>
                  <a:cubicBezTo>
                    <a:pt x="12356" y="4517"/>
                    <a:pt x="13517" y="5088"/>
                    <a:pt x="13192" y="4803"/>
                  </a:cubicBezTo>
                  <a:cubicBezTo>
                    <a:pt x="12867" y="4589"/>
                    <a:pt x="13610" y="5159"/>
                    <a:pt x="13471" y="4161"/>
                  </a:cubicBezTo>
                  <a:cubicBezTo>
                    <a:pt x="13285" y="3163"/>
                    <a:pt x="13378" y="2593"/>
                    <a:pt x="13239" y="2165"/>
                  </a:cubicBezTo>
                  <a:cubicBezTo>
                    <a:pt x="13146" y="1808"/>
                    <a:pt x="13053" y="1024"/>
                    <a:pt x="13099" y="810"/>
                  </a:cubicBezTo>
                  <a:cubicBezTo>
                    <a:pt x="13192" y="668"/>
                    <a:pt x="13192" y="525"/>
                    <a:pt x="13285" y="240"/>
                  </a:cubicBezTo>
                  <a:cubicBezTo>
                    <a:pt x="13378" y="26"/>
                    <a:pt x="13053" y="-45"/>
                    <a:pt x="13378" y="26"/>
                  </a:cubicBezTo>
                  <a:cubicBezTo>
                    <a:pt x="13657" y="26"/>
                    <a:pt x="13843" y="383"/>
                    <a:pt x="13843" y="383"/>
                  </a:cubicBezTo>
                  <a:cubicBezTo>
                    <a:pt x="13843" y="383"/>
                    <a:pt x="14121" y="1808"/>
                    <a:pt x="14400" y="2022"/>
                  </a:cubicBezTo>
                  <a:cubicBezTo>
                    <a:pt x="14632" y="2236"/>
                    <a:pt x="15097" y="2450"/>
                    <a:pt x="15097" y="2450"/>
                  </a:cubicBezTo>
                  <a:cubicBezTo>
                    <a:pt x="15097" y="2450"/>
                    <a:pt x="15608" y="3305"/>
                    <a:pt x="15654" y="3591"/>
                  </a:cubicBezTo>
                  <a:cubicBezTo>
                    <a:pt x="15701" y="3947"/>
                    <a:pt x="16397" y="4232"/>
                    <a:pt x="16165" y="4517"/>
                  </a:cubicBezTo>
                  <a:cubicBezTo>
                    <a:pt x="15979" y="4874"/>
                    <a:pt x="16026" y="5230"/>
                    <a:pt x="16165" y="5302"/>
                  </a:cubicBezTo>
                  <a:cubicBezTo>
                    <a:pt x="16351" y="5373"/>
                    <a:pt x="16769" y="5872"/>
                    <a:pt x="16769" y="5872"/>
                  </a:cubicBezTo>
                  <a:cubicBezTo>
                    <a:pt x="16769" y="5872"/>
                    <a:pt x="16955" y="6228"/>
                    <a:pt x="17280" y="6442"/>
                  </a:cubicBezTo>
                  <a:cubicBezTo>
                    <a:pt x="17559" y="6585"/>
                    <a:pt x="17745" y="7155"/>
                    <a:pt x="17745" y="7155"/>
                  </a:cubicBezTo>
                  <a:cubicBezTo>
                    <a:pt x="18859" y="8367"/>
                    <a:pt x="18859" y="8367"/>
                    <a:pt x="18859" y="8367"/>
                  </a:cubicBezTo>
                  <a:cubicBezTo>
                    <a:pt x="18859" y="8367"/>
                    <a:pt x="18209" y="8296"/>
                    <a:pt x="18581" y="8509"/>
                  </a:cubicBezTo>
                  <a:cubicBezTo>
                    <a:pt x="18952" y="8795"/>
                    <a:pt x="19928" y="9294"/>
                    <a:pt x="19974" y="9436"/>
                  </a:cubicBezTo>
                  <a:cubicBezTo>
                    <a:pt x="19974" y="9579"/>
                    <a:pt x="20717" y="10149"/>
                    <a:pt x="20810" y="10862"/>
                  </a:cubicBezTo>
                  <a:cubicBezTo>
                    <a:pt x="20903" y="11575"/>
                    <a:pt x="21275" y="12787"/>
                    <a:pt x="21182" y="13428"/>
                  </a:cubicBezTo>
                  <a:cubicBezTo>
                    <a:pt x="21089" y="13999"/>
                    <a:pt x="21275" y="14925"/>
                    <a:pt x="21368" y="15210"/>
                  </a:cubicBezTo>
                  <a:cubicBezTo>
                    <a:pt x="21461" y="15496"/>
                    <a:pt x="21600" y="15923"/>
                    <a:pt x="21182" y="16208"/>
                  </a:cubicBezTo>
                  <a:cubicBezTo>
                    <a:pt x="20764" y="16565"/>
                    <a:pt x="20857" y="17206"/>
                    <a:pt x="20671" y="17563"/>
                  </a:cubicBezTo>
                  <a:cubicBezTo>
                    <a:pt x="20485" y="17919"/>
                    <a:pt x="20764" y="18775"/>
                    <a:pt x="20625" y="18846"/>
                  </a:cubicBezTo>
                  <a:cubicBezTo>
                    <a:pt x="20439" y="18846"/>
                    <a:pt x="20950" y="19702"/>
                    <a:pt x="20578" y="19844"/>
                  </a:cubicBezTo>
                  <a:cubicBezTo>
                    <a:pt x="20206" y="19915"/>
                    <a:pt x="19510" y="19987"/>
                    <a:pt x="19510" y="19987"/>
                  </a:cubicBezTo>
                  <a:cubicBezTo>
                    <a:pt x="19510" y="19987"/>
                    <a:pt x="19463" y="20343"/>
                    <a:pt x="19370" y="20628"/>
                  </a:cubicBezTo>
                  <a:cubicBezTo>
                    <a:pt x="19277" y="20913"/>
                    <a:pt x="19510" y="21127"/>
                    <a:pt x="19045" y="21056"/>
                  </a:cubicBezTo>
                  <a:cubicBezTo>
                    <a:pt x="18627" y="21056"/>
                    <a:pt x="18395" y="21555"/>
                    <a:pt x="18348" y="20771"/>
                  </a:cubicBezTo>
                  <a:cubicBezTo>
                    <a:pt x="18302" y="20058"/>
                    <a:pt x="18395" y="19915"/>
                    <a:pt x="18163" y="20129"/>
                  </a:cubicBezTo>
                  <a:cubicBezTo>
                    <a:pt x="17930" y="20343"/>
                    <a:pt x="17512" y="20486"/>
                    <a:pt x="17466" y="20700"/>
                  </a:cubicBezTo>
                  <a:cubicBezTo>
                    <a:pt x="17419" y="20913"/>
                    <a:pt x="17559" y="21199"/>
                    <a:pt x="17326" y="21199"/>
                  </a:cubicBezTo>
                  <a:cubicBezTo>
                    <a:pt x="17141" y="21270"/>
                    <a:pt x="16630" y="21056"/>
                    <a:pt x="16258" y="20700"/>
                  </a:cubicBezTo>
                  <a:cubicBezTo>
                    <a:pt x="15840" y="20343"/>
                    <a:pt x="16397" y="20913"/>
                    <a:pt x="15840" y="20343"/>
                  </a:cubicBezTo>
                  <a:cubicBezTo>
                    <a:pt x="15283" y="19844"/>
                    <a:pt x="14957" y="19131"/>
                    <a:pt x="14957" y="18989"/>
                  </a:cubicBezTo>
                  <a:cubicBezTo>
                    <a:pt x="15004" y="18775"/>
                    <a:pt x="15422" y="18917"/>
                    <a:pt x="15050" y="18418"/>
                  </a:cubicBezTo>
                  <a:cubicBezTo>
                    <a:pt x="14679" y="17848"/>
                    <a:pt x="14446" y="18704"/>
                    <a:pt x="14214" y="18561"/>
                  </a:cubicBezTo>
                  <a:cubicBezTo>
                    <a:pt x="13982" y="18418"/>
                    <a:pt x="14075" y="18775"/>
                    <a:pt x="13750" y="18418"/>
                  </a:cubicBezTo>
                  <a:cubicBezTo>
                    <a:pt x="13471" y="18133"/>
                    <a:pt x="13285" y="17848"/>
                    <a:pt x="13285" y="17848"/>
                  </a:cubicBezTo>
                  <a:lnTo>
                    <a:pt x="12495" y="17848"/>
                  </a:lnTo>
                  <a:close/>
                </a:path>
              </a:pathLst>
            </a:custGeom>
            <a:solidFill>
              <a:srgbClr val="000000">
                <a:alpha val="9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92" name="Shape 192"/>
            <p:cNvSpPr/>
            <p:nvPr/>
          </p:nvSpPr>
          <p:spPr>
            <a:xfrm>
              <a:off x="18033775" y="7731953"/>
              <a:ext cx="264836" cy="1733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8905" h="20259" extrusionOk="0">
                  <a:moveTo>
                    <a:pt x="11253" y="5232"/>
                  </a:moveTo>
                  <a:cubicBezTo>
                    <a:pt x="4982" y="3571"/>
                    <a:pt x="4982" y="802"/>
                    <a:pt x="1498" y="802"/>
                  </a:cubicBezTo>
                  <a:cubicBezTo>
                    <a:pt x="-1637" y="802"/>
                    <a:pt x="802" y="6894"/>
                    <a:pt x="2892" y="8555"/>
                  </a:cubicBezTo>
                  <a:cubicBezTo>
                    <a:pt x="5331" y="10217"/>
                    <a:pt x="5331" y="10771"/>
                    <a:pt x="7073" y="14094"/>
                  </a:cubicBezTo>
                  <a:cubicBezTo>
                    <a:pt x="8815" y="17417"/>
                    <a:pt x="7073" y="20186"/>
                    <a:pt x="10905" y="20186"/>
                  </a:cubicBezTo>
                  <a:cubicBezTo>
                    <a:pt x="15086" y="20740"/>
                    <a:pt x="17176" y="17971"/>
                    <a:pt x="17524" y="16309"/>
                  </a:cubicBezTo>
                  <a:cubicBezTo>
                    <a:pt x="17873" y="14648"/>
                    <a:pt x="19963" y="9109"/>
                    <a:pt x="18221" y="5232"/>
                  </a:cubicBezTo>
                  <a:cubicBezTo>
                    <a:pt x="16131" y="1909"/>
                    <a:pt x="17176" y="-860"/>
                    <a:pt x="15434" y="248"/>
                  </a:cubicBezTo>
                  <a:cubicBezTo>
                    <a:pt x="13692" y="1355"/>
                    <a:pt x="11253" y="5232"/>
                    <a:pt x="11253" y="5232"/>
                  </a:cubicBezTo>
                  <a:close/>
                </a:path>
              </a:pathLst>
            </a:custGeom>
            <a:solidFill>
              <a:srgbClr val="000000">
                <a:alpha val="9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</p:grpSp>
      <p:grpSp>
        <p:nvGrpSpPr>
          <p:cNvPr id="202" name="组合 201"/>
          <p:cNvGrpSpPr/>
          <p:nvPr/>
        </p:nvGrpSpPr>
        <p:grpSpPr>
          <a:xfrm>
            <a:off x="9561735" y="10242297"/>
            <a:ext cx="5241986" cy="995125"/>
            <a:chOff x="11064561" y="4697729"/>
            <a:chExt cx="5241986" cy="995125"/>
          </a:xfrm>
        </p:grpSpPr>
        <p:grpSp>
          <p:nvGrpSpPr>
            <p:cNvPr id="203" name="Group 223"/>
            <p:cNvGrpSpPr/>
            <p:nvPr/>
          </p:nvGrpSpPr>
          <p:grpSpPr>
            <a:xfrm>
              <a:off x="11064561" y="4697729"/>
              <a:ext cx="995125" cy="995125"/>
              <a:chOff x="0" y="0"/>
              <a:chExt cx="995124" cy="995124"/>
            </a:xfrm>
          </p:grpSpPr>
          <p:sp>
            <p:nvSpPr>
              <p:cNvPr id="213" name="Shape 221"/>
              <p:cNvSpPr/>
              <p:nvPr/>
            </p:nvSpPr>
            <p:spPr>
              <a:xfrm>
                <a:off x="-1" y="-1"/>
                <a:ext cx="995126" cy="995126"/>
              </a:xfrm>
              <a:prstGeom prst="ellipse">
                <a:avLst/>
              </a:prstGeom>
              <a:solidFill>
                <a:srgbClr val="C0190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ctr">
                <a:noAutofit/>
              </a:bodyPr>
              <a:lstStyle/>
              <a:p>
                <a:pPr algn="ctr">
                  <a:defRPr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214" name="Shape 222"/>
              <p:cNvSpPr/>
              <p:nvPr/>
            </p:nvSpPr>
            <p:spPr>
              <a:xfrm>
                <a:off x="200304" y="297932"/>
                <a:ext cx="517107" cy="39925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7348" y="21600"/>
                    </a:moveTo>
                    <a:cubicBezTo>
                      <a:pt x="8239" y="21600"/>
                      <a:pt x="8907" y="21600"/>
                      <a:pt x="9798" y="21600"/>
                    </a:cubicBezTo>
                    <a:cubicBezTo>
                      <a:pt x="10021" y="21600"/>
                      <a:pt x="10466" y="21312"/>
                      <a:pt x="10466" y="21024"/>
                    </a:cubicBezTo>
                    <a:cubicBezTo>
                      <a:pt x="10466" y="14112"/>
                      <a:pt x="10466" y="14112"/>
                      <a:pt x="10466" y="14112"/>
                    </a:cubicBezTo>
                    <a:cubicBezTo>
                      <a:pt x="8685" y="12960"/>
                      <a:pt x="8685" y="12960"/>
                      <a:pt x="8685" y="12960"/>
                    </a:cubicBezTo>
                    <a:cubicBezTo>
                      <a:pt x="6680" y="14400"/>
                      <a:pt x="6680" y="14400"/>
                      <a:pt x="6680" y="14400"/>
                    </a:cubicBezTo>
                    <a:cubicBezTo>
                      <a:pt x="6680" y="21024"/>
                      <a:pt x="6680" y="21024"/>
                      <a:pt x="6680" y="21024"/>
                    </a:cubicBezTo>
                    <a:cubicBezTo>
                      <a:pt x="6680" y="21312"/>
                      <a:pt x="6903" y="21600"/>
                      <a:pt x="7348" y="21600"/>
                    </a:cubicBezTo>
                    <a:close/>
                    <a:moveTo>
                      <a:pt x="0" y="14112"/>
                    </a:moveTo>
                    <a:cubicBezTo>
                      <a:pt x="8239" y="8064"/>
                      <a:pt x="8239" y="8064"/>
                      <a:pt x="8239" y="8064"/>
                    </a:cubicBezTo>
                    <a:cubicBezTo>
                      <a:pt x="8685" y="7488"/>
                      <a:pt x="8685" y="7488"/>
                      <a:pt x="8685" y="7488"/>
                    </a:cubicBezTo>
                    <a:cubicBezTo>
                      <a:pt x="9130" y="8064"/>
                      <a:pt x="9130" y="8064"/>
                      <a:pt x="9130" y="8064"/>
                    </a:cubicBezTo>
                    <a:cubicBezTo>
                      <a:pt x="11579" y="9792"/>
                      <a:pt x="11579" y="9792"/>
                      <a:pt x="11579" y="9792"/>
                    </a:cubicBezTo>
                    <a:cubicBezTo>
                      <a:pt x="18037" y="2592"/>
                      <a:pt x="18037" y="2592"/>
                      <a:pt x="18037" y="2592"/>
                    </a:cubicBezTo>
                    <a:cubicBezTo>
                      <a:pt x="17146" y="1152"/>
                      <a:pt x="17146" y="1152"/>
                      <a:pt x="17146" y="1152"/>
                    </a:cubicBezTo>
                    <a:cubicBezTo>
                      <a:pt x="19373" y="576"/>
                      <a:pt x="19373" y="576"/>
                      <a:pt x="19373" y="576"/>
                    </a:cubicBezTo>
                    <a:cubicBezTo>
                      <a:pt x="21600" y="0"/>
                      <a:pt x="21600" y="0"/>
                      <a:pt x="21600" y="0"/>
                    </a:cubicBezTo>
                    <a:cubicBezTo>
                      <a:pt x="20932" y="2880"/>
                      <a:pt x="20932" y="2880"/>
                      <a:pt x="20932" y="2880"/>
                    </a:cubicBezTo>
                    <a:cubicBezTo>
                      <a:pt x="20264" y="5472"/>
                      <a:pt x="20264" y="5472"/>
                      <a:pt x="20264" y="5472"/>
                    </a:cubicBezTo>
                    <a:cubicBezTo>
                      <a:pt x="19373" y="4320"/>
                      <a:pt x="19373" y="4320"/>
                      <a:pt x="19373" y="4320"/>
                    </a:cubicBezTo>
                    <a:cubicBezTo>
                      <a:pt x="12247" y="12096"/>
                      <a:pt x="12247" y="12096"/>
                      <a:pt x="12247" y="12096"/>
                    </a:cubicBezTo>
                    <a:cubicBezTo>
                      <a:pt x="11802" y="12672"/>
                      <a:pt x="11802" y="12672"/>
                      <a:pt x="11802" y="12672"/>
                    </a:cubicBezTo>
                    <a:cubicBezTo>
                      <a:pt x="11134" y="12384"/>
                      <a:pt x="11134" y="12384"/>
                      <a:pt x="11134" y="12384"/>
                    </a:cubicBezTo>
                    <a:cubicBezTo>
                      <a:pt x="8685" y="10368"/>
                      <a:pt x="8685" y="10368"/>
                      <a:pt x="8685" y="10368"/>
                    </a:cubicBezTo>
                    <a:cubicBezTo>
                      <a:pt x="1113" y="16416"/>
                      <a:pt x="1113" y="16416"/>
                      <a:pt x="1113" y="16416"/>
                    </a:cubicBezTo>
                    <a:cubicBezTo>
                      <a:pt x="0" y="14112"/>
                      <a:pt x="0" y="14112"/>
                      <a:pt x="0" y="14112"/>
                    </a:cubicBezTo>
                    <a:close/>
                    <a:moveTo>
                      <a:pt x="2227" y="21600"/>
                    </a:moveTo>
                    <a:cubicBezTo>
                      <a:pt x="4676" y="21600"/>
                      <a:pt x="4676" y="21600"/>
                      <a:pt x="4676" y="21600"/>
                    </a:cubicBezTo>
                    <a:cubicBezTo>
                      <a:pt x="4899" y="21600"/>
                      <a:pt x="5122" y="21312"/>
                      <a:pt x="5122" y="21024"/>
                    </a:cubicBezTo>
                    <a:cubicBezTo>
                      <a:pt x="5122" y="15552"/>
                      <a:pt x="5122" y="15552"/>
                      <a:pt x="5122" y="15552"/>
                    </a:cubicBezTo>
                    <a:cubicBezTo>
                      <a:pt x="1559" y="18432"/>
                      <a:pt x="1559" y="18432"/>
                      <a:pt x="1559" y="18432"/>
                    </a:cubicBezTo>
                    <a:cubicBezTo>
                      <a:pt x="1559" y="21024"/>
                      <a:pt x="1559" y="21024"/>
                      <a:pt x="1559" y="21024"/>
                    </a:cubicBezTo>
                    <a:cubicBezTo>
                      <a:pt x="1559" y="21312"/>
                      <a:pt x="1781" y="21600"/>
                      <a:pt x="2227" y="21600"/>
                    </a:cubicBezTo>
                    <a:close/>
                    <a:moveTo>
                      <a:pt x="12470" y="21600"/>
                    </a:moveTo>
                    <a:cubicBezTo>
                      <a:pt x="13361" y="21600"/>
                      <a:pt x="14029" y="21600"/>
                      <a:pt x="14920" y="21600"/>
                    </a:cubicBezTo>
                    <a:cubicBezTo>
                      <a:pt x="15365" y="21600"/>
                      <a:pt x="15588" y="21312"/>
                      <a:pt x="15588" y="21024"/>
                    </a:cubicBezTo>
                    <a:cubicBezTo>
                      <a:pt x="15588" y="17856"/>
                      <a:pt x="15588" y="14400"/>
                      <a:pt x="15588" y="11232"/>
                    </a:cubicBezTo>
                    <a:cubicBezTo>
                      <a:pt x="15588" y="11232"/>
                      <a:pt x="15588" y="11232"/>
                      <a:pt x="15588" y="11232"/>
                    </a:cubicBezTo>
                    <a:cubicBezTo>
                      <a:pt x="12025" y="15264"/>
                      <a:pt x="12025" y="15264"/>
                      <a:pt x="12025" y="15264"/>
                    </a:cubicBezTo>
                    <a:cubicBezTo>
                      <a:pt x="11802" y="14976"/>
                      <a:pt x="11802" y="14976"/>
                      <a:pt x="11802" y="14976"/>
                    </a:cubicBezTo>
                    <a:cubicBezTo>
                      <a:pt x="11802" y="21024"/>
                      <a:pt x="11802" y="21024"/>
                      <a:pt x="11802" y="21024"/>
                    </a:cubicBezTo>
                    <a:cubicBezTo>
                      <a:pt x="11802" y="21312"/>
                      <a:pt x="12247" y="21600"/>
                      <a:pt x="12470" y="21600"/>
                    </a:cubicBezTo>
                    <a:close/>
                    <a:moveTo>
                      <a:pt x="17592" y="21600"/>
                    </a:moveTo>
                    <a:cubicBezTo>
                      <a:pt x="20041" y="21600"/>
                      <a:pt x="20041" y="21600"/>
                      <a:pt x="20041" y="21600"/>
                    </a:cubicBezTo>
                    <a:cubicBezTo>
                      <a:pt x="20487" y="21600"/>
                      <a:pt x="20709" y="21312"/>
                      <a:pt x="20709" y="21024"/>
                    </a:cubicBezTo>
                    <a:cubicBezTo>
                      <a:pt x="20709" y="9216"/>
                      <a:pt x="20709" y="9216"/>
                      <a:pt x="20709" y="9216"/>
                    </a:cubicBezTo>
                    <a:cubicBezTo>
                      <a:pt x="19151" y="6912"/>
                      <a:pt x="19151" y="6912"/>
                      <a:pt x="19151" y="6912"/>
                    </a:cubicBezTo>
                    <a:cubicBezTo>
                      <a:pt x="17146" y="9504"/>
                      <a:pt x="17146" y="9504"/>
                      <a:pt x="17146" y="9504"/>
                    </a:cubicBezTo>
                    <a:cubicBezTo>
                      <a:pt x="17146" y="21024"/>
                      <a:pt x="17146" y="21024"/>
                      <a:pt x="17146" y="21024"/>
                    </a:cubicBezTo>
                    <a:cubicBezTo>
                      <a:pt x="17146" y="21312"/>
                      <a:pt x="17369" y="21600"/>
                      <a:pt x="17592" y="216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</p:grpSp>
        <p:grpSp>
          <p:nvGrpSpPr>
            <p:cNvPr id="204" name="Group 226"/>
            <p:cNvGrpSpPr/>
            <p:nvPr/>
          </p:nvGrpSpPr>
          <p:grpSpPr>
            <a:xfrm>
              <a:off x="12480181" y="4697729"/>
              <a:ext cx="995125" cy="995125"/>
              <a:chOff x="0" y="0"/>
              <a:chExt cx="995124" cy="995124"/>
            </a:xfrm>
          </p:grpSpPr>
          <p:sp>
            <p:nvSpPr>
              <p:cNvPr id="211" name="Shape 224"/>
              <p:cNvSpPr/>
              <p:nvPr/>
            </p:nvSpPr>
            <p:spPr>
              <a:xfrm>
                <a:off x="-1" y="-1"/>
                <a:ext cx="995126" cy="995126"/>
              </a:xfrm>
              <a:prstGeom prst="ellipse">
                <a:avLst/>
              </a:prstGeom>
              <a:solidFill>
                <a:srgbClr val="C0190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ctr">
                <a:noAutofit/>
              </a:bodyPr>
              <a:lstStyle/>
              <a:p>
                <a:pPr algn="ctr">
                  <a:defRPr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212" name="Shape 225"/>
              <p:cNvSpPr/>
              <p:nvPr/>
            </p:nvSpPr>
            <p:spPr>
              <a:xfrm>
                <a:off x="265907" y="277443"/>
                <a:ext cx="476220" cy="49305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921" y="0"/>
                    </a:moveTo>
                    <a:cubicBezTo>
                      <a:pt x="9708" y="0"/>
                      <a:pt x="8494" y="1174"/>
                      <a:pt x="8494" y="2583"/>
                    </a:cubicBezTo>
                    <a:cubicBezTo>
                      <a:pt x="8494" y="3757"/>
                      <a:pt x="9708" y="4930"/>
                      <a:pt x="10921" y="4930"/>
                    </a:cubicBezTo>
                    <a:cubicBezTo>
                      <a:pt x="12378" y="4930"/>
                      <a:pt x="13591" y="3757"/>
                      <a:pt x="13591" y="2583"/>
                    </a:cubicBezTo>
                    <a:cubicBezTo>
                      <a:pt x="13591" y="1174"/>
                      <a:pt x="12378" y="0"/>
                      <a:pt x="10921" y="0"/>
                    </a:cubicBezTo>
                    <a:close/>
                    <a:moveTo>
                      <a:pt x="16989" y="2348"/>
                    </a:moveTo>
                    <a:cubicBezTo>
                      <a:pt x="15775" y="2348"/>
                      <a:pt x="14804" y="3287"/>
                      <a:pt x="14804" y="4226"/>
                    </a:cubicBezTo>
                    <a:cubicBezTo>
                      <a:pt x="14804" y="5400"/>
                      <a:pt x="15775" y="6339"/>
                      <a:pt x="16989" y="6339"/>
                    </a:cubicBezTo>
                    <a:cubicBezTo>
                      <a:pt x="17960" y="6339"/>
                      <a:pt x="18930" y="5400"/>
                      <a:pt x="18930" y="4226"/>
                    </a:cubicBezTo>
                    <a:cubicBezTo>
                      <a:pt x="18930" y="3287"/>
                      <a:pt x="17960" y="2348"/>
                      <a:pt x="16989" y="2348"/>
                    </a:cubicBezTo>
                    <a:close/>
                    <a:moveTo>
                      <a:pt x="7281" y="12209"/>
                    </a:moveTo>
                    <a:cubicBezTo>
                      <a:pt x="7281" y="12913"/>
                      <a:pt x="7281" y="12913"/>
                      <a:pt x="7281" y="12913"/>
                    </a:cubicBezTo>
                    <a:cubicBezTo>
                      <a:pt x="7281" y="12913"/>
                      <a:pt x="7281" y="12913"/>
                      <a:pt x="7281" y="12913"/>
                    </a:cubicBezTo>
                    <a:cubicBezTo>
                      <a:pt x="7766" y="19957"/>
                      <a:pt x="7766" y="19957"/>
                      <a:pt x="7766" y="19957"/>
                    </a:cubicBezTo>
                    <a:cubicBezTo>
                      <a:pt x="5825" y="19957"/>
                      <a:pt x="5825" y="19957"/>
                      <a:pt x="5825" y="19957"/>
                    </a:cubicBezTo>
                    <a:cubicBezTo>
                      <a:pt x="5339" y="13852"/>
                      <a:pt x="5339" y="13852"/>
                      <a:pt x="5339" y="13852"/>
                    </a:cubicBezTo>
                    <a:cubicBezTo>
                      <a:pt x="4611" y="13852"/>
                      <a:pt x="4611" y="13852"/>
                      <a:pt x="4611" y="13852"/>
                    </a:cubicBezTo>
                    <a:cubicBezTo>
                      <a:pt x="4126" y="19957"/>
                      <a:pt x="4126" y="19957"/>
                      <a:pt x="4126" y="19957"/>
                    </a:cubicBezTo>
                    <a:cubicBezTo>
                      <a:pt x="2427" y="19957"/>
                      <a:pt x="2427" y="19957"/>
                      <a:pt x="2427" y="19957"/>
                    </a:cubicBezTo>
                    <a:cubicBezTo>
                      <a:pt x="2670" y="12913"/>
                      <a:pt x="2670" y="12913"/>
                      <a:pt x="2670" y="12913"/>
                    </a:cubicBezTo>
                    <a:cubicBezTo>
                      <a:pt x="2427" y="10096"/>
                      <a:pt x="2427" y="10096"/>
                      <a:pt x="2427" y="10096"/>
                    </a:cubicBezTo>
                    <a:cubicBezTo>
                      <a:pt x="971" y="12443"/>
                      <a:pt x="971" y="12443"/>
                      <a:pt x="971" y="12443"/>
                    </a:cubicBezTo>
                    <a:cubicBezTo>
                      <a:pt x="0" y="11739"/>
                      <a:pt x="0" y="11739"/>
                      <a:pt x="0" y="11739"/>
                    </a:cubicBezTo>
                    <a:cubicBezTo>
                      <a:pt x="2427" y="6574"/>
                      <a:pt x="2427" y="6574"/>
                      <a:pt x="2427" y="6574"/>
                    </a:cubicBezTo>
                    <a:cubicBezTo>
                      <a:pt x="3883" y="6574"/>
                      <a:pt x="3883" y="6574"/>
                      <a:pt x="3883" y="6574"/>
                    </a:cubicBezTo>
                    <a:cubicBezTo>
                      <a:pt x="5097" y="8217"/>
                      <a:pt x="5097" y="8217"/>
                      <a:pt x="5097" y="8217"/>
                    </a:cubicBezTo>
                    <a:cubicBezTo>
                      <a:pt x="6310" y="6574"/>
                      <a:pt x="6310" y="6574"/>
                      <a:pt x="6310" y="6574"/>
                    </a:cubicBezTo>
                    <a:cubicBezTo>
                      <a:pt x="7524" y="6574"/>
                      <a:pt x="7524" y="6574"/>
                      <a:pt x="7524" y="6574"/>
                    </a:cubicBezTo>
                    <a:cubicBezTo>
                      <a:pt x="8009" y="5635"/>
                      <a:pt x="8009" y="5635"/>
                      <a:pt x="8009" y="5635"/>
                    </a:cubicBezTo>
                    <a:cubicBezTo>
                      <a:pt x="10679" y="5635"/>
                      <a:pt x="10679" y="5635"/>
                      <a:pt x="10679" y="5635"/>
                    </a:cubicBezTo>
                    <a:cubicBezTo>
                      <a:pt x="10436" y="5870"/>
                      <a:pt x="10436" y="5870"/>
                      <a:pt x="10436" y="5870"/>
                    </a:cubicBezTo>
                    <a:cubicBezTo>
                      <a:pt x="10679" y="6339"/>
                      <a:pt x="10679" y="6339"/>
                      <a:pt x="10679" y="6339"/>
                    </a:cubicBezTo>
                    <a:cubicBezTo>
                      <a:pt x="9951" y="10330"/>
                      <a:pt x="9951" y="10330"/>
                      <a:pt x="9951" y="10330"/>
                    </a:cubicBezTo>
                    <a:cubicBezTo>
                      <a:pt x="10921" y="11270"/>
                      <a:pt x="10921" y="11270"/>
                      <a:pt x="10921" y="11270"/>
                    </a:cubicBezTo>
                    <a:cubicBezTo>
                      <a:pt x="10921" y="11270"/>
                      <a:pt x="10921" y="11270"/>
                      <a:pt x="10921" y="11270"/>
                    </a:cubicBezTo>
                    <a:cubicBezTo>
                      <a:pt x="10921" y="11270"/>
                      <a:pt x="10921" y="11270"/>
                      <a:pt x="10921" y="11270"/>
                    </a:cubicBezTo>
                    <a:cubicBezTo>
                      <a:pt x="10921" y="11270"/>
                      <a:pt x="10921" y="11270"/>
                      <a:pt x="10921" y="11270"/>
                    </a:cubicBezTo>
                    <a:cubicBezTo>
                      <a:pt x="10921" y="11270"/>
                      <a:pt x="10921" y="11270"/>
                      <a:pt x="10921" y="11270"/>
                    </a:cubicBezTo>
                    <a:cubicBezTo>
                      <a:pt x="11892" y="10330"/>
                      <a:pt x="11892" y="10330"/>
                      <a:pt x="11892" y="10330"/>
                    </a:cubicBezTo>
                    <a:cubicBezTo>
                      <a:pt x="11407" y="6339"/>
                      <a:pt x="11407" y="6339"/>
                      <a:pt x="11407" y="6339"/>
                    </a:cubicBezTo>
                    <a:cubicBezTo>
                      <a:pt x="11649" y="5870"/>
                      <a:pt x="11649" y="5870"/>
                      <a:pt x="11649" y="5870"/>
                    </a:cubicBezTo>
                    <a:cubicBezTo>
                      <a:pt x="11407" y="5635"/>
                      <a:pt x="11407" y="5635"/>
                      <a:pt x="11407" y="5635"/>
                    </a:cubicBezTo>
                    <a:cubicBezTo>
                      <a:pt x="14076" y="5635"/>
                      <a:pt x="14076" y="5635"/>
                      <a:pt x="14076" y="5635"/>
                    </a:cubicBezTo>
                    <a:cubicBezTo>
                      <a:pt x="14319" y="6574"/>
                      <a:pt x="14319" y="6574"/>
                      <a:pt x="14319" y="6574"/>
                    </a:cubicBezTo>
                    <a:cubicBezTo>
                      <a:pt x="15533" y="6574"/>
                      <a:pt x="15533" y="6574"/>
                      <a:pt x="15533" y="6574"/>
                    </a:cubicBezTo>
                    <a:cubicBezTo>
                      <a:pt x="16989" y="8217"/>
                      <a:pt x="16989" y="8217"/>
                      <a:pt x="16989" y="8217"/>
                    </a:cubicBezTo>
                    <a:cubicBezTo>
                      <a:pt x="18202" y="6574"/>
                      <a:pt x="18202" y="6574"/>
                      <a:pt x="18202" y="6574"/>
                    </a:cubicBezTo>
                    <a:cubicBezTo>
                      <a:pt x="19416" y="6574"/>
                      <a:pt x="19416" y="6574"/>
                      <a:pt x="19416" y="6574"/>
                    </a:cubicBezTo>
                    <a:cubicBezTo>
                      <a:pt x="21600" y="11270"/>
                      <a:pt x="21600" y="11270"/>
                      <a:pt x="21600" y="11270"/>
                    </a:cubicBezTo>
                    <a:cubicBezTo>
                      <a:pt x="20629" y="11974"/>
                      <a:pt x="20629" y="11974"/>
                      <a:pt x="20629" y="11974"/>
                    </a:cubicBezTo>
                    <a:cubicBezTo>
                      <a:pt x="19173" y="9626"/>
                      <a:pt x="19173" y="9626"/>
                      <a:pt x="19173" y="9626"/>
                    </a:cubicBezTo>
                    <a:cubicBezTo>
                      <a:pt x="19173" y="12913"/>
                      <a:pt x="19173" y="12913"/>
                      <a:pt x="19173" y="12913"/>
                    </a:cubicBezTo>
                    <a:cubicBezTo>
                      <a:pt x="19173" y="12913"/>
                      <a:pt x="19173" y="12913"/>
                      <a:pt x="19173" y="12913"/>
                    </a:cubicBezTo>
                    <a:cubicBezTo>
                      <a:pt x="19416" y="19957"/>
                      <a:pt x="19416" y="19957"/>
                      <a:pt x="19416" y="19957"/>
                    </a:cubicBezTo>
                    <a:cubicBezTo>
                      <a:pt x="17474" y="19957"/>
                      <a:pt x="17474" y="19957"/>
                      <a:pt x="17474" y="19957"/>
                    </a:cubicBezTo>
                    <a:cubicBezTo>
                      <a:pt x="17231" y="13852"/>
                      <a:pt x="17231" y="13852"/>
                      <a:pt x="17231" y="13852"/>
                    </a:cubicBezTo>
                    <a:cubicBezTo>
                      <a:pt x="16503" y="13852"/>
                      <a:pt x="16503" y="13852"/>
                      <a:pt x="16503" y="13852"/>
                    </a:cubicBezTo>
                    <a:cubicBezTo>
                      <a:pt x="16018" y="19957"/>
                      <a:pt x="16018" y="19957"/>
                      <a:pt x="16018" y="19957"/>
                    </a:cubicBezTo>
                    <a:cubicBezTo>
                      <a:pt x="14319" y="19957"/>
                      <a:pt x="14319" y="19957"/>
                      <a:pt x="14319" y="19957"/>
                    </a:cubicBezTo>
                    <a:cubicBezTo>
                      <a:pt x="14562" y="12913"/>
                      <a:pt x="14562" y="12913"/>
                      <a:pt x="14562" y="12913"/>
                    </a:cubicBezTo>
                    <a:cubicBezTo>
                      <a:pt x="14562" y="12443"/>
                      <a:pt x="14562" y="12443"/>
                      <a:pt x="14562" y="12443"/>
                    </a:cubicBezTo>
                    <a:cubicBezTo>
                      <a:pt x="13834" y="12913"/>
                      <a:pt x="13834" y="12913"/>
                      <a:pt x="13834" y="12913"/>
                    </a:cubicBezTo>
                    <a:cubicBezTo>
                      <a:pt x="14076" y="21600"/>
                      <a:pt x="14076" y="21600"/>
                      <a:pt x="14076" y="21600"/>
                    </a:cubicBezTo>
                    <a:cubicBezTo>
                      <a:pt x="11892" y="21600"/>
                      <a:pt x="11892" y="21600"/>
                      <a:pt x="11892" y="21600"/>
                    </a:cubicBezTo>
                    <a:cubicBezTo>
                      <a:pt x="11407" y="14322"/>
                      <a:pt x="11407" y="14322"/>
                      <a:pt x="11407" y="14322"/>
                    </a:cubicBezTo>
                    <a:cubicBezTo>
                      <a:pt x="10436" y="14322"/>
                      <a:pt x="10436" y="14322"/>
                      <a:pt x="10436" y="14322"/>
                    </a:cubicBezTo>
                    <a:cubicBezTo>
                      <a:pt x="10193" y="21600"/>
                      <a:pt x="10193" y="21600"/>
                      <a:pt x="10193" y="21600"/>
                    </a:cubicBezTo>
                    <a:cubicBezTo>
                      <a:pt x="7766" y="21600"/>
                      <a:pt x="7766" y="21600"/>
                      <a:pt x="7766" y="21600"/>
                    </a:cubicBezTo>
                    <a:cubicBezTo>
                      <a:pt x="8252" y="12913"/>
                      <a:pt x="8252" y="12913"/>
                      <a:pt x="8252" y="12913"/>
                    </a:cubicBezTo>
                    <a:cubicBezTo>
                      <a:pt x="7281" y="12209"/>
                      <a:pt x="7281" y="12209"/>
                      <a:pt x="7281" y="12209"/>
                    </a:cubicBezTo>
                    <a:close/>
                    <a:moveTo>
                      <a:pt x="5097" y="2348"/>
                    </a:moveTo>
                    <a:cubicBezTo>
                      <a:pt x="3883" y="2348"/>
                      <a:pt x="3155" y="3287"/>
                      <a:pt x="3155" y="4226"/>
                    </a:cubicBezTo>
                    <a:cubicBezTo>
                      <a:pt x="3155" y="5400"/>
                      <a:pt x="3883" y="6339"/>
                      <a:pt x="5097" y="6339"/>
                    </a:cubicBezTo>
                    <a:cubicBezTo>
                      <a:pt x="6067" y="6339"/>
                      <a:pt x="7038" y="5400"/>
                      <a:pt x="7038" y="4226"/>
                    </a:cubicBezTo>
                    <a:cubicBezTo>
                      <a:pt x="7038" y="3287"/>
                      <a:pt x="6067" y="2348"/>
                      <a:pt x="5097" y="2348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</p:grpSp>
        <p:grpSp>
          <p:nvGrpSpPr>
            <p:cNvPr id="205" name="Group 229"/>
            <p:cNvGrpSpPr/>
            <p:nvPr/>
          </p:nvGrpSpPr>
          <p:grpSpPr>
            <a:xfrm>
              <a:off x="13895801" y="4697729"/>
              <a:ext cx="995125" cy="995125"/>
              <a:chOff x="0" y="0"/>
              <a:chExt cx="995124" cy="995124"/>
            </a:xfrm>
          </p:grpSpPr>
          <p:sp>
            <p:nvSpPr>
              <p:cNvPr id="209" name="Shape 227"/>
              <p:cNvSpPr/>
              <p:nvPr/>
            </p:nvSpPr>
            <p:spPr>
              <a:xfrm>
                <a:off x="-1" y="-1"/>
                <a:ext cx="995126" cy="995126"/>
              </a:xfrm>
              <a:prstGeom prst="ellipse">
                <a:avLst/>
              </a:prstGeom>
              <a:solidFill>
                <a:srgbClr val="C0190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ctr">
                <a:noAutofit/>
              </a:bodyPr>
              <a:lstStyle/>
              <a:p>
                <a:pPr algn="ctr">
                  <a:defRPr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210" name="Shape 228"/>
              <p:cNvSpPr/>
              <p:nvPr/>
            </p:nvSpPr>
            <p:spPr>
              <a:xfrm>
                <a:off x="196946" y="224778"/>
                <a:ext cx="502675" cy="52672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4469" y="1677"/>
                    </a:moveTo>
                    <a:lnTo>
                      <a:pt x="16536" y="2762"/>
                    </a:lnTo>
                    <a:lnTo>
                      <a:pt x="19533" y="1677"/>
                    </a:lnTo>
                    <a:lnTo>
                      <a:pt x="17466" y="888"/>
                    </a:lnTo>
                    <a:lnTo>
                      <a:pt x="14469" y="1677"/>
                    </a:lnTo>
                    <a:close/>
                    <a:moveTo>
                      <a:pt x="2997" y="15682"/>
                    </a:moveTo>
                    <a:lnTo>
                      <a:pt x="723" y="14597"/>
                    </a:lnTo>
                    <a:lnTo>
                      <a:pt x="723" y="19627"/>
                    </a:lnTo>
                    <a:lnTo>
                      <a:pt x="2997" y="20515"/>
                    </a:lnTo>
                    <a:lnTo>
                      <a:pt x="2997" y="15682"/>
                    </a:lnTo>
                    <a:close/>
                    <a:moveTo>
                      <a:pt x="8268" y="9567"/>
                    </a:moveTo>
                    <a:lnTo>
                      <a:pt x="10335" y="10652"/>
                    </a:lnTo>
                    <a:lnTo>
                      <a:pt x="13332" y="9370"/>
                    </a:lnTo>
                    <a:lnTo>
                      <a:pt x="11265" y="8482"/>
                    </a:lnTo>
                    <a:lnTo>
                      <a:pt x="8268" y="9567"/>
                    </a:lnTo>
                    <a:close/>
                    <a:moveTo>
                      <a:pt x="6614" y="9567"/>
                    </a:moveTo>
                    <a:lnTo>
                      <a:pt x="7338" y="9173"/>
                    </a:lnTo>
                    <a:lnTo>
                      <a:pt x="10955" y="7890"/>
                    </a:lnTo>
                    <a:lnTo>
                      <a:pt x="11265" y="7595"/>
                    </a:lnTo>
                    <a:lnTo>
                      <a:pt x="11265" y="7890"/>
                    </a:lnTo>
                    <a:lnTo>
                      <a:pt x="12815" y="8482"/>
                    </a:lnTo>
                    <a:lnTo>
                      <a:pt x="12815" y="1677"/>
                    </a:lnTo>
                    <a:lnTo>
                      <a:pt x="13539" y="1479"/>
                    </a:lnTo>
                    <a:lnTo>
                      <a:pt x="17466" y="0"/>
                    </a:lnTo>
                    <a:lnTo>
                      <a:pt x="17673" y="0"/>
                    </a:lnTo>
                    <a:lnTo>
                      <a:pt x="20670" y="1479"/>
                    </a:lnTo>
                    <a:lnTo>
                      <a:pt x="21600" y="1677"/>
                    </a:lnTo>
                    <a:lnTo>
                      <a:pt x="21600" y="15485"/>
                    </a:lnTo>
                    <a:lnTo>
                      <a:pt x="16536" y="17260"/>
                    </a:lnTo>
                    <a:lnTo>
                      <a:pt x="16019" y="17063"/>
                    </a:lnTo>
                    <a:lnTo>
                      <a:pt x="15089" y="16570"/>
                    </a:lnTo>
                    <a:lnTo>
                      <a:pt x="15089" y="17655"/>
                    </a:lnTo>
                    <a:lnTo>
                      <a:pt x="10335" y="19430"/>
                    </a:lnTo>
                    <a:lnTo>
                      <a:pt x="9611" y="19233"/>
                    </a:lnTo>
                    <a:lnTo>
                      <a:pt x="8475" y="18542"/>
                    </a:lnTo>
                    <a:lnTo>
                      <a:pt x="8475" y="20121"/>
                    </a:lnTo>
                    <a:lnTo>
                      <a:pt x="3617" y="21600"/>
                    </a:lnTo>
                    <a:lnTo>
                      <a:pt x="3204" y="21403"/>
                    </a:lnTo>
                    <a:lnTo>
                      <a:pt x="207" y="20121"/>
                    </a:lnTo>
                    <a:lnTo>
                      <a:pt x="0" y="20121"/>
                    </a:lnTo>
                    <a:lnTo>
                      <a:pt x="0" y="13710"/>
                    </a:lnTo>
                    <a:lnTo>
                      <a:pt x="723" y="13315"/>
                    </a:lnTo>
                    <a:lnTo>
                      <a:pt x="4341" y="12033"/>
                    </a:lnTo>
                    <a:lnTo>
                      <a:pt x="4547" y="11737"/>
                    </a:lnTo>
                    <a:lnTo>
                      <a:pt x="4547" y="12033"/>
                    </a:lnTo>
                    <a:lnTo>
                      <a:pt x="7751" y="13315"/>
                    </a:lnTo>
                    <a:lnTo>
                      <a:pt x="8475" y="13710"/>
                    </a:lnTo>
                    <a:lnTo>
                      <a:pt x="8475" y="17951"/>
                    </a:lnTo>
                    <a:lnTo>
                      <a:pt x="9611" y="18345"/>
                    </a:lnTo>
                    <a:lnTo>
                      <a:pt x="9611" y="11540"/>
                    </a:lnTo>
                    <a:lnTo>
                      <a:pt x="7338" y="10652"/>
                    </a:lnTo>
                    <a:lnTo>
                      <a:pt x="7338" y="13118"/>
                    </a:lnTo>
                    <a:lnTo>
                      <a:pt x="6614" y="12921"/>
                    </a:lnTo>
                    <a:lnTo>
                      <a:pt x="6614" y="9567"/>
                    </a:lnTo>
                    <a:close/>
                    <a:moveTo>
                      <a:pt x="13539" y="8679"/>
                    </a:moveTo>
                    <a:lnTo>
                      <a:pt x="14469" y="9173"/>
                    </a:lnTo>
                    <a:lnTo>
                      <a:pt x="15089" y="9567"/>
                    </a:lnTo>
                    <a:lnTo>
                      <a:pt x="15089" y="15978"/>
                    </a:lnTo>
                    <a:lnTo>
                      <a:pt x="15812" y="16175"/>
                    </a:lnTo>
                    <a:lnTo>
                      <a:pt x="15812" y="3945"/>
                    </a:lnTo>
                    <a:lnTo>
                      <a:pt x="13539" y="2762"/>
                    </a:lnTo>
                    <a:lnTo>
                      <a:pt x="13539" y="8679"/>
                    </a:lnTo>
                    <a:close/>
                    <a:moveTo>
                      <a:pt x="1550" y="13710"/>
                    </a:moveTo>
                    <a:lnTo>
                      <a:pt x="3617" y="14597"/>
                    </a:lnTo>
                    <a:lnTo>
                      <a:pt x="6614" y="13512"/>
                    </a:lnTo>
                    <a:lnTo>
                      <a:pt x="4547" y="12625"/>
                    </a:lnTo>
                    <a:lnTo>
                      <a:pt x="1550" y="13710"/>
                    </a:lnTo>
                    <a:close/>
                    <a:moveTo>
                      <a:pt x="16536" y="3452"/>
                    </a:moveTo>
                    <a:lnTo>
                      <a:pt x="16743" y="3452"/>
                    </a:lnTo>
                    <a:lnTo>
                      <a:pt x="16536" y="3452"/>
                    </a:ln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</p:grpSp>
        <p:grpSp>
          <p:nvGrpSpPr>
            <p:cNvPr id="206" name="Group 232"/>
            <p:cNvGrpSpPr/>
            <p:nvPr/>
          </p:nvGrpSpPr>
          <p:grpSpPr>
            <a:xfrm>
              <a:off x="15311421" y="4697729"/>
              <a:ext cx="995126" cy="995125"/>
              <a:chOff x="0" y="0"/>
              <a:chExt cx="995124" cy="995124"/>
            </a:xfrm>
          </p:grpSpPr>
          <p:sp>
            <p:nvSpPr>
              <p:cNvPr id="207" name="Shape 230"/>
              <p:cNvSpPr/>
              <p:nvPr/>
            </p:nvSpPr>
            <p:spPr>
              <a:xfrm>
                <a:off x="-1" y="-1"/>
                <a:ext cx="995126" cy="995126"/>
              </a:xfrm>
              <a:prstGeom prst="ellipse">
                <a:avLst/>
              </a:prstGeom>
              <a:solidFill>
                <a:srgbClr val="C0190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ctr">
                <a:noAutofit/>
              </a:bodyPr>
              <a:lstStyle/>
              <a:p>
                <a:pPr algn="ctr">
                  <a:defRPr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208" name="Shape 231"/>
              <p:cNvSpPr/>
              <p:nvPr/>
            </p:nvSpPr>
            <p:spPr>
              <a:xfrm>
                <a:off x="221378" y="265910"/>
                <a:ext cx="545968" cy="45216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5506" y="9148"/>
                    </a:moveTo>
                    <a:cubicBezTo>
                      <a:pt x="5294" y="8894"/>
                      <a:pt x="4659" y="8640"/>
                      <a:pt x="4024" y="8386"/>
                    </a:cubicBezTo>
                    <a:cubicBezTo>
                      <a:pt x="3388" y="8386"/>
                      <a:pt x="2753" y="8132"/>
                      <a:pt x="2329" y="8132"/>
                    </a:cubicBezTo>
                    <a:cubicBezTo>
                      <a:pt x="2118" y="8132"/>
                      <a:pt x="1906" y="8132"/>
                      <a:pt x="1906" y="8132"/>
                    </a:cubicBezTo>
                    <a:cubicBezTo>
                      <a:pt x="1906" y="8132"/>
                      <a:pt x="2118" y="8132"/>
                      <a:pt x="2329" y="8386"/>
                    </a:cubicBezTo>
                    <a:cubicBezTo>
                      <a:pt x="2753" y="8640"/>
                      <a:pt x="3176" y="8894"/>
                      <a:pt x="3812" y="8894"/>
                    </a:cubicBezTo>
                    <a:cubicBezTo>
                      <a:pt x="4447" y="9148"/>
                      <a:pt x="5082" y="9402"/>
                      <a:pt x="5506" y="9402"/>
                    </a:cubicBezTo>
                    <a:cubicBezTo>
                      <a:pt x="5929" y="9402"/>
                      <a:pt x="5929" y="9402"/>
                      <a:pt x="5929" y="9402"/>
                    </a:cubicBezTo>
                    <a:cubicBezTo>
                      <a:pt x="5929" y="9402"/>
                      <a:pt x="5929" y="9148"/>
                      <a:pt x="5506" y="9148"/>
                    </a:cubicBezTo>
                    <a:close/>
                    <a:moveTo>
                      <a:pt x="18635" y="12960"/>
                    </a:moveTo>
                    <a:cubicBezTo>
                      <a:pt x="18635" y="11944"/>
                      <a:pt x="18635" y="11944"/>
                      <a:pt x="18635" y="11944"/>
                    </a:cubicBezTo>
                    <a:cubicBezTo>
                      <a:pt x="21600" y="11944"/>
                      <a:pt x="21600" y="11944"/>
                      <a:pt x="21600" y="11944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18635" y="21600"/>
                      <a:pt x="18635" y="21600"/>
                      <a:pt x="18635" y="21600"/>
                    </a:cubicBezTo>
                    <a:cubicBezTo>
                      <a:pt x="18635" y="20075"/>
                      <a:pt x="18635" y="20075"/>
                      <a:pt x="18635" y="20075"/>
                    </a:cubicBezTo>
                    <a:cubicBezTo>
                      <a:pt x="14824" y="18296"/>
                      <a:pt x="14824" y="18296"/>
                      <a:pt x="14824" y="18296"/>
                    </a:cubicBezTo>
                    <a:cubicBezTo>
                      <a:pt x="5718" y="19567"/>
                      <a:pt x="5718" y="19567"/>
                      <a:pt x="5718" y="19567"/>
                    </a:cubicBezTo>
                    <a:cubicBezTo>
                      <a:pt x="635" y="16518"/>
                      <a:pt x="635" y="16518"/>
                      <a:pt x="635" y="16518"/>
                    </a:cubicBezTo>
                    <a:cubicBezTo>
                      <a:pt x="847" y="15247"/>
                      <a:pt x="847" y="15247"/>
                      <a:pt x="847" y="15247"/>
                    </a:cubicBezTo>
                    <a:cubicBezTo>
                      <a:pt x="0" y="14739"/>
                      <a:pt x="0" y="14739"/>
                      <a:pt x="0" y="14739"/>
                    </a:cubicBezTo>
                    <a:cubicBezTo>
                      <a:pt x="212" y="13468"/>
                      <a:pt x="212" y="13468"/>
                      <a:pt x="212" y="13468"/>
                    </a:cubicBezTo>
                    <a:cubicBezTo>
                      <a:pt x="0" y="12960"/>
                      <a:pt x="0" y="12960"/>
                      <a:pt x="0" y="12960"/>
                    </a:cubicBezTo>
                    <a:cubicBezTo>
                      <a:pt x="424" y="11181"/>
                      <a:pt x="424" y="11181"/>
                      <a:pt x="424" y="11181"/>
                    </a:cubicBezTo>
                    <a:cubicBezTo>
                      <a:pt x="6565" y="13468"/>
                      <a:pt x="6565" y="13468"/>
                      <a:pt x="6565" y="13468"/>
                    </a:cubicBezTo>
                    <a:cubicBezTo>
                      <a:pt x="11435" y="11944"/>
                      <a:pt x="11435" y="11944"/>
                      <a:pt x="11435" y="11944"/>
                    </a:cubicBezTo>
                    <a:cubicBezTo>
                      <a:pt x="11435" y="11435"/>
                      <a:pt x="11435" y="11435"/>
                      <a:pt x="11435" y="11435"/>
                    </a:cubicBezTo>
                    <a:cubicBezTo>
                      <a:pt x="7624" y="11435"/>
                      <a:pt x="7624" y="11435"/>
                      <a:pt x="7624" y="11435"/>
                    </a:cubicBezTo>
                    <a:cubicBezTo>
                      <a:pt x="8471" y="9402"/>
                      <a:pt x="8471" y="9402"/>
                      <a:pt x="8471" y="9402"/>
                    </a:cubicBezTo>
                    <a:cubicBezTo>
                      <a:pt x="15247" y="7878"/>
                      <a:pt x="15247" y="7878"/>
                      <a:pt x="15247" y="7878"/>
                    </a:cubicBezTo>
                    <a:cubicBezTo>
                      <a:pt x="18212" y="12706"/>
                      <a:pt x="18212" y="12706"/>
                      <a:pt x="18212" y="12706"/>
                    </a:cubicBezTo>
                    <a:cubicBezTo>
                      <a:pt x="18635" y="12960"/>
                      <a:pt x="18635" y="12960"/>
                      <a:pt x="18635" y="12960"/>
                    </a:cubicBezTo>
                    <a:close/>
                    <a:moveTo>
                      <a:pt x="4024" y="8132"/>
                    </a:moveTo>
                    <a:cubicBezTo>
                      <a:pt x="4871" y="8132"/>
                      <a:pt x="5294" y="8386"/>
                      <a:pt x="5718" y="8640"/>
                    </a:cubicBezTo>
                    <a:cubicBezTo>
                      <a:pt x="6141" y="8894"/>
                      <a:pt x="6353" y="9148"/>
                      <a:pt x="6565" y="9402"/>
                    </a:cubicBezTo>
                    <a:cubicBezTo>
                      <a:pt x="6565" y="9402"/>
                      <a:pt x="6565" y="9656"/>
                      <a:pt x="6565" y="9656"/>
                    </a:cubicBezTo>
                    <a:cubicBezTo>
                      <a:pt x="6565" y="10165"/>
                      <a:pt x="6353" y="10673"/>
                      <a:pt x="6353" y="10927"/>
                    </a:cubicBezTo>
                    <a:cubicBezTo>
                      <a:pt x="6353" y="11181"/>
                      <a:pt x="6141" y="11181"/>
                      <a:pt x="6141" y="11181"/>
                    </a:cubicBezTo>
                    <a:cubicBezTo>
                      <a:pt x="5294" y="11689"/>
                      <a:pt x="1482" y="10673"/>
                      <a:pt x="1059" y="9656"/>
                    </a:cubicBezTo>
                    <a:cubicBezTo>
                      <a:pt x="1059" y="9656"/>
                      <a:pt x="847" y="9402"/>
                      <a:pt x="1059" y="9402"/>
                    </a:cubicBezTo>
                    <a:cubicBezTo>
                      <a:pt x="1059" y="8894"/>
                      <a:pt x="1271" y="8386"/>
                      <a:pt x="1271" y="7878"/>
                    </a:cubicBezTo>
                    <a:cubicBezTo>
                      <a:pt x="1271" y="7878"/>
                      <a:pt x="1271" y="7878"/>
                      <a:pt x="1482" y="7624"/>
                    </a:cubicBezTo>
                    <a:cubicBezTo>
                      <a:pt x="1694" y="7624"/>
                      <a:pt x="1906" y="7624"/>
                      <a:pt x="2329" y="7624"/>
                    </a:cubicBezTo>
                    <a:cubicBezTo>
                      <a:pt x="2753" y="7624"/>
                      <a:pt x="3388" y="7878"/>
                      <a:pt x="4024" y="8132"/>
                    </a:cubicBezTo>
                    <a:close/>
                    <a:moveTo>
                      <a:pt x="8047" y="6861"/>
                    </a:moveTo>
                    <a:cubicBezTo>
                      <a:pt x="8047" y="6353"/>
                      <a:pt x="7624" y="5845"/>
                      <a:pt x="7412" y="5082"/>
                    </a:cubicBezTo>
                    <a:cubicBezTo>
                      <a:pt x="6988" y="4320"/>
                      <a:pt x="6776" y="3812"/>
                      <a:pt x="6565" y="3304"/>
                    </a:cubicBezTo>
                    <a:cubicBezTo>
                      <a:pt x="6353" y="3049"/>
                      <a:pt x="6141" y="3049"/>
                      <a:pt x="6141" y="3049"/>
                    </a:cubicBezTo>
                    <a:cubicBezTo>
                      <a:pt x="6141" y="3049"/>
                      <a:pt x="6141" y="3049"/>
                      <a:pt x="6353" y="3558"/>
                    </a:cubicBezTo>
                    <a:cubicBezTo>
                      <a:pt x="6353" y="4066"/>
                      <a:pt x="6776" y="4574"/>
                      <a:pt x="6988" y="5336"/>
                    </a:cubicBezTo>
                    <a:cubicBezTo>
                      <a:pt x="7412" y="6099"/>
                      <a:pt x="7624" y="6607"/>
                      <a:pt x="7835" y="7115"/>
                    </a:cubicBezTo>
                    <a:cubicBezTo>
                      <a:pt x="8047" y="7369"/>
                      <a:pt x="8259" y="7369"/>
                      <a:pt x="8259" y="7369"/>
                    </a:cubicBezTo>
                    <a:cubicBezTo>
                      <a:pt x="8259" y="7369"/>
                      <a:pt x="8259" y="7115"/>
                      <a:pt x="8047" y="6861"/>
                    </a:cubicBezTo>
                    <a:close/>
                    <a:moveTo>
                      <a:pt x="7835" y="4828"/>
                    </a:moveTo>
                    <a:cubicBezTo>
                      <a:pt x="8047" y="5591"/>
                      <a:pt x="8259" y="6353"/>
                      <a:pt x="8471" y="6861"/>
                    </a:cubicBezTo>
                    <a:cubicBezTo>
                      <a:pt x="8682" y="7369"/>
                      <a:pt x="8682" y="7624"/>
                      <a:pt x="8682" y="7878"/>
                    </a:cubicBezTo>
                    <a:cubicBezTo>
                      <a:pt x="8682" y="8132"/>
                      <a:pt x="8471" y="8132"/>
                      <a:pt x="8471" y="8132"/>
                    </a:cubicBezTo>
                    <a:cubicBezTo>
                      <a:pt x="8047" y="8386"/>
                      <a:pt x="7835" y="8640"/>
                      <a:pt x="7412" y="8894"/>
                    </a:cubicBezTo>
                    <a:cubicBezTo>
                      <a:pt x="7200" y="8894"/>
                      <a:pt x="7200" y="8894"/>
                      <a:pt x="7200" y="8894"/>
                    </a:cubicBezTo>
                    <a:cubicBezTo>
                      <a:pt x="6353" y="8386"/>
                      <a:pt x="4447" y="4320"/>
                      <a:pt x="4659" y="3304"/>
                    </a:cubicBezTo>
                    <a:cubicBezTo>
                      <a:pt x="4659" y="3049"/>
                      <a:pt x="4659" y="3049"/>
                      <a:pt x="4871" y="3049"/>
                    </a:cubicBezTo>
                    <a:cubicBezTo>
                      <a:pt x="5082" y="2795"/>
                      <a:pt x="5506" y="2541"/>
                      <a:pt x="5718" y="2287"/>
                    </a:cubicBezTo>
                    <a:cubicBezTo>
                      <a:pt x="5929" y="2287"/>
                      <a:pt x="5929" y="2287"/>
                      <a:pt x="6141" y="2287"/>
                    </a:cubicBezTo>
                    <a:cubicBezTo>
                      <a:pt x="6353" y="2287"/>
                      <a:pt x="6565" y="2541"/>
                      <a:pt x="6776" y="3049"/>
                    </a:cubicBezTo>
                    <a:cubicBezTo>
                      <a:pt x="6988" y="3558"/>
                      <a:pt x="7412" y="4066"/>
                      <a:pt x="7835" y="4828"/>
                    </a:cubicBezTo>
                    <a:close/>
                    <a:moveTo>
                      <a:pt x="10165" y="1016"/>
                    </a:moveTo>
                    <a:cubicBezTo>
                      <a:pt x="9953" y="1525"/>
                      <a:pt x="9741" y="2033"/>
                      <a:pt x="9529" y="2795"/>
                    </a:cubicBezTo>
                    <a:cubicBezTo>
                      <a:pt x="9318" y="3304"/>
                      <a:pt x="9106" y="4066"/>
                      <a:pt x="9106" y="4574"/>
                    </a:cubicBezTo>
                    <a:cubicBezTo>
                      <a:pt x="9106" y="4828"/>
                      <a:pt x="8894" y="4828"/>
                      <a:pt x="9106" y="4828"/>
                    </a:cubicBezTo>
                    <a:cubicBezTo>
                      <a:pt x="9106" y="4828"/>
                      <a:pt x="9106" y="4828"/>
                      <a:pt x="9318" y="4574"/>
                    </a:cubicBezTo>
                    <a:cubicBezTo>
                      <a:pt x="9529" y="4066"/>
                      <a:pt x="9741" y="3558"/>
                      <a:pt x="9953" y="3049"/>
                    </a:cubicBezTo>
                    <a:cubicBezTo>
                      <a:pt x="10165" y="2287"/>
                      <a:pt x="10376" y="1779"/>
                      <a:pt x="10376" y="1271"/>
                    </a:cubicBezTo>
                    <a:cubicBezTo>
                      <a:pt x="10376" y="1016"/>
                      <a:pt x="10376" y="762"/>
                      <a:pt x="10376" y="762"/>
                    </a:cubicBezTo>
                    <a:cubicBezTo>
                      <a:pt x="10376" y="762"/>
                      <a:pt x="10376" y="762"/>
                      <a:pt x="10165" y="1016"/>
                    </a:cubicBezTo>
                    <a:close/>
                    <a:moveTo>
                      <a:pt x="9106" y="2541"/>
                    </a:moveTo>
                    <a:cubicBezTo>
                      <a:pt x="8894" y="3304"/>
                      <a:pt x="8894" y="4066"/>
                      <a:pt x="8682" y="4320"/>
                    </a:cubicBezTo>
                    <a:cubicBezTo>
                      <a:pt x="8682" y="4828"/>
                      <a:pt x="8682" y="5336"/>
                      <a:pt x="8682" y="5336"/>
                    </a:cubicBezTo>
                    <a:cubicBezTo>
                      <a:pt x="8682" y="5591"/>
                      <a:pt x="8682" y="5591"/>
                      <a:pt x="8894" y="5591"/>
                    </a:cubicBezTo>
                    <a:cubicBezTo>
                      <a:pt x="9106" y="5845"/>
                      <a:pt x="9529" y="5845"/>
                      <a:pt x="9741" y="6099"/>
                    </a:cubicBezTo>
                    <a:cubicBezTo>
                      <a:pt x="9953" y="6099"/>
                      <a:pt x="9953" y="6099"/>
                      <a:pt x="10165" y="6099"/>
                    </a:cubicBezTo>
                    <a:cubicBezTo>
                      <a:pt x="10800" y="5591"/>
                      <a:pt x="12071" y="1779"/>
                      <a:pt x="11859" y="762"/>
                    </a:cubicBezTo>
                    <a:cubicBezTo>
                      <a:pt x="11859" y="762"/>
                      <a:pt x="11859" y="762"/>
                      <a:pt x="11647" y="508"/>
                    </a:cubicBezTo>
                    <a:cubicBezTo>
                      <a:pt x="11435" y="508"/>
                      <a:pt x="11012" y="254"/>
                      <a:pt x="10588" y="0"/>
                    </a:cubicBezTo>
                    <a:cubicBezTo>
                      <a:pt x="10588" y="0"/>
                      <a:pt x="10588" y="0"/>
                      <a:pt x="10376" y="254"/>
                    </a:cubicBezTo>
                    <a:cubicBezTo>
                      <a:pt x="10376" y="254"/>
                      <a:pt x="10165" y="508"/>
                      <a:pt x="9953" y="762"/>
                    </a:cubicBezTo>
                    <a:cubicBezTo>
                      <a:pt x="9741" y="1271"/>
                      <a:pt x="9529" y="2033"/>
                      <a:pt x="9106" y="2541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</p:grpSp>
      </p:grpSp>
      <p:sp>
        <p:nvSpPr>
          <p:cNvPr id="4" name="文本框 3"/>
          <p:cNvSpPr txBox="1"/>
          <p:nvPr/>
        </p:nvSpPr>
        <p:spPr>
          <a:xfrm>
            <a:off x="9856569" y="3735302"/>
            <a:ext cx="4616648" cy="1456809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8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谢</a:t>
            </a:r>
            <a:r>
              <a:rPr lang="zh-CN" altLang="en-US" sz="8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谢聆听</a:t>
            </a:r>
            <a:endParaRPr kumimoji="0" lang="zh-CN" altLang="en-US" sz="88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Trebuchet M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807766" y="5507321"/>
            <a:ext cx="493115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Thank you for listening</a:t>
            </a:r>
            <a:endParaRPr lang="zh-CN" altLang="en-US" dirty="0"/>
          </a:p>
        </p:txBody>
      </p:sp>
      <p:sp>
        <p:nvSpPr>
          <p:cNvPr id="6" name="圆角矩形 5"/>
          <p:cNvSpPr/>
          <p:nvPr/>
        </p:nvSpPr>
        <p:spPr>
          <a:xfrm>
            <a:off x="7510733" y="6807063"/>
            <a:ext cx="9272388" cy="1038698"/>
          </a:xfrm>
          <a:prstGeom prst="roundRect">
            <a:avLst>
              <a:gd name="adj" fmla="val 50000"/>
            </a:avLst>
          </a:prstGeom>
          <a:solidFill>
            <a:srgbClr val="C01900"/>
          </a:solidFill>
          <a:ln w="25400" cap="flat">
            <a:noFill/>
            <a:prstDash val="solid"/>
            <a:miter lim="4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  <p:txBody>
          <a:bodyPr rot="0" spcFirstLastPara="1" vertOverflow="overflow" horzOverflow="overflow" vert="horz" wrap="square" lIns="91439" tIns="91439" rIns="91439" bIns="91439" numCol="1" spcCol="38100" rtlCol="0" anchor="ctr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</a:rPr>
              <a:t>汇报人：</a:t>
            </a:r>
            <a:r>
              <a:rPr lang="en-US" altLang="zh-CN" dirty="0">
                <a:solidFill>
                  <a:schemeClr val="bg1"/>
                </a:solidFill>
              </a:rPr>
              <a:t>xxx  </a:t>
            </a:r>
            <a:r>
              <a:rPr lang="zh-CN" altLang="en-US" dirty="0">
                <a:solidFill>
                  <a:schemeClr val="bg1"/>
                </a:solidFill>
              </a:rPr>
              <a:t>时间：</a:t>
            </a:r>
            <a:r>
              <a:rPr lang="en-US" altLang="zh-CN" dirty="0">
                <a:solidFill>
                  <a:schemeClr val="bg1"/>
                </a:solidFill>
              </a:rPr>
              <a:t>2018</a:t>
            </a:r>
            <a:r>
              <a:rPr lang="zh-CN" altLang="en-US" dirty="0">
                <a:solidFill>
                  <a:schemeClr val="bg1"/>
                </a:solidFill>
              </a:rPr>
              <a:t>年</a:t>
            </a:r>
            <a:r>
              <a:rPr lang="en-US" altLang="zh-CN" dirty="0">
                <a:solidFill>
                  <a:schemeClr val="bg1"/>
                </a:solidFill>
              </a:rPr>
              <a:t>3</a:t>
            </a:r>
            <a:r>
              <a:rPr lang="zh-CN" altLang="en-US" dirty="0">
                <a:solidFill>
                  <a:schemeClr val="bg1"/>
                </a:solidFill>
              </a:rPr>
              <a:t>月</a:t>
            </a:r>
            <a:r>
              <a:rPr lang="en-US" altLang="zh-CN" dirty="0">
                <a:solidFill>
                  <a:schemeClr val="bg1"/>
                </a:solidFill>
              </a:rPr>
              <a:t>16</a:t>
            </a:r>
            <a:r>
              <a:rPr lang="zh-CN" altLang="en-US" dirty="0" smtClean="0">
                <a:solidFill>
                  <a:schemeClr val="bg1"/>
                </a:solidFill>
              </a:rPr>
              <a:t>日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13422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fill="hold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/>
              <a:t>整理发布</a:t>
            </a:r>
          </a:p>
        </p:txBody>
      </p:sp>
    </p:spTree>
    <p:extLst>
      <p:ext uri="{BB962C8B-B14F-4D97-AF65-F5344CB8AC3E}">
        <p14:creationId xmlns:p14="http://schemas.microsoft.com/office/powerpoint/2010/main" val="3149896778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Shape 303"/>
          <p:cNvSpPr/>
          <p:nvPr/>
        </p:nvSpPr>
        <p:spPr>
          <a:xfrm>
            <a:off x="10203542" y="2380344"/>
            <a:ext cx="3976913" cy="995679"/>
          </a:xfrm>
          <a:prstGeom prst="rect">
            <a:avLst/>
          </a:prstGeom>
          <a:ln w="12700">
            <a:miter lim="400000"/>
          </a:ln>
        </p:spPr>
        <p:txBody>
          <a:bodyPr tIns="91439" bIns="91439">
            <a:spAutoFit/>
          </a:bodyPr>
          <a:lstStyle>
            <a:lvl1pPr algn="ctr">
              <a:defRPr sz="6400">
                <a:latin typeface="Adobe 黑体 Std R"/>
                <a:ea typeface="Adobe 黑体 Std R"/>
                <a:cs typeface="Adobe 黑体 Std R"/>
                <a:sym typeface="Adobe 黑体 Std R"/>
              </a:defRPr>
            </a:lvl1pPr>
          </a:lstStyle>
          <a:p>
            <a:pPr>
              <a:defRPr sz="3600">
                <a:latin typeface="+mn-lt"/>
                <a:ea typeface="+mn-ea"/>
                <a:cs typeface="+mn-cs"/>
                <a:sym typeface="Trebuchet MS"/>
              </a:defRPr>
            </a:pPr>
            <a:r>
              <a:rPr sz="6400">
                <a:latin typeface="Adobe 黑体 Std R"/>
                <a:ea typeface="Adobe 黑体 Std R"/>
                <a:cs typeface="Adobe 黑体 Std R"/>
                <a:sym typeface="Adobe 黑体 Std R"/>
              </a:rPr>
              <a:t>目  录</a:t>
            </a:r>
          </a:p>
        </p:txBody>
      </p:sp>
      <p:sp>
        <p:nvSpPr>
          <p:cNvPr id="304" name="Shape 304"/>
          <p:cNvSpPr/>
          <p:nvPr/>
        </p:nvSpPr>
        <p:spPr>
          <a:xfrm>
            <a:off x="9906000" y="3205753"/>
            <a:ext cx="4572000" cy="1122681"/>
          </a:xfrm>
          <a:prstGeom prst="rect">
            <a:avLst/>
          </a:prstGeom>
          <a:ln w="12700">
            <a:miter lim="400000"/>
          </a:ln>
        </p:spPr>
        <p:txBody>
          <a:bodyPr tIns="91439" bIns="91439">
            <a:spAutoFit/>
          </a:bodyPr>
          <a:lstStyle>
            <a:lvl1pPr algn="ctr">
              <a:defRPr sz="6400" b="1"/>
            </a:lvl1pPr>
          </a:lstStyle>
          <a:p>
            <a:pPr>
              <a:defRPr sz="3600" b="0"/>
            </a:pPr>
            <a:r>
              <a:rPr sz="6400" b="1"/>
              <a:t>CONTENTS</a:t>
            </a:r>
          </a:p>
        </p:txBody>
      </p:sp>
      <p:grpSp>
        <p:nvGrpSpPr>
          <p:cNvPr id="314" name="Group 314"/>
          <p:cNvGrpSpPr/>
          <p:nvPr/>
        </p:nvGrpSpPr>
        <p:grpSpPr>
          <a:xfrm>
            <a:off x="3353673" y="4836021"/>
            <a:ext cx="17671866" cy="796653"/>
            <a:chOff x="0" y="0"/>
            <a:chExt cx="17671864" cy="796652"/>
          </a:xfrm>
        </p:grpSpPr>
        <p:sp>
          <p:nvSpPr>
            <p:cNvPr id="305" name="Shape 305"/>
            <p:cNvSpPr/>
            <p:nvPr/>
          </p:nvSpPr>
          <p:spPr>
            <a:xfrm>
              <a:off x="-1" y="-1"/>
              <a:ext cx="768441" cy="768442"/>
            </a:xfrm>
            <a:prstGeom prst="ellipse">
              <a:avLst/>
            </a:prstGeom>
            <a:noFill/>
            <a:ln w="25400" cap="flat">
              <a:solidFill>
                <a:srgbClr val="262626"/>
              </a:solidFill>
              <a:prstDash val="solid"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306" name="Shape 306"/>
            <p:cNvSpPr/>
            <p:nvPr/>
          </p:nvSpPr>
          <p:spPr>
            <a:xfrm>
              <a:off x="768439" y="384220"/>
              <a:ext cx="3452767" cy="1"/>
            </a:xfrm>
            <a:prstGeom prst="line">
              <a:avLst/>
            </a:prstGeom>
            <a:noFill/>
            <a:ln w="12700" cap="flat">
              <a:solidFill>
                <a:srgbClr val="262626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defTabSz="457200">
                <a:defRPr sz="1200">
                  <a:latin typeface="+mj-lt"/>
                  <a:ea typeface="+mj-ea"/>
                  <a:cs typeface="+mj-cs"/>
                  <a:sym typeface="Helvetica"/>
                </a:defRPr>
              </a:pPr>
              <a:endParaRPr/>
            </a:p>
          </p:txBody>
        </p:sp>
        <p:sp>
          <p:nvSpPr>
            <p:cNvPr id="307" name="Shape 307"/>
            <p:cNvSpPr/>
            <p:nvPr/>
          </p:nvSpPr>
          <p:spPr>
            <a:xfrm>
              <a:off x="4221205" y="-1"/>
              <a:ext cx="768441" cy="768442"/>
            </a:xfrm>
            <a:prstGeom prst="ellipse">
              <a:avLst/>
            </a:prstGeom>
            <a:noFill/>
            <a:ln w="25400" cap="flat">
              <a:solidFill>
                <a:srgbClr val="262626"/>
              </a:solidFill>
              <a:prstDash val="solid"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308" name="Shape 308"/>
            <p:cNvSpPr/>
            <p:nvPr/>
          </p:nvSpPr>
          <p:spPr>
            <a:xfrm>
              <a:off x="8461012" y="-1"/>
              <a:ext cx="768441" cy="768442"/>
            </a:xfrm>
            <a:prstGeom prst="ellipse">
              <a:avLst/>
            </a:prstGeom>
            <a:noFill/>
            <a:ln w="25400" cap="flat">
              <a:solidFill>
                <a:srgbClr val="262626"/>
              </a:solidFill>
              <a:prstDash val="solid"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309" name="Shape 309"/>
            <p:cNvSpPr/>
            <p:nvPr/>
          </p:nvSpPr>
          <p:spPr>
            <a:xfrm>
              <a:off x="9229452" y="384220"/>
              <a:ext cx="3452767" cy="1"/>
            </a:xfrm>
            <a:prstGeom prst="line">
              <a:avLst/>
            </a:prstGeom>
            <a:noFill/>
            <a:ln w="12700" cap="flat">
              <a:solidFill>
                <a:srgbClr val="262626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defTabSz="457200">
                <a:defRPr sz="1200">
                  <a:latin typeface="+mj-lt"/>
                  <a:ea typeface="+mj-ea"/>
                  <a:cs typeface="+mj-cs"/>
                  <a:sym typeface="Helvetica"/>
                </a:defRPr>
              </a:pPr>
              <a:endParaRPr/>
            </a:p>
          </p:txBody>
        </p:sp>
        <p:sp>
          <p:nvSpPr>
            <p:cNvPr id="310" name="Shape 310"/>
            <p:cNvSpPr/>
            <p:nvPr/>
          </p:nvSpPr>
          <p:spPr>
            <a:xfrm>
              <a:off x="12682218" y="-1"/>
              <a:ext cx="768441" cy="768442"/>
            </a:xfrm>
            <a:prstGeom prst="ellipse">
              <a:avLst/>
            </a:prstGeom>
            <a:noFill/>
            <a:ln w="25400" cap="flat">
              <a:solidFill>
                <a:srgbClr val="262626"/>
              </a:solidFill>
              <a:prstDash val="solid"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311" name="Shape 311"/>
            <p:cNvSpPr/>
            <p:nvPr/>
          </p:nvSpPr>
          <p:spPr>
            <a:xfrm>
              <a:off x="4989645" y="384220"/>
              <a:ext cx="3452767" cy="1"/>
            </a:xfrm>
            <a:prstGeom prst="line">
              <a:avLst/>
            </a:prstGeom>
            <a:noFill/>
            <a:ln w="12700" cap="flat">
              <a:solidFill>
                <a:srgbClr val="262626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defTabSz="457200">
                <a:defRPr sz="1200">
                  <a:latin typeface="+mj-lt"/>
                  <a:ea typeface="+mj-ea"/>
                  <a:cs typeface="+mj-cs"/>
                  <a:sym typeface="Helvetica"/>
                </a:defRPr>
              </a:pPr>
              <a:endParaRPr/>
            </a:p>
          </p:txBody>
        </p:sp>
        <p:sp>
          <p:nvSpPr>
            <p:cNvPr id="312" name="Shape 312"/>
            <p:cNvSpPr/>
            <p:nvPr/>
          </p:nvSpPr>
          <p:spPr>
            <a:xfrm>
              <a:off x="13450658" y="412431"/>
              <a:ext cx="3452767" cy="1"/>
            </a:xfrm>
            <a:prstGeom prst="line">
              <a:avLst/>
            </a:prstGeom>
            <a:noFill/>
            <a:ln w="12700" cap="flat">
              <a:solidFill>
                <a:srgbClr val="262626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defTabSz="457200">
                <a:defRPr sz="1200">
                  <a:latin typeface="+mj-lt"/>
                  <a:ea typeface="+mj-ea"/>
                  <a:cs typeface="+mj-cs"/>
                  <a:sym typeface="Helvetica"/>
                </a:defRPr>
              </a:pPr>
              <a:endParaRPr/>
            </a:p>
          </p:txBody>
        </p:sp>
        <p:sp>
          <p:nvSpPr>
            <p:cNvPr id="313" name="Shape 313"/>
            <p:cNvSpPr/>
            <p:nvPr/>
          </p:nvSpPr>
          <p:spPr>
            <a:xfrm>
              <a:off x="16903424" y="28211"/>
              <a:ext cx="768441" cy="768442"/>
            </a:xfrm>
            <a:prstGeom prst="ellipse">
              <a:avLst/>
            </a:prstGeom>
            <a:noFill/>
            <a:ln w="25400" cap="flat">
              <a:solidFill>
                <a:srgbClr val="262626"/>
              </a:solidFill>
              <a:prstDash val="solid"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</p:grpSp>
      <p:grpSp>
        <p:nvGrpSpPr>
          <p:cNvPr id="318" name="Group 318"/>
          <p:cNvGrpSpPr/>
          <p:nvPr/>
        </p:nvGrpSpPr>
        <p:grpSpPr>
          <a:xfrm>
            <a:off x="2047471" y="5995349"/>
            <a:ext cx="3300813" cy="4623759"/>
            <a:chOff x="0" y="0"/>
            <a:chExt cx="3300812" cy="4623758"/>
          </a:xfrm>
        </p:grpSpPr>
        <p:sp>
          <p:nvSpPr>
            <p:cNvPr id="315" name="Shape 315"/>
            <p:cNvSpPr/>
            <p:nvPr/>
          </p:nvSpPr>
          <p:spPr>
            <a:xfrm>
              <a:off x="-1" y="-1"/>
              <a:ext cx="3300814" cy="4623760"/>
            </a:xfrm>
            <a:prstGeom prst="rect">
              <a:avLst/>
            </a:prstGeom>
            <a:solidFill>
              <a:srgbClr val="B41700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316" name="Shape 316"/>
            <p:cNvSpPr/>
            <p:nvPr/>
          </p:nvSpPr>
          <p:spPr>
            <a:xfrm>
              <a:off x="876883" y="1202506"/>
              <a:ext cx="1450135" cy="136398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spAutoFit/>
            </a:bodyPr>
            <a:lstStyle>
              <a:lvl1pPr algn="ctr">
                <a:defRPr sz="8000">
                  <a:solidFill>
                    <a:srgbClr val="FFFFFF"/>
                  </a:solidFill>
                </a:defRPr>
              </a:lvl1pPr>
            </a:lstStyle>
            <a:p>
              <a:pPr>
                <a:defRPr sz="3600">
                  <a:solidFill>
                    <a:srgbClr val="000000"/>
                  </a:solidFill>
                </a:defRPr>
              </a:pPr>
              <a:r>
                <a:rPr sz="8000">
                  <a:solidFill>
                    <a:srgbClr val="FFFFFF"/>
                  </a:solidFill>
                </a:rPr>
                <a:t>1</a:t>
              </a:r>
            </a:p>
          </p:txBody>
        </p:sp>
        <p:sp>
          <p:nvSpPr>
            <p:cNvPr id="317" name="Shape 317"/>
            <p:cNvSpPr/>
            <p:nvPr/>
          </p:nvSpPr>
          <p:spPr>
            <a:xfrm>
              <a:off x="61445" y="2469320"/>
              <a:ext cx="3177919" cy="64008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spAutoFit/>
            </a:bodyPr>
            <a:lstStyle>
              <a:lvl1pPr algn="ctr">
                <a:defRPr spc="600">
                  <a:solidFill>
                    <a:srgbClr val="FFFFFF"/>
                  </a:solidFill>
                  <a:latin typeface="Adobe 黑体 Std R"/>
                  <a:ea typeface="Adobe 黑体 Std R"/>
                  <a:cs typeface="Adobe 黑体 Std R"/>
                  <a:sym typeface="Adobe 黑体 Std R"/>
                </a:defRPr>
              </a:lvl1pPr>
            </a:lstStyle>
            <a:p>
              <a:pPr>
                <a:defRPr spc="0"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Trebuchet MS"/>
                </a:defRPr>
              </a:pPr>
              <a:r>
                <a:rPr spc="600">
                  <a:solidFill>
                    <a:srgbClr val="FFFFFF"/>
                  </a:solidFill>
                  <a:latin typeface="Adobe 黑体 Std R"/>
                  <a:ea typeface="Adobe 黑体 Std R"/>
                  <a:cs typeface="Adobe 黑体 Std R"/>
                  <a:sym typeface="Adobe 黑体 Std R"/>
                </a:rPr>
                <a:t>添加标题</a:t>
              </a:r>
            </a:p>
          </p:txBody>
        </p:sp>
      </p:grpSp>
      <p:grpSp>
        <p:nvGrpSpPr>
          <p:cNvPr id="322" name="Group 322"/>
          <p:cNvGrpSpPr/>
          <p:nvPr/>
        </p:nvGrpSpPr>
        <p:grpSpPr>
          <a:xfrm>
            <a:off x="6308693" y="5995349"/>
            <a:ext cx="3300814" cy="4623759"/>
            <a:chOff x="0" y="0"/>
            <a:chExt cx="3300812" cy="4623758"/>
          </a:xfrm>
        </p:grpSpPr>
        <p:sp>
          <p:nvSpPr>
            <p:cNvPr id="319" name="Shape 319"/>
            <p:cNvSpPr/>
            <p:nvPr/>
          </p:nvSpPr>
          <p:spPr>
            <a:xfrm>
              <a:off x="-1" y="-1"/>
              <a:ext cx="3300814" cy="4623760"/>
            </a:xfrm>
            <a:prstGeom prst="rect">
              <a:avLst/>
            </a:prstGeom>
            <a:solidFill>
              <a:srgbClr val="404040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320" name="Shape 320"/>
            <p:cNvSpPr/>
            <p:nvPr/>
          </p:nvSpPr>
          <p:spPr>
            <a:xfrm>
              <a:off x="876883" y="1202506"/>
              <a:ext cx="1450135" cy="136398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spAutoFit/>
            </a:bodyPr>
            <a:lstStyle>
              <a:lvl1pPr algn="ctr">
                <a:defRPr sz="8000">
                  <a:solidFill>
                    <a:srgbClr val="FFFFFF"/>
                  </a:solidFill>
                </a:defRPr>
              </a:lvl1pPr>
            </a:lstStyle>
            <a:p>
              <a:pPr>
                <a:defRPr sz="3600">
                  <a:solidFill>
                    <a:srgbClr val="000000"/>
                  </a:solidFill>
                </a:defRPr>
              </a:pPr>
              <a:r>
                <a:rPr sz="8000">
                  <a:solidFill>
                    <a:srgbClr val="FFFFFF"/>
                  </a:solidFill>
                </a:rPr>
                <a:t>2</a:t>
              </a:r>
            </a:p>
          </p:txBody>
        </p:sp>
        <p:sp>
          <p:nvSpPr>
            <p:cNvPr id="321" name="Shape 321"/>
            <p:cNvSpPr/>
            <p:nvPr/>
          </p:nvSpPr>
          <p:spPr>
            <a:xfrm>
              <a:off x="61445" y="2469320"/>
              <a:ext cx="3177919" cy="64008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spAutoFit/>
            </a:bodyPr>
            <a:lstStyle>
              <a:lvl1pPr algn="ctr">
                <a:defRPr spc="600">
                  <a:solidFill>
                    <a:srgbClr val="FFFFFF"/>
                  </a:solidFill>
                  <a:latin typeface="Adobe 黑体 Std R"/>
                  <a:ea typeface="Adobe 黑体 Std R"/>
                  <a:cs typeface="Adobe 黑体 Std R"/>
                  <a:sym typeface="Adobe 黑体 Std R"/>
                </a:defRPr>
              </a:lvl1pPr>
            </a:lstStyle>
            <a:p>
              <a:pPr>
                <a:defRPr spc="0"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Trebuchet MS"/>
                </a:defRPr>
              </a:pPr>
              <a:r>
                <a:rPr spc="600">
                  <a:solidFill>
                    <a:srgbClr val="FFFFFF"/>
                  </a:solidFill>
                  <a:latin typeface="Adobe 黑体 Std R"/>
                  <a:ea typeface="Adobe 黑体 Std R"/>
                  <a:cs typeface="Adobe 黑体 Std R"/>
                  <a:sym typeface="Adobe 黑体 Std R"/>
                </a:rPr>
                <a:t>添加标题</a:t>
              </a:r>
            </a:p>
          </p:txBody>
        </p:sp>
      </p:grpSp>
      <p:grpSp>
        <p:nvGrpSpPr>
          <p:cNvPr id="326" name="Group 326"/>
          <p:cNvGrpSpPr/>
          <p:nvPr/>
        </p:nvGrpSpPr>
        <p:grpSpPr>
          <a:xfrm>
            <a:off x="10569916" y="5988682"/>
            <a:ext cx="3300813" cy="4623759"/>
            <a:chOff x="0" y="0"/>
            <a:chExt cx="3300812" cy="4623758"/>
          </a:xfrm>
        </p:grpSpPr>
        <p:sp>
          <p:nvSpPr>
            <p:cNvPr id="323" name="Shape 323"/>
            <p:cNvSpPr/>
            <p:nvPr/>
          </p:nvSpPr>
          <p:spPr>
            <a:xfrm>
              <a:off x="-1" y="-1"/>
              <a:ext cx="3300814" cy="4623760"/>
            </a:xfrm>
            <a:prstGeom prst="rect">
              <a:avLst/>
            </a:prstGeom>
            <a:solidFill>
              <a:srgbClr val="404040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324" name="Shape 324"/>
            <p:cNvSpPr/>
            <p:nvPr/>
          </p:nvSpPr>
          <p:spPr>
            <a:xfrm>
              <a:off x="876883" y="1202506"/>
              <a:ext cx="1450135" cy="136398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spAutoFit/>
            </a:bodyPr>
            <a:lstStyle>
              <a:lvl1pPr algn="ctr">
                <a:defRPr sz="8000">
                  <a:solidFill>
                    <a:srgbClr val="FFFFFF"/>
                  </a:solidFill>
                </a:defRPr>
              </a:lvl1pPr>
            </a:lstStyle>
            <a:p>
              <a:pPr>
                <a:defRPr sz="3600">
                  <a:solidFill>
                    <a:srgbClr val="000000"/>
                  </a:solidFill>
                </a:defRPr>
              </a:pPr>
              <a:r>
                <a:rPr sz="8000">
                  <a:solidFill>
                    <a:srgbClr val="FFFFFF"/>
                  </a:solidFill>
                </a:rPr>
                <a:t>3</a:t>
              </a:r>
            </a:p>
          </p:txBody>
        </p:sp>
        <p:sp>
          <p:nvSpPr>
            <p:cNvPr id="325" name="Shape 325"/>
            <p:cNvSpPr/>
            <p:nvPr/>
          </p:nvSpPr>
          <p:spPr>
            <a:xfrm>
              <a:off x="61445" y="2469320"/>
              <a:ext cx="3177919" cy="64008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spAutoFit/>
            </a:bodyPr>
            <a:lstStyle>
              <a:lvl1pPr algn="ctr">
                <a:defRPr spc="600">
                  <a:solidFill>
                    <a:srgbClr val="FFFFFF"/>
                  </a:solidFill>
                  <a:latin typeface="Adobe 黑体 Std R"/>
                  <a:ea typeface="Adobe 黑体 Std R"/>
                  <a:cs typeface="Adobe 黑体 Std R"/>
                  <a:sym typeface="Adobe 黑体 Std R"/>
                </a:defRPr>
              </a:lvl1pPr>
            </a:lstStyle>
            <a:p>
              <a:pPr>
                <a:defRPr spc="0"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Trebuchet MS"/>
                </a:defRPr>
              </a:pPr>
              <a:r>
                <a:rPr spc="600">
                  <a:solidFill>
                    <a:srgbClr val="FFFFFF"/>
                  </a:solidFill>
                  <a:latin typeface="Adobe 黑体 Std R"/>
                  <a:ea typeface="Adobe 黑体 Std R"/>
                  <a:cs typeface="Adobe 黑体 Std R"/>
                  <a:sym typeface="Adobe 黑体 Std R"/>
                </a:rPr>
                <a:t>添加标题</a:t>
              </a:r>
            </a:p>
          </p:txBody>
        </p:sp>
      </p:grpSp>
      <p:grpSp>
        <p:nvGrpSpPr>
          <p:cNvPr id="330" name="Group 330"/>
          <p:cNvGrpSpPr/>
          <p:nvPr/>
        </p:nvGrpSpPr>
        <p:grpSpPr>
          <a:xfrm>
            <a:off x="14747611" y="6016893"/>
            <a:ext cx="3300813" cy="4623760"/>
            <a:chOff x="0" y="0"/>
            <a:chExt cx="3300812" cy="4623758"/>
          </a:xfrm>
        </p:grpSpPr>
        <p:sp>
          <p:nvSpPr>
            <p:cNvPr id="327" name="Shape 327"/>
            <p:cNvSpPr/>
            <p:nvPr/>
          </p:nvSpPr>
          <p:spPr>
            <a:xfrm>
              <a:off x="-1" y="-1"/>
              <a:ext cx="3300814" cy="4623760"/>
            </a:xfrm>
            <a:prstGeom prst="rect">
              <a:avLst/>
            </a:prstGeom>
            <a:solidFill>
              <a:srgbClr val="404040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328" name="Shape 328"/>
            <p:cNvSpPr/>
            <p:nvPr/>
          </p:nvSpPr>
          <p:spPr>
            <a:xfrm>
              <a:off x="876883" y="1202506"/>
              <a:ext cx="1450135" cy="136398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spAutoFit/>
            </a:bodyPr>
            <a:lstStyle>
              <a:lvl1pPr algn="ctr">
                <a:defRPr sz="8000">
                  <a:solidFill>
                    <a:srgbClr val="FFFFFF"/>
                  </a:solidFill>
                </a:defRPr>
              </a:lvl1pPr>
            </a:lstStyle>
            <a:p>
              <a:pPr>
                <a:defRPr sz="3600">
                  <a:solidFill>
                    <a:srgbClr val="000000"/>
                  </a:solidFill>
                </a:defRPr>
              </a:pPr>
              <a:r>
                <a:rPr sz="8000">
                  <a:solidFill>
                    <a:srgbClr val="FFFFFF"/>
                  </a:solidFill>
                </a:rPr>
                <a:t>4</a:t>
              </a:r>
            </a:p>
          </p:txBody>
        </p:sp>
        <p:sp>
          <p:nvSpPr>
            <p:cNvPr id="329" name="Shape 329"/>
            <p:cNvSpPr/>
            <p:nvPr/>
          </p:nvSpPr>
          <p:spPr>
            <a:xfrm>
              <a:off x="61445" y="2469320"/>
              <a:ext cx="3177919" cy="64008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spAutoFit/>
            </a:bodyPr>
            <a:lstStyle>
              <a:lvl1pPr algn="ctr">
                <a:defRPr spc="600">
                  <a:solidFill>
                    <a:srgbClr val="FFFFFF"/>
                  </a:solidFill>
                  <a:latin typeface="Adobe 黑体 Std R"/>
                  <a:ea typeface="Adobe 黑体 Std R"/>
                  <a:cs typeface="Adobe 黑体 Std R"/>
                  <a:sym typeface="Adobe 黑体 Std R"/>
                </a:defRPr>
              </a:lvl1pPr>
            </a:lstStyle>
            <a:p>
              <a:pPr>
                <a:defRPr spc="0"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Trebuchet MS"/>
                </a:defRPr>
              </a:pPr>
              <a:r>
                <a:rPr spc="600">
                  <a:solidFill>
                    <a:srgbClr val="FFFFFF"/>
                  </a:solidFill>
                  <a:latin typeface="Adobe 黑体 Std R"/>
                  <a:ea typeface="Adobe 黑体 Std R"/>
                  <a:cs typeface="Adobe 黑体 Std R"/>
                  <a:sym typeface="Adobe 黑体 Std R"/>
                </a:rPr>
                <a:t>添加标题</a:t>
              </a:r>
            </a:p>
          </p:txBody>
        </p:sp>
      </p:grpSp>
      <p:grpSp>
        <p:nvGrpSpPr>
          <p:cNvPr id="334" name="Group 334"/>
          <p:cNvGrpSpPr/>
          <p:nvPr/>
        </p:nvGrpSpPr>
        <p:grpSpPr>
          <a:xfrm>
            <a:off x="18947387" y="6016891"/>
            <a:ext cx="3300813" cy="4623760"/>
            <a:chOff x="0" y="0"/>
            <a:chExt cx="3300812" cy="4623758"/>
          </a:xfrm>
        </p:grpSpPr>
        <p:sp>
          <p:nvSpPr>
            <p:cNvPr id="331" name="Shape 331"/>
            <p:cNvSpPr/>
            <p:nvPr/>
          </p:nvSpPr>
          <p:spPr>
            <a:xfrm>
              <a:off x="-1" y="-1"/>
              <a:ext cx="3300814" cy="4623760"/>
            </a:xfrm>
            <a:prstGeom prst="rect">
              <a:avLst/>
            </a:prstGeom>
            <a:solidFill>
              <a:srgbClr val="404040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332" name="Shape 332"/>
            <p:cNvSpPr/>
            <p:nvPr/>
          </p:nvSpPr>
          <p:spPr>
            <a:xfrm>
              <a:off x="876883" y="1202506"/>
              <a:ext cx="1450135" cy="136398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spAutoFit/>
            </a:bodyPr>
            <a:lstStyle>
              <a:lvl1pPr algn="ctr">
                <a:defRPr sz="8000">
                  <a:solidFill>
                    <a:srgbClr val="FFFFFF"/>
                  </a:solidFill>
                </a:defRPr>
              </a:lvl1pPr>
            </a:lstStyle>
            <a:p>
              <a:pPr>
                <a:defRPr sz="3600">
                  <a:solidFill>
                    <a:srgbClr val="000000"/>
                  </a:solidFill>
                </a:defRPr>
              </a:pPr>
              <a:r>
                <a:rPr sz="8000">
                  <a:solidFill>
                    <a:srgbClr val="FFFFFF"/>
                  </a:solidFill>
                </a:rPr>
                <a:t>5</a:t>
              </a:r>
            </a:p>
          </p:txBody>
        </p:sp>
        <p:sp>
          <p:nvSpPr>
            <p:cNvPr id="333" name="Shape 333"/>
            <p:cNvSpPr/>
            <p:nvPr/>
          </p:nvSpPr>
          <p:spPr>
            <a:xfrm>
              <a:off x="61445" y="2469320"/>
              <a:ext cx="3177919" cy="64008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spAutoFit/>
            </a:bodyPr>
            <a:lstStyle>
              <a:lvl1pPr algn="ctr">
                <a:defRPr spc="600">
                  <a:solidFill>
                    <a:srgbClr val="FFFFFF"/>
                  </a:solidFill>
                  <a:latin typeface="Adobe 黑体 Std R"/>
                  <a:ea typeface="Adobe 黑体 Std R"/>
                  <a:cs typeface="Adobe 黑体 Std R"/>
                  <a:sym typeface="Adobe 黑体 Std R"/>
                </a:defRPr>
              </a:lvl1pPr>
            </a:lstStyle>
            <a:p>
              <a:pPr>
                <a:defRPr spc="0"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Trebuchet MS"/>
                </a:defRPr>
              </a:pPr>
              <a:r>
                <a:rPr spc="600">
                  <a:solidFill>
                    <a:srgbClr val="FFFFFF"/>
                  </a:solidFill>
                  <a:latin typeface="Adobe 黑体 Std R"/>
                  <a:ea typeface="Adobe 黑体 Std R"/>
                  <a:cs typeface="Adobe 黑体 Std R"/>
                  <a:sym typeface="Adobe 黑体 Std R"/>
                </a:rPr>
                <a:t>添加标题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6" name="Shape 336"/>
          <p:cNvSpPr/>
          <p:nvPr/>
        </p:nvSpPr>
        <p:spPr>
          <a:xfrm rot="10800000" flipH="1">
            <a:off x="1066800" y="800100"/>
            <a:ext cx="1066800" cy="919656"/>
          </a:xfrm>
          <a:prstGeom prst="triangle">
            <a:avLst/>
          </a:prstGeom>
          <a:solidFill>
            <a:srgbClr val="B41700"/>
          </a:solidFill>
          <a:ln w="12700">
            <a:miter lim="400000"/>
          </a:ln>
        </p:spPr>
        <p:txBody>
          <a:bodyPr tIns="91439" bIns="9143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7" name="Shape 337"/>
          <p:cNvSpPr/>
          <p:nvPr/>
        </p:nvSpPr>
        <p:spPr>
          <a:xfrm>
            <a:off x="1866900" y="796425"/>
            <a:ext cx="4914900" cy="792480"/>
          </a:xfrm>
          <a:prstGeom prst="rect">
            <a:avLst/>
          </a:prstGeom>
          <a:ln w="12700">
            <a:miter lim="400000"/>
          </a:ln>
        </p:spPr>
        <p:txBody>
          <a:bodyPr tIns="91439" bIns="91439">
            <a:spAutoFit/>
          </a:bodyPr>
          <a:lstStyle>
            <a:lvl1pPr algn="ctr">
              <a:defRPr sz="4800" spc="600">
                <a:solidFill>
                  <a:srgbClr val="B41700"/>
                </a:solidFill>
                <a:latin typeface="Adobe 黑体 Std R"/>
                <a:ea typeface="Adobe 黑体 Std R"/>
                <a:cs typeface="Adobe 黑体 Std R"/>
                <a:sym typeface="Adobe 黑体 Std R"/>
              </a:defRPr>
            </a:lvl1pPr>
          </a:lstStyle>
          <a:p>
            <a:pPr>
              <a:defRPr sz="3600" spc="0">
                <a:solidFill>
                  <a:srgbClr val="000000"/>
                </a:solidFill>
                <a:latin typeface="+mn-lt"/>
                <a:ea typeface="+mn-ea"/>
                <a:cs typeface="+mn-cs"/>
                <a:sym typeface="Trebuchet MS"/>
              </a:defRPr>
            </a:pPr>
            <a:r>
              <a:rPr sz="4800" spc="600">
                <a:solidFill>
                  <a:srgbClr val="B41700"/>
                </a:solidFill>
                <a:latin typeface="Adobe 黑体 Std R"/>
                <a:ea typeface="Adobe 黑体 Std R"/>
                <a:cs typeface="Adobe 黑体 Std R"/>
                <a:sym typeface="Adobe 黑体 Std R"/>
              </a:rPr>
              <a:t>添加标题文字</a:t>
            </a:r>
          </a:p>
        </p:txBody>
      </p:sp>
      <p:pic>
        <p:nvPicPr>
          <p:cNvPr id="338" name="image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82681" y="5900308"/>
            <a:ext cx="2880001" cy="2880001"/>
          </a:xfrm>
          <a:prstGeom prst="rect">
            <a:avLst/>
          </a:prstGeom>
          <a:ln w="12700">
            <a:miter lim="400000"/>
            <a:headEnd/>
            <a:tailEnd/>
          </a:ln>
        </p:spPr>
      </p:pic>
      <p:pic>
        <p:nvPicPr>
          <p:cNvPr id="339" name="image7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063494" y="5900308"/>
            <a:ext cx="2880001" cy="2880001"/>
          </a:xfrm>
          <a:prstGeom prst="rect">
            <a:avLst/>
          </a:prstGeom>
          <a:ln w="12700">
            <a:miter lim="400000"/>
            <a:headEnd/>
            <a:tailEnd/>
          </a:ln>
        </p:spPr>
      </p:pic>
      <p:pic>
        <p:nvPicPr>
          <p:cNvPr id="340" name="image8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782681" y="3010660"/>
            <a:ext cx="2880001" cy="2880001"/>
          </a:xfrm>
          <a:prstGeom prst="rect">
            <a:avLst/>
          </a:prstGeom>
          <a:ln w="12700">
            <a:miter lim="400000"/>
            <a:headEnd/>
            <a:tailEnd/>
          </a:ln>
        </p:spPr>
      </p:pic>
      <p:pic>
        <p:nvPicPr>
          <p:cNvPr id="341" name="image9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927652" y="5900308"/>
            <a:ext cx="2880001" cy="2880001"/>
          </a:xfrm>
          <a:prstGeom prst="rect">
            <a:avLst/>
          </a:prstGeom>
          <a:ln w="12700">
            <a:miter lim="400000"/>
            <a:headEnd/>
            <a:tailEnd/>
          </a:ln>
        </p:spPr>
      </p:pic>
      <p:pic>
        <p:nvPicPr>
          <p:cNvPr id="342" name="image10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189775" y="8757447"/>
            <a:ext cx="2880001" cy="2880001"/>
          </a:xfrm>
          <a:prstGeom prst="rect">
            <a:avLst/>
          </a:prstGeom>
          <a:ln w="12700">
            <a:miter lim="400000"/>
            <a:headEnd/>
            <a:tailEnd/>
          </a:ln>
        </p:spPr>
      </p:pic>
      <p:pic>
        <p:nvPicPr>
          <p:cNvPr id="343" name="image11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316126" y="5900308"/>
            <a:ext cx="2880001" cy="2880001"/>
          </a:xfrm>
          <a:prstGeom prst="rect">
            <a:avLst/>
          </a:prstGeom>
          <a:ln w="12700">
            <a:miter lim="400000"/>
            <a:headEnd/>
            <a:tailEnd/>
          </a:ln>
        </p:spPr>
      </p:pic>
      <p:pic>
        <p:nvPicPr>
          <p:cNvPr id="344" name="image12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3063494" y="8757447"/>
            <a:ext cx="2880001" cy="2880001"/>
          </a:xfrm>
          <a:prstGeom prst="rect">
            <a:avLst/>
          </a:prstGeom>
          <a:ln w="12700">
            <a:miter lim="400000"/>
            <a:headEnd/>
            <a:tailEnd/>
          </a:ln>
        </p:spPr>
      </p:pic>
      <p:grpSp>
        <p:nvGrpSpPr>
          <p:cNvPr id="347" name="Group 347"/>
          <p:cNvGrpSpPr/>
          <p:nvPr/>
        </p:nvGrpSpPr>
        <p:grpSpPr>
          <a:xfrm>
            <a:off x="4432487" y="5890659"/>
            <a:ext cx="2880001" cy="2880001"/>
            <a:chOff x="0" y="0"/>
            <a:chExt cx="2879999" cy="2879999"/>
          </a:xfrm>
        </p:grpSpPr>
        <p:sp>
          <p:nvSpPr>
            <p:cNvPr id="345" name="Shape 345"/>
            <p:cNvSpPr/>
            <p:nvPr/>
          </p:nvSpPr>
          <p:spPr>
            <a:xfrm>
              <a:off x="0" y="0"/>
              <a:ext cx="2880000" cy="2880000"/>
            </a:xfrm>
            <a:prstGeom prst="rect">
              <a:avLst/>
            </a:prstGeom>
            <a:solidFill>
              <a:srgbClr val="B41700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346" name="Shape 346"/>
            <p:cNvSpPr/>
            <p:nvPr/>
          </p:nvSpPr>
          <p:spPr>
            <a:xfrm>
              <a:off x="791011" y="868447"/>
              <a:ext cx="1297979" cy="11431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5" y="5111"/>
                  </a:moveTo>
                  <a:cubicBezTo>
                    <a:pt x="145" y="5111"/>
                    <a:pt x="4059" y="13850"/>
                    <a:pt x="4059" y="13850"/>
                  </a:cubicBezTo>
                  <a:cubicBezTo>
                    <a:pt x="4204" y="14345"/>
                    <a:pt x="4639" y="14510"/>
                    <a:pt x="5074" y="14510"/>
                  </a:cubicBezTo>
                  <a:cubicBezTo>
                    <a:pt x="16961" y="14510"/>
                    <a:pt x="16961" y="14510"/>
                    <a:pt x="16961" y="14510"/>
                  </a:cubicBezTo>
                  <a:cubicBezTo>
                    <a:pt x="16961" y="14510"/>
                    <a:pt x="17396" y="14510"/>
                    <a:pt x="17831" y="14510"/>
                  </a:cubicBezTo>
                  <a:cubicBezTo>
                    <a:pt x="17831" y="16818"/>
                    <a:pt x="17831" y="16818"/>
                    <a:pt x="17831" y="16818"/>
                  </a:cubicBezTo>
                  <a:cubicBezTo>
                    <a:pt x="4784" y="16818"/>
                    <a:pt x="4784" y="16818"/>
                    <a:pt x="4784" y="16818"/>
                  </a:cubicBezTo>
                  <a:cubicBezTo>
                    <a:pt x="4639" y="16818"/>
                    <a:pt x="4494" y="17148"/>
                    <a:pt x="4494" y="17313"/>
                  </a:cubicBezTo>
                  <a:cubicBezTo>
                    <a:pt x="4494" y="17973"/>
                    <a:pt x="4494" y="17973"/>
                    <a:pt x="4494" y="17973"/>
                  </a:cubicBezTo>
                  <a:cubicBezTo>
                    <a:pt x="4494" y="18302"/>
                    <a:pt x="4639" y="18467"/>
                    <a:pt x="4784" y="18467"/>
                  </a:cubicBezTo>
                  <a:cubicBezTo>
                    <a:pt x="5364" y="18467"/>
                    <a:pt x="5364" y="18467"/>
                    <a:pt x="5364" y="18467"/>
                  </a:cubicBezTo>
                  <a:cubicBezTo>
                    <a:pt x="5219" y="18797"/>
                    <a:pt x="5074" y="19127"/>
                    <a:pt x="5074" y="19456"/>
                  </a:cubicBezTo>
                  <a:cubicBezTo>
                    <a:pt x="5074" y="20611"/>
                    <a:pt x="5944" y="21600"/>
                    <a:pt x="6958" y="21600"/>
                  </a:cubicBezTo>
                  <a:cubicBezTo>
                    <a:pt x="7973" y="21600"/>
                    <a:pt x="8843" y="20611"/>
                    <a:pt x="8843" y="19456"/>
                  </a:cubicBezTo>
                  <a:cubicBezTo>
                    <a:pt x="8843" y="19127"/>
                    <a:pt x="8698" y="18797"/>
                    <a:pt x="8553" y="18467"/>
                  </a:cubicBezTo>
                  <a:cubicBezTo>
                    <a:pt x="15366" y="18467"/>
                    <a:pt x="15366" y="18467"/>
                    <a:pt x="15366" y="18467"/>
                  </a:cubicBezTo>
                  <a:cubicBezTo>
                    <a:pt x="15221" y="18797"/>
                    <a:pt x="15077" y="19127"/>
                    <a:pt x="15077" y="19456"/>
                  </a:cubicBezTo>
                  <a:cubicBezTo>
                    <a:pt x="15077" y="20611"/>
                    <a:pt x="15946" y="21600"/>
                    <a:pt x="16961" y="21600"/>
                  </a:cubicBezTo>
                  <a:cubicBezTo>
                    <a:pt x="17976" y="21600"/>
                    <a:pt x="18846" y="20611"/>
                    <a:pt x="18846" y="19456"/>
                  </a:cubicBezTo>
                  <a:cubicBezTo>
                    <a:pt x="18846" y="19127"/>
                    <a:pt x="18846" y="18797"/>
                    <a:pt x="18556" y="18467"/>
                  </a:cubicBezTo>
                  <a:cubicBezTo>
                    <a:pt x="19426" y="18467"/>
                    <a:pt x="19426" y="18467"/>
                    <a:pt x="19426" y="18467"/>
                  </a:cubicBezTo>
                  <a:cubicBezTo>
                    <a:pt x="19715" y="18467"/>
                    <a:pt x="19860" y="18302"/>
                    <a:pt x="19860" y="17973"/>
                  </a:cubicBezTo>
                  <a:cubicBezTo>
                    <a:pt x="19860" y="14510"/>
                    <a:pt x="19860" y="14510"/>
                    <a:pt x="19860" y="14510"/>
                  </a:cubicBezTo>
                  <a:cubicBezTo>
                    <a:pt x="19860" y="14180"/>
                    <a:pt x="19860" y="14180"/>
                    <a:pt x="19860" y="14180"/>
                  </a:cubicBezTo>
                  <a:cubicBezTo>
                    <a:pt x="19860" y="13850"/>
                    <a:pt x="19860" y="13850"/>
                    <a:pt x="19860" y="13850"/>
                  </a:cubicBezTo>
                  <a:cubicBezTo>
                    <a:pt x="19860" y="5276"/>
                    <a:pt x="19860" y="5276"/>
                    <a:pt x="19860" y="5276"/>
                  </a:cubicBezTo>
                  <a:cubicBezTo>
                    <a:pt x="20875" y="4947"/>
                    <a:pt x="21600" y="3957"/>
                    <a:pt x="21600" y="2638"/>
                  </a:cubicBezTo>
                  <a:cubicBezTo>
                    <a:pt x="21600" y="1154"/>
                    <a:pt x="20585" y="0"/>
                    <a:pt x="19281" y="0"/>
                  </a:cubicBezTo>
                  <a:cubicBezTo>
                    <a:pt x="18121" y="0"/>
                    <a:pt x="17251" y="824"/>
                    <a:pt x="16961" y="1979"/>
                  </a:cubicBezTo>
                  <a:cubicBezTo>
                    <a:pt x="1015" y="1979"/>
                    <a:pt x="1015" y="1979"/>
                    <a:pt x="1015" y="1979"/>
                  </a:cubicBezTo>
                  <a:cubicBezTo>
                    <a:pt x="435" y="1979"/>
                    <a:pt x="0" y="2473"/>
                    <a:pt x="0" y="3133"/>
                  </a:cubicBezTo>
                  <a:cubicBezTo>
                    <a:pt x="0" y="3133"/>
                    <a:pt x="0" y="4617"/>
                    <a:pt x="0" y="4617"/>
                  </a:cubicBezTo>
                  <a:cubicBezTo>
                    <a:pt x="0" y="4782"/>
                    <a:pt x="0" y="4947"/>
                    <a:pt x="145" y="5111"/>
                  </a:cubicBezTo>
                  <a:close/>
                  <a:moveTo>
                    <a:pt x="6958" y="20446"/>
                  </a:moveTo>
                  <a:cubicBezTo>
                    <a:pt x="6523" y="20446"/>
                    <a:pt x="6089" y="19951"/>
                    <a:pt x="6089" y="19456"/>
                  </a:cubicBezTo>
                  <a:cubicBezTo>
                    <a:pt x="6089" y="18962"/>
                    <a:pt x="6523" y="18467"/>
                    <a:pt x="6958" y="18467"/>
                  </a:cubicBezTo>
                  <a:cubicBezTo>
                    <a:pt x="7393" y="18467"/>
                    <a:pt x="7828" y="18962"/>
                    <a:pt x="7828" y="19456"/>
                  </a:cubicBezTo>
                  <a:cubicBezTo>
                    <a:pt x="7828" y="19951"/>
                    <a:pt x="7393" y="20446"/>
                    <a:pt x="6958" y="20446"/>
                  </a:cubicBezTo>
                  <a:close/>
                  <a:moveTo>
                    <a:pt x="16961" y="20446"/>
                  </a:moveTo>
                  <a:cubicBezTo>
                    <a:pt x="16526" y="20446"/>
                    <a:pt x="16091" y="19951"/>
                    <a:pt x="16091" y="19456"/>
                  </a:cubicBezTo>
                  <a:cubicBezTo>
                    <a:pt x="16091" y="18962"/>
                    <a:pt x="16526" y="18467"/>
                    <a:pt x="16961" y="18467"/>
                  </a:cubicBezTo>
                  <a:cubicBezTo>
                    <a:pt x="17541" y="18467"/>
                    <a:pt x="17831" y="18962"/>
                    <a:pt x="17831" y="19456"/>
                  </a:cubicBezTo>
                  <a:cubicBezTo>
                    <a:pt x="17831" y="19951"/>
                    <a:pt x="17541" y="20446"/>
                    <a:pt x="16961" y="20446"/>
                  </a:cubicBezTo>
                  <a:close/>
                  <a:moveTo>
                    <a:pt x="19281" y="1319"/>
                  </a:moveTo>
                  <a:cubicBezTo>
                    <a:pt x="19860" y="1319"/>
                    <a:pt x="20440" y="1979"/>
                    <a:pt x="20440" y="2638"/>
                  </a:cubicBezTo>
                  <a:cubicBezTo>
                    <a:pt x="20440" y="3463"/>
                    <a:pt x="19860" y="3957"/>
                    <a:pt x="19281" y="3957"/>
                  </a:cubicBezTo>
                  <a:cubicBezTo>
                    <a:pt x="18701" y="3957"/>
                    <a:pt x="18121" y="3463"/>
                    <a:pt x="18121" y="2638"/>
                  </a:cubicBezTo>
                  <a:cubicBezTo>
                    <a:pt x="18121" y="1979"/>
                    <a:pt x="18701" y="1319"/>
                    <a:pt x="19281" y="1319"/>
                  </a:cubicBezTo>
                  <a:close/>
                  <a:moveTo>
                    <a:pt x="16091" y="3298"/>
                  </a:moveTo>
                  <a:cubicBezTo>
                    <a:pt x="16961" y="3298"/>
                    <a:pt x="16961" y="3298"/>
                    <a:pt x="16961" y="3298"/>
                  </a:cubicBezTo>
                  <a:cubicBezTo>
                    <a:pt x="17106" y="4287"/>
                    <a:pt x="17831" y="5111"/>
                    <a:pt x="18701" y="5276"/>
                  </a:cubicBezTo>
                  <a:cubicBezTo>
                    <a:pt x="18701" y="5771"/>
                    <a:pt x="18701" y="5771"/>
                    <a:pt x="18701" y="5771"/>
                  </a:cubicBezTo>
                  <a:cubicBezTo>
                    <a:pt x="16091" y="5771"/>
                    <a:pt x="16091" y="5771"/>
                    <a:pt x="16091" y="5771"/>
                  </a:cubicBezTo>
                  <a:lnTo>
                    <a:pt x="16091" y="3298"/>
                  </a:lnTo>
                  <a:close/>
                  <a:moveTo>
                    <a:pt x="16091" y="6925"/>
                  </a:moveTo>
                  <a:cubicBezTo>
                    <a:pt x="18701" y="6925"/>
                    <a:pt x="18701" y="6925"/>
                    <a:pt x="18701" y="6925"/>
                  </a:cubicBezTo>
                  <a:cubicBezTo>
                    <a:pt x="18701" y="9563"/>
                    <a:pt x="18701" y="9563"/>
                    <a:pt x="18701" y="9563"/>
                  </a:cubicBezTo>
                  <a:cubicBezTo>
                    <a:pt x="16091" y="9563"/>
                    <a:pt x="16091" y="9563"/>
                    <a:pt x="16091" y="9563"/>
                  </a:cubicBezTo>
                  <a:lnTo>
                    <a:pt x="16091" y="6925"/>
                  </a:lnTo>
                  <a:close/>
                  <a:moveTo>
                    <a:pt x="16091" y="10718"/>
                  </a:moveTo>
                  <a:cubicBezTo>
                    <a:pt x="18701" y="10718"/>
                    <a:pt x="18701" y="10718"/>
                    <a:pt x="18701" y="10718"/>
                  </a:cubicBezTo>
                  <a:cubicBezTo>
                    <a:pt x="18701" y="13191"/>
                    <a:pt x="18701" y="13191"/>
                    <a:pt x="18701" y="13191"/>
                  </a:cubicBezTo>
                  <a:cubicBezTo>
                    <a:pt x="17976" y="13191"/>
                    <a:pt x="16961" y="13191"/>
                    <a:pt x="16961" y="13191"/>
                  </a:cubicBezTo>
                  <a:cubicBezTo>
                    <a:pt x="16091" y="13191"/>
                    <a:pt x="16091" y="13191"/>
                    <a:pt x="16091" y="13191"/>
                  </a:cubicBezTo>
                  <a:lnTo>
                    <a:pt x="16091" y="10718"/>
                  </a:lnTo>
                  <a:close/>
                  <a:moveTo>
                    <a:pt x="12322" y="3298"/>
                  </a:moveTo>
                  <a:cubicBezTo>
                    <a:pt x="15077" y="3298"/>
                    <a:pt x="15077" y="3298"/>
                    <a:pt x="15077" y="3298"/>
                  </a:cubicBezTo>
                  <a:cubicBezTo>
                    <a:pt x="15077" y="5771"/>
                    <a:pt x="15077" y="5771"/>
                    <a:pt x="15077" y="5771"/>
                  </a:cubicBezTo>
                  <a:cubicBezTo>
                    <a:pt x="12322" y="5771"/>
                    <a:pt x="12322" y="5771"/>
                    <a:pt x="12322" y="5771"/>
                  </a:cubicBezTo>
                  <a:lnTo>
                    <a:pt x="12322" y="3298"/>
                  </a:lnTo>
                  <a:close/>
                  <a:moveTo>
                    <a:pt x="12322" y="6925"/>
                  </a:moveTo>
                  <a:cubicBezTo>
                    <a:pt x="15077" y="6925"/>
                    <a:pt x="15077" y="6925"/>
                    <a:pt x="15077" y="6925"/>
                  </a:cubicBezTo>
                  <a:cubicBezTo>
                    <a:pt x="15077" y="9563"/>
                    <a:pt x="15077" y="9563"/>
                    <a:pt x="15077" y="9563"/>
                  </a:cubicBezTo>
                  <a:cubicBezTo>
                    <a:pt x="12322" y="9563"/>
                    <a:pt x="12322" y="9563"/>
                    <a:pt x="12322" y="9563"/>
                  </a:cubicBezTo>
                  <a:lnTo>
                    <a:pt x="12322" y="6925"/>
                  </a:lnTo>
                  <a:close/>
                  <a:moveTo>
                    <a:pt x="12322" y="10718"/>
                  </a:moveTo>
                  <a:cubicBezTo>
                    <a:pt x="15077" y="10718"/>
                    <a:pt x="15077" y="10718"/>
                    <a:pt x="15077" y="10718"/>
                  </a:cubicBezTo>
                  <a:cubicBezTo>
                    <a:pt x="15077" y="13191"/>
                    <a:pt x="15077" y="13191"/>
                    <a:pt x="15077" y="13191"/>
                  </a:cubicBezTo>
                  <a:cubicBezTo>
                    <a:pt x="12322" y="13191"/>
                    <a:pt x="12322" y="13191"/>
                    <a:pt x="12322" y="13191"/>
                  </a:cubicBezTo>
                  <a:lnTo>
                    <a:pt x="12322" y="10718"/>
                  </a:lnTo>
                  <a:close/>
                  <a:moveTo>
                    <a:pt x="8553" y="3298"/>
                  </a:moveTo>
                  <a:cubicBezTo>
                    <a:pt x="11307" y="3298"/>
                    <a:pt x="11307" y="3298"/>
                    <a:pt x="11307" y="3298"/>
                  </a:cubicBezTo>
                  <a:cubicBezTo>
                    <a:pt x="11307" y="5771"/>
                    <a:pt x="11307" y="5771"/>
                    <a:pt x="11307" y="5771"/>
                  </a:cubicBezTo>
                  <a:cubicBezTo>
                    <a:pt x="8553" y="5771"/>
                    <a:pt x="8553" y="5771"/>
                    <a:pt x="8553" y="5771"/>
                  </a:cubicBezTo>
                  <a:lnTo>
                    <a:pt x="8553" y="3298"/>
                  </a:lnTo>
                  <a:close/>
                  <a:moveTo>
                    <a:pt x="8553" y="6925"/>
                  </a:moveTo>
                  <a:cubicBezTo>
                    <a:pt x="11307" y="6925"/>
                    <a:pt x="11307" y="6925"/>
                    <a:pt x="11307" y="6925"/>
                  </a:cubicBezTo>
                  <a:cubicBezTo>
                    <a:pt x="11307" y="9563"/>
                    <a:pt x="11307" y="9563"/>
                    <a:pt x="11307" y="9563"/>
                  </a:cubicBezTo>
                  <a:cubicBezTo>
                    <a:pt x="8553" y="9563"/>
                    <a:pt x="8553" y="9563"/>
                    <a:pt x="8553" y="9563"/>
                  </a:cubicBezTo>
                  <a:lnTo>
                    <a:pt x="8553" y="6925"/>
                  </a:lnTo>
                  <a:close/>
                  <a:moveTo>
                    <a:pt x="8553" y="10718"/>
                  </a:moveTo>
                  <a:cubicBezTo>
                    <a:pt x="11307" y="10718"/>
                    <a:pt x="11307" y="10718"/>
                    <a:pt x="11307" y="10718"/>
                  </a:cubicBezTo>
                  <a:cubicBezTo>
                    <a:pt x="11307" y="13191"/>
                    <a:pt x="11307" y="13191"/>
                    <a:pt x="11307" y="13191"/>
                  </a:cubicBezTo>
                  <a:cubicBezTo>
                    <a:pt x="8553" y="13191"/>
                    <a:pt x="8553" y="13191"/>
                    <a:pt x="8553" y="13191"/>
                  </a:cubicBezTo>
                  <a:lnTo>
                    <a:pt x="8553" y="10718"/>
                  </a:lnTo>
                  <a:close/>
                  <a:moveTo>
                    <a:pt x="4784" y="3298"/>
                  </a:moveTo>
                  <a:cubicBezTo>
                    <a:pt x="7538" y="3298"/>
                    <a:pt x="7538" y="3298"/>
                    <a:pt x="7538" y="3298"/>
                  </a:cubicBezTo>
                  <a:cubicBezTo>
                    <a:pt x="7538" y="5771"/>
                    <a:pt x="7538" y="5771"/>
                    <a:pt x="7538" y="5771"/>
                  </a:cubicBezTo>
                  <a:cubicBezTo>
                    <a:pt x="4784" y="5771"/>
                    <a:pt x="4784" y="5771"/>
                    <a:pt x="4784" y="5771"/>
                  </a:cubicBezTo>
                  <a:lnTo>
                    <a:pt x="4784" y="3298"/>
                  </a:lnTo>
                  <a:close/>
                  <a:moveTo>
                    <a:pt x="4784" y="6925"/>
                  </a:moveTo>
                  <a:cubicBezTo>
                    <a:pt x="7538" y="6925"/>
                    <a:pt x="7538" y="6925"/>
                    <a:pt x="7538" y="6925"/>
                  </a:cubicBezTo>
                  <a:cubicBezTo>
                    <a:pt x="7538" y="9563"/>
                    <a:pt x="7538" y="9563"/>
                    <a:pt x="7538" y="9563"/>
                  </a:cubicBezTo>
                  <a:cubicBezTo>
                    <a:pt x="4784" y="9563"/>
                    <a:pt x="4784" y="9563"/>
                    <a:pt x="4784" y="9563"/>
                  </a:cubicBezTo>
                  <a:lnTo>
                    <a:pt x="4784" y="6925"/>
                  </a:lnTo>
                  <a:close/>
                  <a:moveTo>
                    <a:pt x="4784" y="10718"/>
                  </a:moveTo>
                  <a:cubicBezTo>
                    <a:pt x="7538" y="10718"/>
                    <a:pt x="7538" y="10718"/>
                    <a:pt x="7538" y="10718"/>
                  </a:cubicBezTo>
                  <a:cubicBezTo>
                    <a:pt x="7538" y="13191"/>
                    <a:pt x="7538" y="13191"/>
                    <a:pt x="7538" y="13191"/>
                  </a:cubicBezTo>
                  <a:cubicBezTo>
                    <a:pt x="5074" y="13191"/>
                    <a:pt x="5074" y="13191"/>
                    <a:pt x="5074" y="13191"/>
                  </a:cubicBezTo>
                  <a:cubicBezTo>
                    <a:pt x="5074" y="13026"/>
                    <a:pt x="4929" y="12696"/>
                    <a:pt x="4784" y="12202"/>
                  </a:cubicBezTo>
                  <a:lnTo>
                    <a:pt x="4784" y="10718"/>
                  </a:lnTo>
                  <a:close/>
                  <a:moveTo>
                    <a:pt x="3769" y="9563"/>
                  </a:moveTo>
                  <a:cubicBezTo>
                    <a:pt x="3479" y="9563"/>
                    <a:pt x="3479" y="9563"/>
                    <a:pt x="3479" y="9563"/>
                  </a:cubicBezTo>
                  <a:cubicBezTo>
                    <a:pt x="3044" y="8739"/>
                    <a:pt x="2609" y="7750"/>
                    <a:pt x="2319" y="6925"/>
                  </a:cubicBezTo>
                  <a:cubicBezTo>
                    <a:pt x="3769" y="6925"/>
                    <a:pt x="3769" y="6925"/>
                    <a:pt x="3769" y="6925"/>
                  </a:cubicBezTo>
                  <a:lnTo>
                    <a:pt x="3769" y="9563"/>
                  </a:lnTo>
                  <a:close/>
                  <a:moveTo>
                    <a:pt x="3769" y="3298"/>
                  </a:moveTo>
                  <a:cubicBezTo>
                    <a:pt x="3769" y="5771"/>
                    <a:pt x="3769" y="5771"/>
                    <a:pt x="3769" y="5771"/>
                  </a:cubicBezTo>
                  <a:cubicBezTo>
                    <a:pt x="1740" y="5771"/>
                    <a:pt x="1740" y="5771"/>
                    <a:pt x="1740" y="5771"/>
                  </a:cubicBezTo>
                  <a:cubicBezTo>
                    <a:pt x="1450" y="5111"/>
                    <a:pt x="1305" y="4617"/>
                    <a:pt x="1160" y="4617"/>
                  </a:cubicBezTo>
                  <a:cubicBezTo>
                    <a:pt x="1160" y="4452"/>
                    <a:pt x="1160" y="3792"/>
                    <a:pt x="1160" y="3298"/>
                  </a:cubicBezTo>
                  <a:lnTo>
                    <a:pt x="3769" y="3298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</p:grpSp>
      <p:grpSp>
        <p:nvGrpSpPr>
          <p:cNvPr id="364" name="Group 364"/>
          <p:cNvGrpSpPr/>
          <p:nvPr/>
        </p:nvGrpSpPr>
        <p:grpSpPr>
          <a:xfrm>
            <a:off x="15927652" y="8757447"/>
            <a:ext cx="2880001" cy="2880001"/>
            <a:chOff x="0" y="0"/>
            <a:chExt cx="2879999" cy="2879999"/>
          </a:xfrm>
        </p:grpSpPr>
        <p:sp>
          <p:nvSpPr>
            <p:cNvPr id="348" name="Shape 348"/>
            <p:cNvSpPr/>
            <p:nvPr/>
          </p:nvSpPr>
          <p:spPr>
            <a:xfrm>
              <a:off x="0" y="0"/>
              <a:ext cx="2880000" cy="2880000"/>
            </a:xfrm>
            <a:prstGeom prst="rect">
              <a:avLst/>
            </a:prstGeom>
            <a:solidFill>
              <a:srgbClr val="B41700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grpSp>
          <p:nvGrpSpPr>
            <p:cNvPr id="363" name="Group 363"/>
            <p:cNvGrpSpPr/>
            <p:nvPr/>
          </p:nvGrpSpPr>
          <p:grpSpPr>
            <a:xfrm>
              <a:off x="859227" y="1001195"/>
              <a:ext cx="1161546" cy="877611"/>
              <a:chOff x="0" y="0"/>
              <a:chExt cx="1161544" cy="877609"/>
            </a:xfrm>
          </p:grpSpPr>
          <p:sp>
            <p:nvSpPr>
              <p:cNvPr id="349" name="Shape 349"/>
              <p:cNvSpPr/>
              <p:nvPr/>
            </p:nvSpPr>
            <p:spPr>
              <a:xfrm>
                <a:off x="-1" y="0"/>
                <a:ext cx="1161546" cy="87761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9489" y="21600"/>
                    </a:moveTo>
                    <a:cubicBezTo>
                      <a:pt x="20626" y="21600"/>
                      <a:pt x="21600" y="20317"/>
                      <a:pt x="21600" y="18820"/>
                    </a:cubicBezTo>
                    <a:cubicBezTo>
                      <a:pt x="21600" y="4277"/>
                      <a:pt x="21600" y="4277"/>
                      <a:pt x="21600" y="4277"/>
                    </a:cubicBezTo>
                    <a:cubicBezTo>
                      <a:pt x="21600" y="2780"/>
                      <a:pt x="20626" y="1497"/>
                      <a:pt x="19489" y="1497"/>
                    </a:cubicBezTo>
                    <a:cubicBezTo>
                      <a:pt x="17702" y="1497"/>
                      <a:pt x="17702" y="1497"/>
                      <a:pt x="17702" y="1497"/>
                    </a:cubicBezTo>
                    <a:cubicBezTo>
                      <a:pt x="17702" y="428"/>
                      <a:pt x="17702" y="428"/>
                      <a:pt x="17702" y="428"/>
                    </a:cubicBezTo>
                    <a:cubicBezTo>
                      <a:pt x="17702" y="214"/>
                      <a:pt x="17702" y="0"/>
                      <a:pt x="17540" y="0"/>
                    </a:cubicBezTo>
                    <a:cubicBezTo>
                      <a:pt x="16728" y="0"/>
                      <a:pt x="16728" y="0"/>
                      <a:pt x="16728" y="0"/>
                    </a:cubicBezTo>
                    <a:cubicBezTo>
                      <a:pt x="16565" y="0"/>
                      <a:pt x="16403" y="214"/>
                      <a:pt x="16403" y="428"/>
                    </a:cubicBezTo>
                    <a:cubicBezTo>
                      <a:pt x="16403" y="1497"/>
                      <a:pt x="16403" y="1497"/>
                      <a:pt x="16403" y="1497"/>
                    </a:cubicBezTo>
                    <a:cubicBezTo>
                      <a:pt x="15266" y="1497"/>
                      <a:pt x="15266" y="1497"/>
                      <a:pt x="15266" y="1497"/>
                    </a:cubicBezTo>
                    <a:cubicBezTo>
                      <a:pt x="15266" y="428"/>
                      <a:pt x="15266" y="428"/>
                      <a:pt x="15266" y="428"/>
                    </a:cubicBezTo>
                    <a:cubicBezTo>
                      <a:pt x="15266" y="214"/>
                      <a:pt x="15104" y="0"/>
                      <a:pt x="14941" y="0"/>
                    </a:cubicBezTo>
                    <a:cubicBezTo>
                      <a:pt x="14129" y="0"/>
                      <a:pt x="14129" y="0"/>
                      <a:pt x="14129" y="0"/>
                    </a:cubicBezTo>
                    <a:cubicBezTo>
                      <a:pt x="13967" y="0"/>
                      <a:pt x="13805" y="214"/>
                      <a:pt x="13805" y="428"/>
                    </a:cubicBezTo>
                    <a:cubicBezTo>
                      <a:pt x="13805" y="1497"/>
                      <a:pt x="13805" y="1497"/>
                      <a:pt x="13805" y="1497"/>
                    </a:cubicBezTo>
                    <a:cubicBezTo>
                      <a:pt x="12668" y="1497"/>
                      <a:pt x="12668" y="1497"/>
                      <a:pt x="12668" y="1497"/>
                    </a:cubicBezTo>
                    <a:cubicBezTo>
                      <a:pt x="12668" y="428"/>
                      <a:pt x="12668" y="428"/>
                      <a:pt x="12668" y="428"/>
                    </a:cubicBezTo>
                    <a:cubicBezTo>
                      <a:pt x="12668" y="214"/>
                      <a:pt x="12505" y="0"/>
                      <a:pt x="12343" y="0"/>
                    </a:cubicBezTo>
                    <a:cubicBezTo>
                      <a:pt x="11531" y="0"/>
                      <a:pt x="11531" y="0"/>
                      <a:pt x="11531" y="0"/>
                    </a:cubicBezTo>
                    <a:cubicBezTo>
                      <a:pt x="11368" y="0"/>
                      <a:pt x="11206" y="214"/>
                      <a:pt x="11206" y="428"/>
                    </a:cubicBezTo>
                    <a:cubicBezTo>
                      <a:pt x="11206" y="1497"/>
                      <a:pt x="11206" y="1497"/>
                      <a:pt x="11206" y="1497"/>
                    </a:cubicBezTo>
                    <a:cubicBezTo>
                      <a:pt x="10069" y="1497"/>
                      <a:pt x="10069" y="1497"/>
                      <a:pt x="10069" y="1497"/>
                    </a:cubicBezTo>
                    <a:cubicBezTo>
                      <a:pt x="10069" y="428"/>
                      <a:pt x="10069" y="428"/>
                      <a:pt x="10069" y="428"/>
                    </a:cubicBezTo>
                    <a:cubicBezTo>
                      <a:pt x="10069" y="214"/>
                      <a:pt x="9907" y="0"/>
                      <a:pt x="9744" y="0"/>
                    </a:cubicBezTo>
                    <a:cubicBezTo>
                      <a:pt x="8932" y="0"/>
                      <a:pt x="8932" y="0"/>
                      <a:pt x="8932" y="0"/>
                    </a:cubicBezTo>
                    <a:cubicBezTo>
                      <a:pt x="8770" y="0"/>
                      <a:pt x="8770" y="214"/>
                      <a:pt x="8770" y="428"/>
                    </a:cubicBezTo>
                    <a:cubicBezTo>
                      <a:pt x="8770" y="1497"/>
                      <a:pt x="8770" y="1497"/>
                      <a:pt x="8770" y="1497"/>
                    </a:cubicBezTo>
                    <a:cubicBezTo>
                      <a:pt x="7471" y="1497"/>
                      <a:pt x="7471" y="1497"/>
                      <a:pt x="7471" y="1497"/>
                    </a:cubicBezTo>
                    <a:cubicBezTo>
                      <a:pt x="7471" y="428"/>
                      <a:pt x="7471" y="428"/>
                      <a:pt x="7471" y="428"/>
                    </a:cubicBezTo>
                    <a:cubicBezTo>
                      <a:pt x="7471" y="214"/>
                      <a:pt x="7308" y="0"/>
                      <a:pt x="7146" y="0"/>
                    </a:cubicBezTo>
                    <a:cubicBezTo>
                      <a:pt x="6334" y="0"/>
                      <a:pt x="6334" y="0"/>
                      <a:pt x="6334" y="0"/>
                    </a:cubicBezTo>
                    <a:cubicBezTo>
                      <a:pt x="6171" y="0"/>
                      <a:pt x="6171" y="214"/>
                      <a:pt x="6171" y="428"/>
                    </a:cubicBezTo>
                    <a:cubicBezTo>
                      <a:pt x="6171" y="1497"/>
                      <a:pt x="6171" y="1497"/>
                      <a:pt x="6171" y="1497"/>
                    </a:cubicBezTo>
                    <a:cubicBezTo>
                      <a:pt x="4872" y="1497"/>
                      <a:pt x="4872" y="1497"/>
                      <a:pt x="4872" y="1497"/>
                    </a:cubicBezTo>
                    <a:cubicBezTo>
                      <a:pt x="4872" y="428"/>
                      <a:pt x="4872" y="428"/>
                      <a:pt x="4872" y="428"/>
                    </a:cubicBezTo>
                    <a:cubicBezTo>
                      <a:pt x="4872" y="214"/>
                      <a:pt x="4872" y="0"/>
                      <a:pt x="4710" y="0"/>
                    </a:cubicBezTo>
                    <a:cubicBezTo>
                      <a:pt x="3898" y="0"/>
                      <a:pt x="3898" y="0"/>
                      <a:pt x="3898" y="0"/>
                    </a:cubicBezTo>
                    <a:cubicBezTo>
                      <a:pt x="3735" y="0"/>
                      <a:pt x="3573" y="214"/>
                      <a:pt x="3573" y="428"/>
                    </a:cubicBezTo>
                    <a:cubicBezTo>
                      <a:pt x="3573" y="1497"/>
                      <a:pt x="3573" y="1497"/>
                      <a:pt x="3573" y="1497"/>
                    </a:cubicBezTo>
                    <a:cubicBezTo>
                      <a:pt x="2111" y="1497"/>
                      <a:pt x="2111" y="1497"/>
                      <a:pt x="2111" y="1497"/>
                    </a:cubicBezTo>
                    <a:cubicBezTo>
                      <a:pt x="974" y="1497"/>
                      <a:pt x="0" y="2780"/>
                      <a:pt x="0" y="4277"/>
                    </a:cubicBezTo>
                    <a:cubicBezTo>
                      <a:pt x="0" y="18820"/>
                      <a:pt x="0" y="18820"/>
                      <a:pt x="0" y="18820"/>
                    </a:cubicBezTo>
                    <a:cubicBezTo>
                      <a:pt x="0" y="20317"/>
                      <a:pt x="974" y="21600"/>
                      <a:pt x="2111" y="21600"/>
                    </a:cubicBezTo>
                    <a:lnTo>
                      <a:pt x="19489" y="21600"/>
                    </a:lnTo>
                    <a:close/>
                    <a:moveTo>
                      <a:pt x="1299" y="18820"/>
                    </a:moveTo>
                    <a:cubicBezTo>
                      <a:pt x="1299" y="4277"/>
                      <a:pt x="1299" y="4277"/>
                      <a:pt x="1299" y="4277"/>
                    </a:cubicBezTo>
                    <a:cubicBezTo>
                      <a:pt x="1299" y="3850"/>
                      <a:pt x="1786" y="3208"/>
                      <a:pt x="2111" y="3208"/>
                    </a:cubicBezTo>
                    <a:cubicBezTo>
                      <a:pt x="3573" y="3208"/>
                      <a:pt x="3573" y="3208"/>
                      <a:pt x="3573" y="3208"/>
                    </a:cubicBezTo>
                    <a:cubicBezTo>
                      <a:pt x="3573" y="4277"/>
                      <a:pt x="3573" y="4277"/>
                      <a:pt x="3573" y="4277"/>
                    </a:cubicBezTo>
                    <a:cubicBezTo>
                      <a:pt x="3573" y="4491"/>
                      <a:pt x="3735" y="4705"/>
                      <a:pt x="3898" y="4705"/>
                    </a:cubicBezTo>
                    <a:cubicBezTo>
                      <a:pt x="4710" y="4705"/>
                      <a:pt x="4710" y="4705"/>
                      <a:pt x="4710" y="4705"/>
                    </a:cubicBezTo>
                    <a:cubicBezTo>
                      <a:pt x="4872" y="4705"/>
                      <a:pt x="4872" y="4491"/>
                      <a:pt x="4872" y="4277"/>
                    </a:cubicBezTo>
                    <a:cubicBezTo>
                      <a:pt x="4872" y="3208"/>
                      <a:pt x="4872" y="3208"/>
                      <a:pt x="4872" y="3208"/>
                    </a:cubicBezTo>
                    <a:cubicBezTo>
                      <a:pt x="6171" y="3208"/>
                      <a:pt x="6171" y="3208"/>
                      <a:pt x="6171" y="3208"/>
                    </a:cubicBezTo>
                    <a:cubicBezTo>
                      <a:pt x="6171" y="4277"/>
                      <a:pt x="6171" y="4277"/>
                      <a:pt x="6171" y="4277"/>
                    </a:cubicBezTo>
                    <a:cubicBezTo>
                      <a:pt x="6171" y="4491"/>
                      <a:pt x="6171" y="4705"/>
                      <a:pt x="6334" y="4705"/>
                    </a:cubicBezTo>
                    <a:cubicBezTo>
                      <a:pt x="7146" y="4705"/>
                      <a:pt x="7146" y="4705"/>
                      <a:pt x="7146" y="4705"/>
                    </a:cubicBezTo>
                    <a:cubicBezTo>
                      <a:pt x="7308" y="4705"/>
                      <a:pt x="7471" y="4491"/>
                      <a:pt x="7471" y="4277"/>
                    </a:cubicBezTo>
                    <a:cubicBezTo>
                      <a:pt x="7471" y="3208"/>
                      <a:pt x="7471" y="3208"/>
                      <a:pt x="7471" y="3208"/>
                    </a:cubicBezTo>
                    <a:cubicBezTo>
                      <a:pt x="8770" y="3208"/>
                      <a:pt x="8770" y="3208"/>
                      <a:pt x="8770" y="3208"/>
                    </a:cubicBezTo>
                    <a:cubicBezTo>
                      <a:pt x="8770" y="4277"/>
                      <a:pt x="8770" y="4277"/>
                      <a:pt x="8770" y="4277"/>
                    </a:cubicBezTo>
                    <a:cubicBezTo>
                      <a:pt x="8770" y="4491"/>
                      <a:pt x="8770" y="4705"/>
                      <a:pt x="8932" y="4705"/>
                    </a:cubicBezTo>
                    <a:cubicBezTo>
                      <a:pt x="9744" y="4705"/>
                      <a:pt x="9744" y="4705"/>
                      <a:pt x="9744" y="4705"/>
                    </a:cubicBezTo>
                    <a:cubicBezTo>
                      <a:pt x="9907" y="4705"/>
                      <a:pt x="10069" y="4491"/>
                      <a:pt x="10069" y="4277"/>
                    </a:cubicBezTo>
                    <a:cubicBezTo>
                      <a:pt x="10069" y="3208"/>
                      <a:pt x="10069" y="3208"/>
                      <a:pt x="10069" y="3208"/>
                    </a:cubicBezTo>
                    <a:cubicBezTo>
                      <a:pt x="11206" y="3208"/>
                      <a:pt x="11206" y="3208"/>
                      <a:pt x="11206" y="3208"/>
                    </a:cubicBezTo>
                    <a:cubicBezTo>
                      <a:pt x="11206" y="4277"/>
                      <a:pt x="11206" y="4277"/>
                      <a:pt x="11206" y="4277"/>
                    </a:cubicBezTo>
                    <a:cubicBezTo>
                      <a:pt x="11206" y="4491"/>
                      <a:pt x="11368" y="4705"/>
                      <a:pt x="11531" y="4705"/>
                    </a:cubicBezTo>
                    <a:cubicBezTo>
                      <a:pt x="12343" y="4705"/>
                      <a:pt x="12343" y="4705"/>
                      <a:pt x="12343" y="4705"/>
                    </a:cubicBezTo>
                    <a:cubicBezTo>
                      <a:pt x="12505" y="4705"/>
                      <a:pt x="12668" y="4491"/>
                      <a:pt x="12668" y="4277"/>
                    </a:cubicBezTo>
                    <a:cubicBezTo>
                      <a:pt x="12668" y="3208"/>
                      <a:pt x="12668" y="3208"/>
                      <a:pt x="12668" y="3208"/>
                    </a:cubicBezTo>
                    <a:cubicBezTo>
                      <a:pt x="13805" y="3208"/>
                      <a:pt x="13805" y="3208"/>
                      <a:pt x="13805" y="3208"/>
                    </a:cubicBezTo>
                    <a:cubicBezTo>
                      <a:pt x="13805" y="4277"/>
                      <a:pt x="13805" y="4277"/>
                      <a:pt x="13805" y="4277"/>
                    </a:cubicBezTo>
                    <a:cubicBezTo>
                      <a:pt x="13805" y="4491"/>
                      <a:pt x="13967" y="4705"/>
                      <a:pt x="14129" y="4705"/>
                    </a:cubicBezTo>
                    <a:cubicBezTo>
                      <a:pt x="14941" y="4705"/>
                      <a:pt x="14941" y="4705"/>
                      <a:pt x="14941" y="4705"/>
                    </a:cubicBezTo>
                    <a:cubicBezTo>
                      <a:pt x="15104" y="4705"/>
                      <a:pt x="15266" y="4491"/>
                      <a:pt x="15266" y="4277"/>
                    </a:cubicBezTo>
                    <a:cubicBezTo>
                      <a:pt x="15266" y="3208"/>
                      <a:pt x="15266" y="3208"/>
                      <a:pt x="15266" y="3208"/>
                    </a:cubicBezTo>
                    <a:cubicBezTo>
                      <a:pt x="16403" y="3208"/>
                      <a:pt x="16403" y="3208"/>
                      <a:pt x="16403" y="3208"/>
                    </a:cubicBezTo>
                    <a:cubicBezTo>
                      <a:pt x="16403" y="4277"/>
                      <a:pt x="16403" y="4277"/>
                      <a:pt x="16403" y="4277"/>
                    </a:cubicBezTo>
                    <a:cubicBezTo>
                      <a:pt x="16403" y="4491"/>
                      <a:pt x="16565" y="4705"/>
                      <a:pt x="16728" y="4705"/>
                    </a:cubicBezTo>
                    <a:cubicBezTo>
                      <a:pt x="17540" y="4705"/>
                      <a:pt x="17540" y="4705"/>
                      <a:pt x="17540" y="4705"/>
                    </a:cubicBezTo>
                    <a:cubicBezTo>
                      <a:pt x="17702" y="4705"/>
                      <a:pt x="17702" y="4491"/>
                      <a:pt x="17702" y="4277"/>
                    </a:cubicBezTo>
                    <a:cubicBezTo>
                      <a:pt x="17702" y="3208"/>
                      <a:pt x="17702" y="3208"/>
                      <a:pt x="17702" y="3208"/>
                    </a:cubicBezTo>
                    <a:cubicBezTo>
                      <a:pt x="19489" y="3208"/>
                      <a:pt x="19489" y="3208"/>
                      <a:pt x="19489" y="3208"/>
                    </a:cubicBezTo>
                    <a:cubicBezTo>
                      <a:pt x="19976" y="3208"/>
                      <a:pt x="20301" y="3850"/>
                      <a:pt x="20301" y="4277"/>
                    </a:cubicBezTo>
                    <a:cubicBezTo>
                      <a:pt x="20301" y="18820"/>
                      <a:pt x="20301" y="18820"/>
                      <a:pt x="20301" y="18820"/>
                    </a:cubicBezTo>
                    <a:cubicBezTo>
                      <a:pt x="20301" y="19461"/>
                      <a:pt x="19976" y="19889"/>
                      <a:pt x="19489" y="19889"/>
                    </a:cubicBezTo>
                    <a:cubicBezTo>
                      <a:pt x="2111" y="19889"/>
                      <a:pt x="2111" y="19889"/>
                      <a:pt x="2111" y="19889"/>
                    </a:cubicBezTo>
                    <a:cubicBezTo>
                      <a:pt x="1786" y="19889"/>
                      <a:pt x="1299" y="19461"/>
                      <a:pt x="1299" y="1882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350" name="Shape 350"/>
              <p:cNvSpPr/>
              <p:nvPr/>
            </p:nvSpPr>
            <p:spPr>
              <a:xfrm>
                <a:off x="121686" y="276558"/>
                <a:ext cx="202811" cy="19174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3757" y="21600"/>
                    </a:moveTo>
                    <a:cubicBezTo>
                      <a:pt x="17843" y="21600"/>
                      <a:pt x="17843" y="21600"/>
                      <a:pt x="17843" y="21600"/>
                    </a:cubicBezTo>
                    <a:cubicBezTo>
                      <a:pt x="19722" y="21600"/>
                      <a:pt x="21600" y="19636"/>
                      <a:pt x="21600" y="17673"/>
                    </a:cubicBezTo>
                    <a:cubicBezTo>
                      <a:pt x="21600" y="3927"/>
                      <a:pt x="21600" y="3927"/>
                      <a:pt x="21600" y="3927"/>
                    </a:cubicBezTo>
                    <a:cubicBezTo>
                      <a:pt x="21600" y="1964"/>
                      <a:pt x="19722" y="0"/>
                      <a:pt x="17843" y="0"/>
                    </a:cubicBezTo>
                    <a:cubicBezTo>
                      <a:pt x="3757" y="0"/>
                      <a:pt x="3757" y="0"/>
                      <a:pt x="3757" y="0"/>
                    </a:cubicBezTo>
                    <a:cubicBezTo>
                      <a:pt x="1878" y="0"/>
                      <a:pt x="0" y="1964"/>
                      <a:pt x="0" y="3927"/>
                    </a:cubicBezTo>
                    <a:cubicBezTo>
                      <a:pt x="0" y="17673"/>
                      <a:pt x="0" y="17673"/>
                      <a:pt x="0" y="17673"/>
                    </a:cubicBezTo>
                    <a:cubicBezTo>
                      <a:pt x="0" y="19636"/>
                      <a:pt x="1878" y="21600"/>
                      <a:pt x="3757" y="216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351" name="Shape 351"/>
              <p:cNvSpPr/>
              <p:nvPr/>
            </p:nvSpPr>
            <p:spPr>
              <a:xfrm>
                <a:off x="376118" y="276558"/>
                <a:ext cx="129063" cy="12168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880" y="21600"/>
                    </a:moveTo>
                    <a:cubicBezTo>
                      <a:pt x="17280" y="21600"/>
                      <a:pt x="17280" y="21600"/>
                      <a:pt x="17280" y="21600"/>
                    </a:cubicBezTo>
                    <a:cubicBezTo>
                      <a:pt x="18720" y="21600"/>
                      <a:pt x="21600" y="20057"/>
                      <a:pt x="21600" y="18514"/>
                    </a:cubicBezTo>
                    <a:cubicBezTo>
                      <a:pt x="21600" y="3086"/>
                      <a:pt x="21600" y="3086"/>
                      <a:pt x="21600" y="3086"/>
                    </a:cubicBezTo>
                    <a:cubicBezTo>
                      <a:pt x="21600" y="1543"/>
                      <a:pt x="18720" y="0"/>
                      <a:pt x="17280" y="0"/>
                    </a:cubicBezTo>
                    <a:cubicBezTo>
                      <a:pt x="2880" y="0"/>
                      <a:pt x="2880" y="0"/>
                      <a:pt x="2880" y="0"/>
                    </a:cubicBezTo>
                    <a:cubicBezTo>
                      <a:pt x="1440" y="0"/>
                      <a:pt x="0" y="1543"/>
                      <a:pt x="0" y="3086"/>
                    </a:cubicBezTo>
                    <a:cubicBezTo>
                      <a:pt x="0" y="18514"/>
                      <a:pt x="0" y="18514"/>
                      <a:pt x="0" y="18514"/>
                    </a:cubicBezTo>
                    <a:cubicBezTo>
                      <a:pt x="0" y="20057"/>
                      <a:pt x="1440" y="21600"/>
                      <a:pt x="2880" y="216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352" name="Shape 352"/>
              <p:cNvSpPr/>
              <p:nvPr/>
            </p:nvSpPr>
            <p:spPr>
              <a:xfrm>
                <a:off x="549429" y="276558"/>
                <a:ext cx="121687" cy="12168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3086" y="21600"/>
                    </a:moveTo>
                    <a:cubicBezTo>
                      <a:pt x="18514" y="21600"/>
                      <a:pt x="18514" y="21600"/>
                      <a:pt x="18514" y="21600"/>
                    </a:cubicBezTo>
                    <a:cubicBezTo>
                      <a:pt x="20057" y="21600"/>
                      <a:pt x="21600" y="20057"/>
                      <a:pt x="21600" y="18514"/>
                    </a:cubicBezTo>
                    <a:cubicBezTo>
                      <a:pt x="21600" y="3086"/>
                      <a:pt x="21600" y="3086"/>
                      <a:pt x="21600" y="3086"/>
                    </a:cubicBezTo>
                    <a:cubicBezTo>
                      <a:pt x="21600" y="1543"/>
                      <a:pt x="20057" y="0"/>
                      <a:pt x="18514" y="0"/>
                    </a:cubicBezTo>
                    <a:cubicBezTo>
                      <a:pt x="3086" y="0"/>
                      <a:pt x="3086" y="0"/>
                      <a:pt x="3086" y="0"/>
                    </a:cubicBezTo>
                    <a:cubicBezTo>
                      <a:pt x="1543" y="0"/>
                      <a:pt x="0" y="1543"/>
                      <a:pt x="0" y="3086"/>
                    </a:cubicBezTo>
                    <a:cubicBezTo>
                      <a:pt x="0" y="18514"/>
                      <a:pt x="0" y="18514"/>
                      <a:pt x="0" y="18514"/>
                    </a:cubicBezTo>
                    <a:cubicBezTo>
                      <a:pt x="0" y="20057"/>
                      <a:pt x="1543" y="21600"/>
                      <a:pt x="3086" y="216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353" name="Shape 353"/>
              <p:cNvSpPr/>
              <p:nvPr/>
            </p:nvSpPr>
            <p:spPr>
              <a:xfrm>
                <a:off x="722737" y="276558"/>
                <a:ext cx="125374" cy="12168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3086" y="21600"/>
                    </a:moveTo>
                    <a:cubicBezTo>
                      <a:pt x="18514" y="21600"/>
                      <a:pt x="18514" y="21600"/>
                      <a:pt x="18514" y="21600"/>
                    </a:cubicBezTo>
                    <a:cubicBezTo>
                      <a:pt x="20057" y="21600"/>
                      <a:pt x="21600" y="20057"/>
                      <a:pt x="21600" y="18514"/>
                    </a:cubicBezTo>
                    <a:cubicBezTo>
                      <a:pt x="21600" y="3086"/>
                      <a:pt x="21600" y="3086"/>
                      <a:pt x="21600" y="3086"/>
                    </a:cubicBezTo>
                    <a:cubicBezTo>
                      <a:pt x="21600" y="1543"/>
                      <a:pt x="20057" y="0"/>
                      <a:pt x="18514" y="0"/>
                    </a:cubicBezTo>
                    <a:cubicBezTo>
                      <a:pt x="3086" y="0"/>
                      <a:pt x="3086" y="0"/>
                      <a:pt x="3086" y="0"/>
                    </a:cubicBezTo>
                    <a:cubicBezTo>
                      <a:pt x="1543" y="0"/>
                      <a:pt x="0" y="1543"/>
                      <a:pt x="0" y="3086"/>
                    </a:cubicBezTo>
                    <a:cubicBezTo>
                      <a:pt x="0" y="18514"/>
                      <a:pt x="0" y="18514"/>
                      <a:pt x="0" y="18514"/>
                    </a:cubicBezTo>
                    <a:cubicBezTo>
                      <a:pt x="0" y="20057"/>
                      <a:pt x="1543" y="21600"/>
                      <a:pt x="3086" y="216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354" name="Shape 354"/>
              <p:cNvSpPr/>
              <p:nvPr/>
            </p:nvSpPr>
            <p:spPr>
              <a:xfrm>
                <a:off x="899734" y="276558"/>
                <a:ext cx="121688" cy="12168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3086" y="21600"/>
                    </a:moveTo>
                    <a:cubicBezTo>
                      <a:pt x="18514" y="21600"/>
                      <a:pt x="18514" y="21600"/>
                      <a:pt x="18514" y="21600"/>
                    </a:cubicBezTo>
                    <a:cubicBezTo>
                      <a:pt x="20057" y="21600"/>
                      <a:pt x="21600" y="20057"/>
                      <a:pt x="21600" y="18514"/>
                    </a:cubicBezTo>
                    <a:cubicBezTo>
                      <a:pt x="21600" y="3086"/>
                      <a:pt x="21600" y="3086"/>
                      <a:pt x="21600" y="3086"/>
                    </a:cubicBezTo>
                    <a:cubicBezTo>
                      <a:pt x="21600" y="1543"/>
                      <a:pt x="20057" y="0"/>
                      <a:pt x="18514" y="0"/>
                    </a:cubicBezTo>
                    <a:cubicBezTo>
                      <a:pt x="3086" y="0"/>
                      <a:pt x="3086" y="0"/>
                      <a:pt x="3086" y="0"/>
                    </a:cubicBezTo>
                    <a:cubicBezTo>
                      <a:pt x="1543" y="0"/>
                      <a:pt x="0" y="1543"/>
                      <a:pt x="0" y="3086"/>
                    </a:cubicBezTo>
                    <a:cubicBezTo>
                      <a:pt x="0" y="18514"/>
                      <a:pt x="0" y="18514"/>
                      <a:pt x="0" y="18514"/>
                    </a:cubicBezTo>
                    <a:cubicBezTo>
                      <a:pt x="0" y="20057"/>
                      <a:pt x="1543" y="21600"/>
                      <a:pt x="3086" y="216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355" name="Shape 355"/>
              <p:cNvSpPr/>
              <p:nvPr/>
            </p:nvSpPr>
            <p:spPr>
              <a:xfrm>
                <a:off x="376118" y="442492"/>
                <a:ext cx="129063" cy="13274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880" y="21600"/>
                    </a:moveTo>
                    <a:cubicBezTo>
                      <a:pt x="17280" y="21600"/>
                      <a:pt x="17280" y="21600"/>
                      <a:pt x="17280" y="21600"/>
                    </a:cubicBezTo>
                    <a:cubicBezTo>
                      <a:pt x="18720" y="21600"/>
                      <a:pt x="21600" y="20160"/>
                      <a:pt x="21600" y="17280"/>
                    </a:cubicBezTo>
                    <a:cubicBezTo>
                      <a:pt x="21600" y="4320"/>
                      <a:pt x="21600" y="4320"/>
                      <a:pt x="21600" y="4320"/>
                    </a:cubicBezTo>
                    <a:cubicBezTo>
                      <a:pt x="21600" y="1440"/>
                      <a:pt x="18720" y="0"/>
                      <a:pt x="17280" y="0"/>
                    </a:cubicBezTo>
                    <a:cubicBezTo>
                      <a:pt x="2880" y="0"/>
                      <a:pt x="2880" y="0"/>
                      <a:pt x="2880" y="0"/>
                    </a:cubicBezTo>
                    <a:cubicBezTo>
                      <a:pt x="1440" y="0"/>
                      <a:pt x="0" y="1440"/>
                      <a:pt x="0" y="4320"/>
                    </a:cubicBezTo>
                    <a:cubicBezTo>
                      <a:pt x="0" y="17280"/>
                      <a:pt x="0" y="17280"/>
                      <a:pt x="0" y="17280"/>
                    </a:cubicBezTo>
                    <a:cubicBezTo>
                      <a:pt x="0" y="20160"/>
                      <a:pt x="1440" y="21600"/>
                      <a:pt x="2880" y="216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356" name="Shape 356"/>
              <p:cNvSpPr/>
              <p:nvPr/>
            </p:nvSpPr>
            <p:spPr>
              <a:xfrm>
                <a:off x="549429" y="442492"/>
                <a:ext cx="121687" cy="13274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3086" y="21600"/>
                    </a:moveTo>
                    <a:cubicBezTo>
                      <a:pt x="18514" y="21600"/>
                      <a:pt x="18514" y="21600"/>
                      <a:pt x="18514" y="21600"/>
                    </a:cubicBezTo>
                    <a:cubicBezTo>
                      <a:pt x="20057" y="21600"/>
                      <a:pt x="21600" y="20160"/>
                      <a:pt x="21600" y="17280"/>
                    </a:cubicBezTo>
                    <a:cubicBezTo>
                      <a:pt x="21600" y="4320"/>
                      <a:pt x="21600" y="4320"/>
                      <a:pt x="21600" y="4320"/>
                    </a:cubicBezTo>
                    <a:cubicBezTo>
                      <a:pt x="21600" y="1440"/>
                      <a:pt x="20057" y="0"/>
                      <a:pt x="18514" y="0"/>
                    </a:cubicBezTo>
                    <a:cubicBezTo>
                      <a:pt x="3086" y="0"/>
                      <a:pt x="3086" y="0"/>
                      <a:pt x="3086" y="0"/>
                    </a:cubicBezTo>
                    <a:cubicBezTo>
                      <a:pt x="1543" y="0"/>
                      <a:pt x="0" y="1440"/>
                      <a:pt x="0" y="4320"/>
                    </a:cubicBezTo>
                    <a:cubicBezTo>
                      <a:pt x="0" y="17280"/>
                      <a:pt x="0" y="17280"/>
                      <a:pt x="0" y="17280"/>
                    </a:cubicBezTo>
                    <a:cubicBezTo>
                      <a:pt x="0" y="20160"/>
                      <a:pt x="1543" y="21600"/>
                      <a:pt x="3086" y="216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357" name="Shape 357"/>
              <p:cNvSpPr/>
              <p:nvPr/>
            </p:nvSpPr>
            <p:spPr>
              <a:xfrm>
                <a:off x="722737" y="442492"/>
                <a:ext cx="125374" cy="13274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3086" y="21600"/>
                    </a:moveTo>
                    <a:cubicBezTo>
                      <a:pt x="18514" y="21600"/>
                      <a:pt x="18514" y="21600"/>
                      <a:pt x="18514" y="21600"/>
                    </a:cubicBezTo>
                    <a:cubicBezTo>
                      <a:pt x="20057" y="21600"/>
                      <a:pt x="21600" y="20160"/>
                      <a:pt x="21600" y="17280"/>
                    </a:cubicBezTo>
                    <a:cubicBezTo>
                      <a:pt x="21600" y="4320"/>
                      <a:pt x="21600" y="4320"/>
                      <a:pt x="21600" y="4320"/>
                    </a:cubicBezTo>
                    <a:cubicBezTo>
                      <a:pt x="21600" y="1440"/>
                      <a:pt x="20057" y="0"/>
                      <a:pt x="18514" y="0"/>
                    </a:cubicBezTo>
                    <a:cubicBezTo>
                      <a:pt x="3086" y="0"/>
                      <a:pt x="3086" y="0"/>
                      <a:pt x="3086" y="0"/>
                    </a:cubicBezTo>
                    <a:cubicBezTo>
                      <a:pt x="1543" y="0"/>
                      <a:pt x="0" y="1440"/>
                      <a:pt x="0" y="4320"/>
                    </a:cubicBezTo>
                    <a:cubicBezTo>
                      <a:pt x="0" y="17280"/>
                      <a:pt x="0" y="17280"/>
                      <a:pt x="0" y="17280"/>
                    </a:cubicBezTo>
                    <a:cubicBezTo>
                      <a:pt x="0" y="20160"/>
                      <a:pt x="1543" y="21600"/>
                      <a:pt x="3086" y="216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358" name="Shape 358"/>
              <p:cNvSpPr/>
              <p:nvPr/>
            </p:nvSpPr>
            <p:spPr>
              <a:xfrm>
                <a:off x="899734" y="442492"/>
                <a:ext cx="121688" cy="13274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3086" y="21600"/>
                    </a:moveTo>
                    <a:cubicBezTo>
                      <a:pt x="18514" y="21600"/>
                      <a:pt x="18514" y="21600"/>
                      <a:pt x="18514" y="21600"/>
                    </a:cubicBezTo>
                    <a:cubicBezTo>
                      <a:pt x="20057" y="21600"/>
                      <a:pt x="21600" y="20160"/>
                      <a:pt x="21600" y="17280"/>
                    </a:cubicBezTo>
                    <a:cubicBezTo>
                      <a:pt x="21600" y="4320"/>
                      <a:pt x="21600" y="4320"/>
                      <a:pt x="21600" y="4320"/>
                    </a:cubicBezTo>
                    <a:cubicBezTo>
                      <a:pt x="21600" y="1440"/>
                      <a:pt x="20057" y="0"/>
                      <a:pt x="18514" y="0"/>
                    </a:cubicBezTo>
                    <a:cubicBezTo>
                      <a:pt x="3086" y="0"/>
                      <a:pt x="3086" y="0"/>
                      <a:pt x="3086" y="0"/>
                    </a:cubicBezTo>
                    <a:cubicBezTo>
                      <a:pt x="1543" y="0"/>
                      <a:pt x="0" y="1440"/>
                      <a:pt x="0" y="4320"/>
                    </a:cubicBezTo>
                    <a:cubicBezTo>
                      <a:pt x="0" y="17280"/>
                      <a:pt x="0" y="17280"/>
                      <a:pt x="0" y="17280"/>
                    </a:cubicBezTo>
                    <a:cubicBezTo>
                      <a:pt x="0" y="20160"/>
                      <a:pt x="1543" y="21600"/>
                      <a:pt x="3086" y="216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359" name="Shape 359"/>
              <p:cNvSpPr/>
              <p:nvPr/>
            </p:nvSpPr>
            <p:spPr>
              <a:xfrm>
                <a:off x="376118" y="615803"/>
                <a:ext cx="129063" cy="12537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880" y="21600"/>
                    </a:moveTo>
                    <a:cubicBezTo>
                      <a:pt x="17280" y="21600"/>
                      <a:pt x="17280" y="21600"/>
                      <a:pt x="17280" y="21600"/>
                    </a:cubicBezTo>
                    <a:cubicBezTo>
                      <a:pt x="18720" y="21600"/>
                      <a:pt x="21600" y="20057"/>
                      <a:pt x="21600" y="18514"/>
                    </a:cubicBezTo>
                    <a:cubicBezTo>
                      <a:pt x="21600" y="3086"/>
                      <a:pt x="21600" y="3086"/>
                      <a:pt x="21600" y="3086"/>
                    </a:cubicBezTo>
                    <a:cubicBezTo>
                      <a:pt x="21600" y="1543"/>
                      <a:pt x="18720" y="0"/>
                      <a:pt x="17280" y="0"/>
                    </a:cubicBezTo>
                    <a:cubicBezTo>
                      <a:pt x="2880" y="0"/>
                      <a:pt x="2880" y="0"/>
                      <a:pt x="2880" y="0"/>
                    </a:cubicBezTo>
                    <a:cubicBezTo>
                      <a:pt x="1440" y="0"/>
                      <a:pt x="0" y="1543"/>
                      <a:pt x="0" y="3086"/>
                    </a:cubicBezTo>
                    <a:cubicBezTo>
                      <a:pt x="0" y="18514"/>
                      <a:pt x="0" y="18514"/>
                      <a:pt x="0" y="18514"/>
                    </a:cubicBezTo>
                    <a:cubicBezTo>
                      <a:pt x="0" y="20057"/>
                      <a:pt x="1440" y="21600"/>
                      <a:pt x="2880" y="216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360" name="Shape 360"/>
              <p:cNvSpPr/>
              <p:nvPr/>
            </p:nvSpPr>
            <p:spPr>
              <a:xfrm>
                <a:off x="549429" y="615803"/>
                <a:ext cx="121687" cy="12537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3086" y="21600"/>
                    </a:moveTo>
                    <a:cubicBezTo>
                      <a:pt x="18514" y="21600"/>
                      <a:pt x="18514" y="21600"/>
                      <a:pt x="18514" y="21600"/>
                    </a:cubicBezTo>
                    <a:cubicBezTo>
                      <a:pt x="20057" y="21600"/>
                      <a:pt x="21600" y="20057"/>
                      <a:pt x="21600" y="18514"/>
                    </a:cubicBezTo>
                    <a:cubicBezTo>
                      <a:pt x="21600" y="3086"/>
                      <a:pt x="21600" y="3086"/>
                      <a:pt x="21600" y="3086"/>
                    </a:cubicBezTo>
                    <a:cubicBezTo>
                      <a:pt x="21600" y="1543"/>
                      <a:pt x="20057" y="0"/>
                      <a:pt x="18514" y="0"/>
                    </a:cubicBezTo>
                    <a:cubicBezTo>
                      <a:pt x="3086" y="0"/>
                      <a:pt x="3086" y="0"/>
                      <a:pt x="3086" y="0"/>
                    </a:cubicBezTo>
                    <a:cubicBezTo>
                      <a:pt x="1543" y="0"/>
                      <a:pt x="0" y="1543"/>
                      <a:pt x="0" y="3086"/>
                    </a:cubicBezTo>
                    <a:cubicBezTo>
                      <a:pt x="0" y="18514"/>
                      <a:pt x="0" y="18514"/>
                      <a:pt x="0" y="18514"/>
                    </a:cubicBezTo>
                    <a:cubicBezTo>
                      <a:pt x="0" y="20057"/>
                      <a:pt x="1543" y="21600"/>
                      <a:pt x="3086" y="216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361" name="Shape 361"/>
              <p:cNvSpPr/>
              <p:nvPr/>
            </p:nvSpPr>
            <p:spPr>
              <a:xfrm>
                <a:off x="722737" y="615803"/>
                <a:ext cx="125374" cy="12537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3086" y="21600"/>
                    </a:moveTo>
                    <a:cubicBezTo>
                      <a:pt x="18514" y="21600"/>
                      <a:pt x="18514" y="21600"/>
                      <a:pt x="18514" y="21600"/>
                    </a:cubicBezTo>
                    <a:cubicBezTo>
                      <a:pt x="20057" y="21600"/>
                      <a:pt x="21600" y="20057"/>
                      <a:pt x="21600" y="18514"/>
                    </a:cubicBezTo>
                    <a:cubicBezTo>
                      <a:pt x="21600" y="3086"/>
                      <a:pt x="21600" y="3086"/>
                      <a:pt x="21600" y="3086"/>
                    </a:cubicBezTo>
                    <a:cubicBezTo>
                      <a:pt x="21600" y="1543"/>
                      <a:pt x="20057" y="0"/>
                      <a:pt x="18514" y="0"/>
                    </a:cubicBezTo>
                    <a:cubicBezTo>
                      <a:pt x="3086" y="0"/>
                      <a:pt x="3086" y="0"/>
                      <a:pt x="3086" y="0"/>
                    </a:cubicBezTo>
                    <a:cubicBezTo>
                      <a:pt x="1543" y="0"/>
                      <a:pt x="0" y="1543"/>
                      <a:pt x="0" y="3086"/>
                    </a:cubicBezTo>
                    <a:cubicBezTo>
                      <a:pt x="0" y="18514"/>
                      <a:pt x="0" y="18514"/>
                      <a:pt x="0" y="18514"/>
                    </a:cubicBezTo>
                    <a:cubicBezTo>
                      <a:pt x="0" y="20057"/>
                      <a:pt x="1543" y="21600"/>
                      <a:pt x="3086" y="216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362" name="Shape 362"/>
              <p:cNvSpPr/>
              <p:nvPr/>
            </p:nvSpPr>
            <p:spPr>
              <a:xfrm>
                <a:off x="899734" y="615803"/>
                <a:ext cx="121688" cy="12537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3086" y="21600"/>
                    </a:moveTo>
                    <a:cubicBezTo>
                      <a:pt x="18514" y="21600"/>
                      <a:pt x="18514" y="21600"/>
                      <a:pt x="18514" y="21600"/>
                    </a:cubicBezTo>
                    <a:cubicBezTo>
                      <a:pt x="20057" y="21600"/>
                      <a:pt x="21600" y="20057"/>
                      <a:pt x="21600" y="18514"/>
                    </a:cubicBezTo>
                    <a:cubicBezTo>
                      <a:pt x="21600" y="3086"/>
                      <a:pt x="21600" y="3086"/>
                      <a:pt x="21600" y="3086"/>
                    </a:cubicBezTo>
                    <a:cubicBezTo>
                      <a:pt x="21600" y="1543"/>
                      <a:pt x="20057" y="0"/>
                      <a:pt x="18514" y="0"/>
                    </a:cubicBezTo>
                    <a:cubicBezTo>
                      <a:pt x="3086" y="0"/>
                      <a:pt x="3086" y="0"/>
                      <a:pt x="3086" y="0"/>
                    </a:cubicBezTo>
                    <a:cubicBezTo>
                      <a:pt x="1543" y="0"/>
                      <a:pt x="0" y="1543"/>
                      <a:pt x="0" y="3086"/>
                    </a:cubicBezTo>
                    <a:cubicBezTo>
                      <a:pt x="0" y="18514"/>
                      <a:pt x="0" y="18514"/>
                      <a:pt x="0" y="18514"/>
                    </a:cubicBezTo>
                    <a:cubicBezTo>
                      <a:pt x="0" y="20057"/>
                      <a:pt x="1543" y="21600"/>
                      <a:pt x="3086" y="216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</p:grpSp>
      </p:grpSp>
      <p:grpSp>
        <p:nvGrpSpPr>
          <p:cNvPr id="370" name="Group 370"/>
          <p:cNvGrpSpPr/>
          <p:nvPr/>
        </p:nvGrpSpPr>
        <p:grpSpPr>
          <a:xfrm>
            <a:off x="15923344" y="3018606"/>
            <a:ext cx="2880001" cy="2880001"/>
            <a:chOff x="0" y="0"/>
            <a:chExt cx="2879999" cy="2879999"/>
          </a:xfrm>
        </p:grpSpPr>
        <p:sp>
          <p:nvSpPr>
            <p:cNvPr id="365" name="Shape 365"/>
            <p:cNvSpPr/>
            <p:nvPr/>
          </p:nvSpPr>
          <p:spPr>
            <a:xfrm>
              <a:off x="0" y="0"/>
              <a:ext cx="2880000" cy="2880000"/>
            </a:xfrm>
            <a:prstGeom prst="rect">
              <a:avLst/>
            </a:prstGeom>
            <a:solidFill>
              <a:srgbClr val="404040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grpSp>
          <p:nvGrpSpPr>
            <p:cNvPr id="369" name="Group 369"/>
            <p:cNvGrpSpPr/>
            <p:nvPr/>
          </p:nvGrpSpPr>
          <p:grpSpPr>
            <a:xfrm>
              <a:off x="835259" y="896101"/>
              <a:ext cx="1209481" cy="1087798"/>
              <a:chOff x="0" y="0"/>
              <a:chExt cx="1209480" cy="1087796"/>
            </a:xfrm>
          </p:grpSpPr>
          <p:sp>
            <p:nvSpPr>
              <p:cNvPr id="366" name="Shape 366"/>
              <p:cNvSpPr/>
              <p:nvPr/>
            </p:nvSpPr>
            <p:spPr>
              <a:xfrm>
                <a:off x="-1" y="0"/>
                <a:ext cx="1209482" cy="108779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243" y="21600"/>
                    </a:moveTo>
                    <a:cubicBezTo>
                      <a:pt x="16938" y="21600"/>
                      <a:pt x="16938" y="21600"/>
                      <a:pt x="16938" y="21600"/>
                    </a:cubicBezTo>
                    <a:cubicBezTo>
                      <a:pt x="17715" y="21600"/>
                      <a:pt x="18181" y="20909"/>
                      <a:pt x="18181" y="20218"/>
                    </a:cubicBezTo>
                    <a:cubicBezTo>
                      <a:pt x="18181" y="13997"/>
                      <a:pt x="18181" y="13997"/>
                      <a:pt x="18181" y="13997"/>
                    </a:cubicBezTo>
                    <a:cubicBezTo>
                      <a:pt x="20357" y="13997"/>
                      <a:pt x="20357" y="13997"/>
                      <a:pt x="20357" y="13997"/>
                    </a:cubicBezTo>
                    <a:cubicBezTo>
                      <a:pt x="21134" y="13997"/>
                      <a:pt x="21600" y="13306"/>
                      <a:pt x="21600" y="12614"/>
                    </a:cubicBezTo>
                    <a:cubicBezTo>
                      <a:pt x="21600" y="1382"/>
                      <a:pt x="21600" y="1382"/>
                      <a:pt x="21600" y="1382"/>
                    </a:cubicBezTo>
                    <a:cubicBezTo>
                      <a:pt x="21600" y="518"/>
                      <a:pt x="21134" y="0"/>
                      <a:pt x="20357" y="0"/>
                    </a:cubicBezTo>
                    <a:cubicBezTo>
                      <a:pt x="4662" y="0"/>
                      <a:pt x="4662" y="0"/>
                      <a:pt x="4662" y="0"/>
                    </a:cubicBezTo>
                    <a:cubicBezTo>
                      <a:pt x="4040" y="0"/>
                      <a:pt x="3419" y="518"/>
                      <a:pt x="3419" y="1382"/>
                    </a:cubicBezTo>
                    <a:cubicBezTo>
                      <a:pt x="3419" y="7603"/>
                      <a:pt x="3419" y="7603"/>
                      <a:pt x="3419" y="7603"/>
                    </a:cubicBezTo>
                    <a:cubicBezTo>
                      <a:pt x="1243" y="7603"/>
                      <a:pt x="1243" y="7603"/>
                      <a:pt x="1243" y="7603"/>
                    </a:cubicBezTo>
                    <a:cubicBezTo>
                      <a:pt x="622" y="7603"/>
                      <a:pt x="0" y="8294"/>
                      <a:pt x="0" y="8986"/>
                    </a:cubicBezTo>
                    <a:cubicBezTo>
                      <a:pt x="0" y="20218"/>
                      <a:pt x="0" y="20218"/>
                      <a:pt x="0" y="20218"/>
                    </a:cubicBezTo>
                    <a:cubicBezTo>
                      <a:pt x="0" y="20909"/>
                      <a:pt x="622" y="21600"/>
                      <a:pt x="1243" y="21600"/>
                    </a:cubicBezTo>
                    <a:close/>
                    <a:moveTo>
                      <a:pt x="16938" y="9158"/>
                    </a:moveTo>
                    <a:cubicBezTo>
                      <a:pt x="16938" y="20045"/>
                      <a:pt x="16938" y="20045"/>
                      <a:pt x="16938" y="20045"/>
                    </a:cubicBezTo>
                    <a:cubicBezTo>
                      <a:pt x="1399" y="20045"/>
                      <a:pt x="1399" y="20045"/>
                      <a:pt x="1399" y="20045"/>
                    </a:cubicBezTo>
                    <a:cubicBezTo>
                      <a:pt x="1399" y="9158"/>
                      <a:pt x="1399" y="9158"/>
                      <a:pt x="1399" y="9158"/>
                    </a:cubicBezTo>
                    <a:lnTo>
                      <a:pt x="16938" y="9158"/>
                    </a:lnTo>
                    <a:close/>
                    <a:moveTo>
                      <a:pt x="20357" y="3283"/>
                    </a:moveTo>
                    <a:cubicBezTo>
                      <a:pt x="4817" y="3283"/>
                      <a:pt x="4817" y="3283"/>
                      <a:pt x="4817" y="3283"/>
                    </a:cubicBezTo>
                    <a:cubicBezTo>
                      <a:pt x="4817" y="1555"/>
                      <a:pt x="4817" y="1555"/>
                      <a:pt x="4817" y="1555"/>
                    </a:cubicBezTo>
                    <a:cubicBezTo>
                      <a:pt x="20357" y="1555"/>
                      <a:pt x="20357" y="1555"/>
                      <a:pt x="20357" y="1555"/>
                    </a:cubicBezTo>
                    <a:lnTo>
                      <a:pt x="20357" y="3283"/>
                    </a:lnTo>
                    <a:close/>
                    <a:moveTo>
                      <a:pt x="4817" y="5357"/>
                    </a:moveTo>
                    <a:cubicBezTo>
                      <a:pt x="20357" y="5357"/>
                      <a:pt x="20357" y="5357"/>
                      <a:pt x="20357" y="5357"/>
                    </a:cubicBezTo>
                    <a:cubicBezTo>
                      <a:pt x="20357" y="12442"/>
                      <a:pt x="20357" y="12442"/>
                      <a:pt x="20357" y="12442"/>
                    </a:cubicBezTo>
                    <a:cubicBezTo>
                      <a:pt x="18181" y="12442"/>
                      <a:pt x="18181" y="12442"/>
                      <a:pt x="18181" y="12442"/>
                    </a:cubicBezTo>
                    <a:cubicBezTo>
                      <a:pt x="18181" y="8986"/>
                      <a:pt x="18181" y="8986"/>
                      <a:pt x="18181" y="8986"/>
                    </a:cubicBezTo>
                    <a:cubicBezTo>
                      <a:pt x="18181" y="8294"/>
                      <a:pt x="17715" y="7603"/>
                      <a:pt x="16938" y="7603"/>
                    </a:cubicBezTo>
                    <a:cubicBezTo>
                      <a:pt x="4817" y="7603"/>
                      <a:pt x="4817" y="7603"/>
                      <a:pt x="4817" y="7603"/>
                    </a:cubicBezTo>
                    <a:lnTo>
                      <a:pt x="4817" y="5357"/>
                    </a:ln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367" name="Shape 367"/>
              <p:cNvSpPr/>
              <p:nvPr/>
            </p:nvSpPr>
            <p:spPr>
              <a:xfrm>
                <a:off x="626864" y="748551"/>
                <a:ext cx="250747" cy="21018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110" y="0"/>
                    </a:moveTo>
                    <a:cubicBezTo>
                      <a:pt x="1490" y="0"/>
                      <a:pt x="1490" y="0"/>
                      <a:pt x="1490" y="0"/>
                    </a:cubicBezTo>
                    <a:cubicBezTo>
                      <a:pt x="745" y="0"/>
                      <a:pt x="0" y="900"/>
                      <a:pt x="0" y="1800"/>
                    </a:cubicBezTo>
                    <a:cubicBezTo>
                      <a:pt x="0" y="19800"/>
                      <a:pt x="0" y="19800"/>
                      <a:pt x="0" y="19800"/>
                    </a:cubicBezTo>
                    <a:cubicBezTo>
                      <a:pt x="0" y="20700"/>
                      <a:pt x="745" y="21600"/>
                      <a:pt x="1490" y="21600"/>
                    </a:cubicBezTo>
                    <a:cubicBezTo>
                      <a:pt x="20110" y="21600"/>
                      <a:pt x="20110" y="21600"/>
                      <a:pt x="20110" y="21600"/>
                    </a:cubicBezTo>
                    <a:cubicBezTo>
                      <a:pt x="20855" y="21600"/>
                      <a:pt x="21600" y="20700"/>
                      <a:pt x="21600" y="19800"/>
                    </a:cubicBezTo>
                    <a:cubicBezTo>
                      <a:pt x="21600" y="1800"/>
                      <a:pt x="21600" y="1800"/>
                      <a:pt x="21600" y="1800"/>
                    </a:cubicBezTo>
                    <a:cubicBezTo>
                      <a:pt x="21600" y="900"/>
                      <a:pt x="20855" y="0"/>
                      <a:pt x="2011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368" name="Shape 368"/>
              <p:cNvSpPr/>
              <p:nvPr/>
            </p:nvSpPr>
            <p:spPr>
              <a:xfrm>
                <a:off x="154872" y="538366"/>
                <a:ext cx="132749" cy="12783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0800" extrusionOk="0">
                    <a:moveTo>
                      <a:pt x="0" y="8640"/>
                    </a:moveTo>
                    <a:cubicBezTo>
                      <a:pt x="0" y="8640"/>
                      <a:pt x="0" y="10080"/>
                      <a:pt x="0" y="10080"/>
                    </a:cubicBezTo>
                    <a:cubicBezTo>
                      <a:pt x="0" y="10080"/>
                      <a:pt x="0" y="11520"/>
                      <a:pt x="0" y="11520"/>
                    </a:cubicBezTo>
                    <a:cubicBezTo>
                      <a:pt x="20160" y="20160"/>
                      <a:pt x="20160" y="20160"/>
                      <a:pt x="20160" y="20160"/>
                    </a:cubicBezTo>
                    <a:cubicBezTo>
                      <a:pt x="20160" y="21600"/>
                      <a:pt x="21600" y="20160"/>
                      <a:pt x="21600" y="20160"/>
                    </a:cubicBezTo>
                    <a:cubicBezTo>
                      <a:pt x="21600" y="20160"/>
                      <a:pt x="21600" y="20160"/>
                      <a:pt x="21600" y="20160"/>
                    </a:cubicBezTo>
                    <a:cubicBezTo>
                      <a:pt x="21600" y="1440"/>
                      <a:pt x="21600" y="1440"/>
                      <a:pt x="21600" y="1440"/>
                    </a:cubicBezTo>
                    <a:cubicBezTo>
                      <a:pt x="21600" y="0"/>
                      <a:pt x="21600" y="0"/>
                      <a:pt x="21600" y="0"/>
                    </a:cubicBezTo>
                    <a:cubicBezTo>
                      <a:pt x="21600" y="0"/>
                      <a:pt x="20160" y="0"/>
                      <a:pt x="20160" y="0"/>
                    </a:cubicBezTo>
                    <a:lnTo>
                      <a:pt x="0" y="8640"/>
                    </a:ln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</p:grpSp>
      </p:grpSp>
      <p:grpSp>
        <p:nvGrpSpPr>
          <p:cNvPr id="382" name="Group 382"/>
          <p:cNvGrpSpPr/>
          <p:nvPr/>
        </p:nvGrpSpPr>
        <p:grpSpPr>
          <a:xfrm>
            <a:off x="10189775" y="5900308"/>
            <a:ext cx="2880001" cy="2880001"/>
            <a:chOff x="0" y="0"/>
            <a:chExt cx="2879999" cy="2879999"/>
          </a:xfrm>
        </p:grpSpPr>
        <p:sp>
          <p:nvSpPr>
            <p:cNvPr id="371" name="Shape 371"/>
            <p:cNvSpPr/>
            <p:nvPr/>
          </p:nvSpPr>
          <p:spPr>
            <a:xfrm>
              <a:off x="0" y="0"/>
              <a:ext cx="2880000" cy="2880000"/>
            </a:xfrm>
            <a:prstGeom prst="rect">
              <a:avLst/>
            </a:prstGeom>
            <a:solidFill>
              <a:srgbClr val="404040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grpSp>
          <p:nvGrpSpPr>
            <p:cNvPr id="381" name="Group 381"/>
            <p:cNvGrpSpPr/>
            <p:nvPr/>
          </p:nvGrpSpPr>
          <p:grpSpPr>
            <a:xfrm>
              <a:off x="768885" y="931361"/>
              <a:ext cx="1342230" cy="1068796"/>
              <a:chOff x="0" y="0"/>
              <a:chExt cx="1342228" cy="1068794"/>
            </a:xfrm>
          </p:grpSpPr>
          <p:sp>
            <p:nvSpPr>
              <p:cNvPr id="372" name="Shape 372"/>
              <p:cNvSpPr/>
              <p:nvPr/>
            </p:nvSpPr>
            <p:spPr>
              <a:xfrm>
                <a:off x="0" y="-1"/>
                <a:ext cx="1342229" cy="106879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0527" extrusionOk="0">
                    <a:moveTo>
                      <a:pt x="10239" y="20402"/>
                    </a:moveTo>
                    <a:cubicBezTo>
                      <a:pt x="10519" y="20569"/>
                      <a:pt x="11081" y="20569"/>
                      <a:pt x="11361" y="20402"/>
                    </a:cubicBezTo>
                    <a:cubicBezTo>
                      <a:pt x="12343" y="19397"/>
                      <a:pt x="15288" y="17555"/>
                      <a:pt x="20478" y="19062"/>
                    </a:cubicBezTo>
                    <a:cubicBezTo>
                      <a:pt x="20758" y="19229"/>
                      <a:pt x="21039" y="19062"/>
                      <a:pt x="21319" y="18895"/>
                    </a:cubicBezTo>
                    <a:cubicBezTo>
                      <a:pt x="21460" y="18727"/>
                      <a:pt x="21600" y="18392"/>
                      <a:pt x="21600" y="18057"/>
                    </a:cubicBezTo>
                    <a:cubicBezTo>
                      <a:pt x="21600" y="1816"/>
                      <a:pt x="21600" y="1816"/>
                      <a:pt x="21600" y="1816"/>
                    </a:cubicBezTo>
                    <a:cubicBezTo>
                      <a:pt x="21600" y="1313"/>
                      <a:pt x="21319" y="811"/>
                      <a:pt x="20899" y="643"/>
                    </a:cubicBezTo>
                    <a:cubicBezTo>
                      <a:pt x="15429" y="-1031"/>
                      <a:pt x="12062" y="978"/>
                      <a:pt x="10800" y="1983"/>
                    </a:cubicBezTo>
                    <a:cubicBezTo>
                      <a:pt x="9538" y="978"/>
                      <a:pt x="6312" y="-1031"/>
                      <a:pt x="701" y="643"/>
                    </a:cubicBezTo>
                    <a:cubicBezTo>
                      <a:pt x="281" y="811"/>
                      <a:pt x="0" y="1313"/>
                      <a:pt x="0" y="1816"/>
                    </a:cubicBezTo>
                    <a:cubicBezTo>
                      <a:pt x="0" y="18057"/>
                      <a:pt x="0" y="18057"/>
                      <a:pt x="0" y="18057"/>
                    </a:cubicBezTo>
                    <a:cubicBezTo>
                      <a:pt x="0" y="18392"/>
                      <a:pt x="140" y="18727"/>
                      <a:pt x="421" y="18895"/>
                    </a:cubicBezTo>
                    <a:cubicBezTo>
                      <a:pt x="561" y="19229"/>
                      <a:pt x="842" y="19229"/>
                      <a:pt x="1122" y="19062"/>
                    </a:cubicBezTo>
                    <a:cubicBezTo>
                      <a:pt x="6312" y="17555"/>
                      <a:pt x="9257" y="19397"/>
                      <a:pt x="10239" y="20402"/>
                    </a:cubicBezTo>
                    <a:close/>
                    <a:moveTo>
                      <a:pt x="11221" y="3322"/>
                    </a:moveTo>
                    <a:cubicBezTo>
                      <a:pt x="12062" y="2485"/>
                      <a:pt x="15008" y="309"/>
                      <a:pt x="20478" y="1983"/>
                    </a:cubicBezTo>
                    <a:cubicBezTo>
                      <a:pt x="20478" y="17722"/>
                      <a:pt x="20478" y="17722"/>
                      <a:pt x="20478" y="17722"/>
                    </a:cubicBezTo>
                    <a:cubicBezTo>
                      <a:pt x="15709" y="16383"/>
                      <a:pt x="12623" y="17890"/>
                      <a:pt x="11221" y="18895"/>
                    </a:cubicBezTo>
                    <a:lnTo>
                      <a:pt x="11221" y="3322"/>
                    </a:lnTo>
                    <a:close/>
                    <a:moveTo>
                      <a:pt x="1122" y="17722"/>
                    </a:moveTo>
                    <a:cubicBezTo>
                      <a:pt x="1122" y="1983"/>
                      <a:pt x="1122" y="1983"/>
                      <a:pt x="1122" y="1983"/>
                    </a:cubicBezTo>
                    <a:cubicBezTo>
                      <a:pt x="6592" y="309"/>
                      <a:pt x="9538" y="2485"/>
                      <a:pt x="10379" y="3322"/>
                    </a:cubicBezTo>
                    <a:cubicBezTo>
                      <a:pt x="10379" y="18895"/>
                      <a:pt x="10379" y="18895"/>
                      <a:pt x="10379" y="18895"/>
                    </a:cubicBezTo>
                    <a:cubicBezTo>
                      <a:pt x="8977" y="17890"/>
                      <a:pt x="5891" y="16383"/>
                      <a:pt x="1122" y="1772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373" name="Shape 373"/>
              <p:cNvSpPr/>
              <p:nvPr/>
            </p:nvSpPr>
            <p:spPr>
              <a:xfrm>
                <a:off x="202808" y="241752"/>
                <a:ext cx="320809" cy="6961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19416" extrusionOk="0">
                    <a:moveTo>
                      <a:pt x="1168" y="2616"/>
                    </a:moveTo>
                    <a:cubicBezTo>
                      <a:pt x="584" y="2616"/>
                      <a:pt x="0" y="5016"/>
                      <a:pt x="0" y="5016"/>
                    </a:cubicBezTo>
                    <a:cubicBezTo>
                      <a:pt x="0" y="12216"/>
                      <a:pt x="0" y="12216"/>
                      <a:pt x="0" y="12216"/>
                    </a:cubicBezTo>
                    <a:cubicBezTo>
                      <a:pt x="0" y="12216"/>
                      <a:pt x="0" y="14616"/>
                      <a:pt x="584" y="14616"/>
                    </a:cubicBezTo>
                    <a:cubicBezTo>
                      <a:pt x="584" y="17016"/>
                      <a:pt x="1168" y="17016"/>
                      <a:pt x="1168" y="17016"/>
                    </a:cubicBezTo>
                    <a:cubicBezTo>
                      <a:pt x="8173" y="12216"/>
                      <a:pt x="14595" y="14616"/>
                      <a:pt x="20432" y="19416"/>
                    </a:cubicBezTo>
                    <a:cubicBezTo>
                      <a:pt x="20432" y="19416"/>
                      <a:pt x="21016" y="19416"/>
                      <a:pt x="21016" y="19416"/>
                    </a:cubicBezTo>
                    <a:cubicBezTo>
                      <a:pt x="21600" y="19416"/>
                      <a:pt x="21600" y="17016"/>
                      <a:pt x="21600" y="17016"/>
                    </a:cubicBezTo>
                    <a:cubicBezTo>
                      <a:pt x="21600" y="9816"/>
                      <a:pt x="21600" y="9816"/>
                      <a:pt x="21600" y="9816"/>
                    </a:cubicBezTo>
                    <a:cubicBezTo>
                      <a:pt x="21600" y="7416"/>
                      <a:pt x="21016" y="7416"/>
                      <a:pt x="20432" y="5016"/>
                    </a:cubicBezTo>
                    <a:cubicBezTo>
                      <a:pt x="14595" y="216"/>
                      <a:pt x="8173" y="-2184"/>
                      <a:pt x="1168" y="2616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374" name="Shape 374"/>
              <p:cNvSpPr/>
              <p:nvPr/>
            </p:nvSpPr>
            <p:spPr>
              <a:xfrm>
                <a:off x="202808" y="384880"/>
                <a:ext cx="320809" cy="7398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0635" extrusionOk="0">
                    <a:moveTo>
                      <a:pt x="1168" y="1435"/>
                    </a:moveTo>
                    <a:cubicBezTo>
                      <a:pt x="584" y="1435"/>
                      <a:pt x="0" y="3835"/>
                      <a:pt x="0" y="6235"/>
                    </a:cubicBezTo>
                    <a:cubicBezTo>
                      <a:pt x="0" y="11035"/>
                      <a:pt x="0" y="11035"/>
                      <a:pt x="0" y="11035"/>
                    </a:cubicBezTo>
                    <a:cubicBezTo>
                      <a:pt x="0" y="13435"/>
                      <a:pt x="0" y="13435"/>
                      <a:pt x="584" y="15835"/>
                    </a:cubicBezTo>
                    <a:cubicBezTo>
                      <a:pt x="584" y="15835"/>
                      <a:pt x="1168" y="15835"/>
                      <a:pt x="1168" y="15835"/>
                    </a:cubicBezTo>
                    <a:cubicBezTo>
                      <a:pt x="8173" y="13435"/>
                      <a:pt x="14595" y="13435"/>
                      <a:pt x="20432" y="20635"/>
                    </a:cubicBezTo>
                    <a:cubicBezTo>
                      <a:pt x="20432" y="20635"/>
                      <a:pt x="21016" y="20635"/>
                      <a:pt x="21016" y="18235"/>
                    </a:cubicBezTo>
                    <a:cubicBezTo>
                      <a:pt x="21600" y="18235"/>
                      <a:pt x="21600" y="18235"/>
                      <a:pt x="21600" y="15835"/>
                    </a:cubicBezTo>
                    <a:cubicBezTo>
                      <a:pt x="21600" y="11035"/>
                      <a:pt x="21600" y="11035"/>
                      <a:pt x="21600" y="11035"/>
                    </a:cubicBezTo>
                    <a:cubicBezTo>
                      <a:pt x="21600" y="8635"/>
                      <a:pt x="21016" y="6235"/>
                      <a:pt x="20432" y="6235"/>
                    </a:cubicBezTo>
                    <a:cubicBezTo>
                      <a:pt x="14595" y="-965"/>
                      <a:pt x="8173" y="-965"/>
                      <a:pt x="1168" y="1435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375" name="Shape 375"/>
              <p:cNvSpPr/>
              <p:nvPr/>
            </p:nvSpPr>
            <p:spPr>
              <a:xfrm>
                <a:off x="202808" y="529373"/>
                <a:ext cx="320809" cy="6961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19416" extrusionOk="0">
                    <a:moveTo>
                      <a:pt x="1168" y="2616"/>
                    </a:moveTo>
                    <a:cubicBezTo>
                      <a:pt x="584" y="2616"/>
                      <a:pt x="0" y="5016"/>
                      <a:pt x="0" y="7416"/>
                    </a:cubicBezTo>
                    <a:cubicBezTo>
                      <a:pt x="0" y="12216"/>
                      <a:pt x="0" y="12216"/>
                      <a:pt x="0" y="12216"/>
                    </a:cubicBezTo>
                    <a:cubicBezTo>
                      <a:pt x="0" y="12216"/>
                      <a:pt x="0" y="14616"/>
                      <a:pt x="584" y="14616"/>
                    </a:cubicBezTo>
                    <a:cubicBezTo>
                      <a:pt x="584" y="17016"/>
                      <a:pt x="1168" y="17016"/>
                      <a:pt x="1168" y="17016"/>
                    </a:cubicBezTo>
                    <a:cubicBezTo>
                      <a:pt x="8173" y="12216"/>
                      <a:pt x="14595" y="14616"/>
                      <a:pt x="20432" y="19416"/>
                    </a:cubicBezTo>
                    <a:cubicBezTo>
                      <a:pt x="20432" y="19416"/>
                      <a:pt x="21016" y="19416"/>
                      <a:pt x="21016" y="19416"/>
                    </a:cubicBezTo>
                    <a:cubicBezTo>
                      <a:pt x="21600" y="19416"/>
                      <a:pt x="21600" y="17016"/>
                      <a:pt x="21600" y="17016"/>
                    </a:cubicBezTo>
                    <a:cubicBezTo>
                      <a:pt x="21600" y="9816"/>
                      <a:pt x="21600" y="9816"/>
                      <a:pt x="21600" y="9816"/>
                    </a:cubicBezTo>
                    <a:cubicBezTo>
                      <a:pt x="21600" y="7416"/>
                      <a:pt x="21016" y="7416"/>
                      <a:pt x="20432" y="5016"/>
                    </a:cubicBezTo>
                    <a:cubicBezTo>
                      <a:pt x="14595" y="216"/>
                      <a:pt x="8173" y="-2184"/>
                      <a:pt x="1168" y="2616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376" name="Shape 376"/>
              <p:cNvSpPr/>
              <p:nvPr/>
            </p:nvSpPr>
            <p:spPr>
              <a:xfrm>
                <a:off x="202808" y="672500"/>
                <a:ext cx="320809" cy="7398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0635" extrusionOk="0">
                    <a:moveTo>
                      <a:pt x="1168" y="1435"/>
                    </a:moveTo>
                    <a:cubicBezTo>
                      <a:pt x="584" y="1435"/>
                      <a:pt x="0" y="3835"/>
                      <a:pt x="0" y="6235"/>
                    </a:cubicBezTo>
                    <a:cubicBezTo>
                      <a:pt x="0" y="11035"/>
                      <a:pt x="0" y="11035"/>
                      <a:pt x="0" y="11035"/>
                    </a:cubicBezTo>
                    <a:cubicBezTo>
                      <a:pt x="0" y="13435"/>
                      <a:pt x="0" y="13435"/>
                      <a:pt x="584" y="15835"/>
                    </a:cubicBezTo>
                    <a:cubicBezTo>
                      <a:pt x="584" y="15835"/>
                      <a:pt x="1168" y="15835"/>
                      <a:pt x="1168" y="15835"/>
                    </a:cubicBezTo>
                    <a:cubicBezTo>
                      <a:pt x="8173" y="13435"/>
                      <a:pt x="14595" y="13435"/>
                      <a:pt x="20432" y="20635"/>
                    </a:cubicBezTo>
                    <a:cubicBezTo>
                      <a:pt x="20432" y="20635"/>
                      <a:pt x="21016" y="20635"/>
                      <a:pt x="21016" y="18235"/>
                    </a:cubicBezTo>
                    <a:cubicBezTo>
                      <a:pt x="21600" y="18235"/>
                      <a:pt x="21600" y="18235"/>
                      <a:pt x="21600" y="15835"/>
                    </a:cubicBezTo>
                    <a:cubicBezTo>
                      <a:pt x="21600" y="11035"/>
                      <a:pt x="21600" y="11035"/>
                      <a:pt x="21600" y="11035"/>
                    </a:cubicBezTo>
                    <a:cubicBezTo>
                      <a:pt x="21600" y="8635"/>
                      <a:pt x="21016" y="6235"/>
                      <a:pt x="20432" y="6235"/>
                    </a:cubicBezTo>
                    <a:cubicBezTo>
                      <a:pt x="14595" y="-965"/>
                      <a:pt x="8173" y="-965"/>
                      <a:pt x="1168" y="1435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377" name="Shape 377"/>
              <p:cNvSpPr/>
              <p:nvPr/>
            </p:nvSpPr>
            <p:spPr>
              <a:xfrm>
                <a:off x="822297" y="241752"/>
                <a:ext cx="320810" cy="6961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19416" extrusionOk="0">
                    <a:moveTo>
                      <a:pt x="1168" y="5016"/>
                    </a:moveTo>
                    <a:cubicBezTo>
                      <a:pt x="584" y="7416"/>
                      <a:pt x="0" y="7416"/>
                      <a:pt x="0" y="9816"/>
                    </a:cubicBezTo>
                    <a:cubicBezTo>
                      <a:pt x="0" y="17016"/>
                      <a:pt x="0" y="17016"/>
                      <a:pt x="0" y="17016"/>
                    </a:cubicBezTo>
                    <a:cubicBezTo>
                      <a:pt x="0" y="17016"/>
                      <a:pt x="584" y="19416"/>
                      <a:pt x="584" y="19416"/>
                    </a:cubicBezTo>
                    <a:cubicBezTo>
                      <a:pt x="584" y="19416"/>
                      <a:pt x="1168" y="19416"/>
                      <a:pt x="1751" y="19416"/>
                    </a:cubicBezTo>
                    <a:cubicBezTo>
                      <a:pt x="7005" y="14616"/>
                      <a:pt x="13427" y="12216"/>
                      <a:pt x="20432" y="17016"/>
                    </a:cubicBezTo>
                    <a:cubicBezTo>
                      <a:pt x="21016" y="17016"/>
                      <a:pt x="21016" y="17016"/>
                      <a:pt x="21016" y="14616"/>
                    </a:cubicBezTo>
                    <a:cubicBezTo>
                      <a:pt x="21600" y="14616"/>
                      <a:pt x="21600" y="12216"/>
                      <a:pt x="21600" y="12216"/>
                    </a:cubicBezTo>
                    <a:cubicBezTo>
                      <a:pt x="21600" y="5016"/>
                      <a:pt x="21600" y="5016"/>
                      <a:pt x="21600" y="5016"/>
                    </a:cubicBezTo>
                    <a:cubicBezTo>
                      <a:pt x="21600" y="5016"/>
                      <a:pt x="21016" y="2616"/>
                      <a:pt x="21016" y="2616"/>
                    </a:cubicBezTo>
                    <a:cubicBezTo>
                      <a:pt x="13427" y="-2184"/>
                      <a:pt x="7005" y="216"/>
                      <a:pt x="1168" y="5016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378" name="Shape 378"/>
              <p:cNvSpPr/>
              <p:nvPr/>
            </p:nvSpPr>
            <p:spPr>
              <a:xfrm>
                <a:off x="822297" y="384880"/>
                <a:ext cx="320810" cy="7398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0635" extrusionOk="0">
                    <a:moveTo>
                      <a:pt x="1168" y="6235"/>
                    </a:moveTo>
                    <a:cubicBezTo>
                      <a:pt x="584" y="6235"/>
                      <a:pt x="0" y="8635"/>
                      <a:pt x="0" y="11035"/>
                    </a:cubicBezTo>
                    <a:cubicBezTo>
                      <a:pt x="0" y="15835"/>
                      <a:pt x="0" y="15835"/>
                      <a:pt x="0" y="15835"/>
                    </a:cubicBezTo>
                    <a:cubicBezTo>
                      <a:pt x="0" y="18235"/>
                      <a:pt x="584" y="18235"/>
                      <a:pt x="584" y="18235"/>
                    </a:cubicBezTo>
                    <a:cubicBezTo>
                      <a:pt x="584" y="20635"/>
                      <a:pt x="1168" y="20635"/>
                      <a:pt x="1751" y="20635"/>
                    </a:cubicBezTo>
                    <a:cubicBezTo>
                      <a:pt x="7005" y="13435"/>
                      <a:pt x="13427" y="13435"/>
                      <a:pt x="20432" y="15835"/>
                    </a:cubicBezTo>
                    <a:cubicBezTo>
                      <a:pt x="21016" y="15835"/>
                      <a:pt x="21016" y="15835"/>
                      <a:pt x="21016" y="15835"/>
                    </a:cubicBezTo>
                    <a:cubicBezTo>
                      <a:pt x="21600" y="13435"/>
                      <a:pt x="21600" y="13435"/>
                      <a:pt x="21600" y="11035"/>
                    </a:cubicBezTo>
                    <a:cubicBezTo>
                      <a:pt x="21600" y="6235"/>
                      <a:pt x="21600" y="6235"/>
                      <a:pt x="21600" y="6235"/>
                    </a:cubicBezTo>
                    <a:cubicBezTo>
                      <a:pt x="21600" y="3835"/>
                      <a:pt x="21016" y="1435"/>
                      <a:pt x="21016" y="1435"/>
                    </a:cubicBezTo>
                    <a:cubicBezTo>
                      <a:pt x="13427" y="-965"/>
                      <a:pt x="7005" y="-965"/>
                      <a:pt x="1168" y="6235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379" name="Shape 379"/>
              <p:cNvSpPr/>
              <p:nvPr/>
            </p:nvSpPr>
            <p:spPr>
              <a:xfrm>
                <a:off x="822297" y="529373"/>
                <a:ext cx="320810" cy="6961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19416" extrusionOk="0">
                    <a:moveTo>
                      <a:pt x="1168" y="5016"/>
                    </a:moveTo>
                    <a:cubicBezTo>
                      <a:pt x="584" y="7416"/>
                      <a:pt x="0" y="7416"/>
                      <a:pt x="0" y="9816"/>
                    </a:cubicBezTo>
                    <a:cubicBezTo>
                      <a:pt x="0" y="17016"/>
                      <a:pt x="0" y="17016"/>
                      <a:pt x="0" y="17016"/>
                    </a:cubicBezTo>
                    <a:cubicBezTo>
                      <a:pt x="0" y="17016"/>
                      <a:pt x="584" y="19416"/>
                      <a:pt x="584" y="19416"/>
                    </a:cubicBezTo>
                    <a:cubicBezTo>
                      <a:pt x="584" y="19416"/>
                      <a:pt x="1168" y="19416"/>
                      <a:pt x="1751" y="19416"/>
                    </a:cubicBezTo>
                    <a:cubicBezTo>
                      <a:pt x="7005" y="14616"/>
                      <a:pt x="13427" y="12216"/>
                      <a:pt x="20432" y="17016"/>
                    </a:cubicBezTo>
                    <a:cubicBezTo>
                      <a:pt x="21016" y="17016"/>
                      <a:pt x="21016" y="17016"/>
                      <a:pt x="21016" y="14616"/>
                    </a:cubicBezTo>
                    <a:cubicBezTo>
                      <a:pt x="21600" y="14616"/>
                      <a:pt x="21600" y="12216"/>
                      <a:pt x="21600" y="12216"/>
                    </a:cubicBezTo>
                    <a:cubicBezTo>
                      <a:pt x="21600" y="7416"/>
                      <a:pt x="21600" y="7416"/>
                      <a:pt x="21600" y="7416"/>
                    </a:cubicBezTo>
                    <a:cubicBezTo>
                      <a:pt x="21600" y="5016"/>
                      <a:pt x="21016" y="2616"/>
                      <a:pt x="21016" y="2616"/>
                    </a:cubicBezTo>
                    <a:cubicBezTo>
                      <a:pt x="13427" y="-2184"/>
                      <a:pt x="7005" y="216"/>
                      <a:pt x="1168" y="5016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380" name="Shape 380"/>
              <p:cNvSpPr/>
              <p:nvPr/>
            </p:nvSpPr>
            <p:spPr>
              <a:xfrm>
                <a:off x="822297" y="672500"/>
                <a:ext cx="320810" cy="7398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0635" extrusionOk="0">
                    <a:moveTo>
                      <a:pt x="1168" y="6235"/>
                    </a:moveTo>
                    <a:cubicBezTo>
                      <a:pt x="584" y="6235"/>
                      <a:pt x="0" y="8635"/>
                      <a:pt x="0" y="11035"/>
                    </a:cubicBezTo>
                    <a:cubicBezTo>
                      <a:pt x="0" y="15835"/>
                      <a:pt x="0" y="15835"/>
                      <a:pt x="0" y="15835"/>
                    </a:cubicBezTo>
                    <a:cubicBezTo>
                      <a:pt x="0" y="18235"/>
                      <a:pt x="584" y="18235"/>
                      <a:pt x="584" y="18235"/>
                    </a:cubicBezTo>
                    <a:cubicBezTo>
                      <a:pt x="584" y="20635"/>
                      <a:pt x="1168" y="20635"/>
                      <a:pt x="1751" y="20635"/>
                    </a:cubicBezTo>
                    <a:cubicBezTo>
                      <a:pt x="7005" y="13435"/>
                      <a:pt x="13427" y="13435"/>
                      <a:pt x="20432" y="15835"/>
                    </a:cubicBezTo>
                    <a:cubicBezTo>
                      <a:pt x="21016" y="15835"/>
                      <a:pt x="21016" y="15835"/>
                      <a:pt x="21016" y="15835"/>
                    </a:cubicBezTo>
                    <a:cubicBezTo>
                      <a:pt x="21600" y="13435"/>
                      <a:pt x="21600" y="13435"/>
                      <a:pt x="21600" y="11035"/>
                    </a:cubicBezTo>
                    <a:cubicBezTo>
                      <a:pt x="21600" y="6235"/>
                      <a:pt x="21600" y="6235"/>
                      <a:pt x="21600" y="6235"/>
                    </a:cubicBezTo>
                    <a:cubicBezTo>
                      <a:pt x="21600" y="3835"/>
                      <a:pt x="21016" y="1435"/>
                      <a:pt x="21016" y="1435"/>
                    </a:cubicBezTo>
                    <a:cubicBezTo>
                      <a:pt x="13427" y="-965"/>
                      <a:pt x="7005" y="-965"/>
                      <a:pt x="1168" y="6235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</p:grpSp>
      </p:grpSp>
      <p:sp>
        <p:nvSpPr>
          <p:cNvPr id="383" name="Shape 383"/>
          <p:cNvSpPr/>
          <p:nvPr/>
        </p:nvSpPr>
        <p:spPr>
          <a:xfrm>
            <a:off x="8272471" y="2699387"/>
            <a:ext cx="6612255" cy="1035050"/>
          </a:xfrm>
          <a:prstGeom prst="rect">
            <a:avLst/>
          </a:prstGeom>
          <a:ln w="12700">
            <a:miter lim="400000"/>
          </a:ln>
        </p:spPr>
        <p:txBody>
          <a:bodyPr wrap="none" tIns="91439" bIns="91439">
            <a:spAutoFit/>
          </a:bodyPr>
          <a:lstStyle>
            <a:lvl1pPr>
              <a:defRPr sz="5600" b="1">
                <a:solidFill>
                  <a:srgbClr val="B41700"/>
                </a:solidFill>
                <a:latin typeface="+mj-lt"/>
                <a:ea typeface="+mj-ea"/>
                <a:cs typeface="+mj-cs"/>
                <a:sym typeface="Helvetica"/>
              </a:defRPr>
            </a:lvl1pPr>
          </a:lstStyle>
          <a:p>
            <a:pPr>
              <a:defRPr sz="3600" b="0">
                <a:solidFill>
                  <a:srgbClr val="000000"/>
                </a:solidFill>
                <a:latin typeface="+mn-lt"/>
                <a:ea typeface="+mn-ea"/>
                <a:cs typeface="+mn-cs"/>
                <a:sym typeface="Trebuchet MS"/>
              </a:defRPr>
            </a:pPr>
            <a:r>
              <a:rPr lang="zh-CN" sz="5600" b="1">
                <a:solidFill>
                  <a:srgbClr val="B41700"/>
                </a:solidFill>
                <a:latin typeface="+mj-lt"/>
                <a:ea typeface="宋体" charset="0"/>
                <a:cs typeface="+mj-cs"/>
                <a:sym typeface="Helvetica"/>
              </a:rPr>
              <a:t>培训新闻微信公众号</a:t>
            </a:r>
          </a:p>
        </p:txBody>
      </p:sp>
      <p:sp>
        <p:nvSpPr>
          <p:cNvPr id="384" name="Shape 384"/>
          <p:cNvSpPr/>
          <p:nvPr/>
        </p:nvSpPr>
        <p:spPr>
          <a:xfrm>
            <a:off x="1604245" y="3543921"/>
            <a:ext cx="13931114" cy="1644650"/>
          </a:xfrm>
          <a:prstGeom prst="rect">
            <a:avLst/>
          </a:prstGeom>
          <a:ln w="12700">
            <a:miter lim="400000"/>
          </a:ln>
        </p:spPr>
        <p:txBody>
          <a:bodyPr tIns="91439" bIns="91439">
            <a:spAutoFit/>
          </a:bodyPr>
          <a:lstStyle/>
          <a:p>
            <a:pPr algn="r">
              <a:lnSpc>
                <a:spcPct val="150000"/>
              </a:lnSpc>
            </a:pPr>
            <a:r>
              <a:rPr sz="3200">
                <a:solidFill>
                  <a:srgbClr val="808080"/>
                </a:solidFill>
              </a:rPr>
              <a:t>培训新闻，每天为广大培训行业从业者以及学习爱好者传播有关培训经验、培训知识、管理智慧等及时资讯！给您一个订阅的理由。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dur="indefinite" fill="hold"/>
                                        <p:tgtEl>
                                          <p:spTgt spid="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2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dur="indefinite" fill="hold"/>
                                        <p:tgtEl>
                                          <p:spTgt spid="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650"/>
                                        <p:tgtEl>
                                          <p:spTgt spid="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149"/>
                            </p:stCondLst>
                            <p:childTnLst>
                              <p:par>
                                <p:cTn id="13" presetID="9" presetClass="entr" presetSubtype="0" fill="hold" grpId="3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dur="indefinite" fill="hold"/>
                                        <p:tgtEl>
                                          <p:spTgt spid="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400"/>
                                        <p:tgtEl>
                                          <p:spTgt spid="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49"/>
                            </p:stCondLst>
                            <p:childTnLst>
                              <p:par>
                                <p:cTn id="17" presetID="9" presetClass="entr" presetSubtype="0" fill="hold" grpId="4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8" dur="indefinite" fill="hold"/>
                                        <p:tgtEl>
                                          <p:spTgt spid="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400"/>
                                        <p:tgtEl>
                                          <p:spTgt spid="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950"/>
                            </p:stCondLst>
                            <p:childTnLst>
                              <p:par>
                                <p:cTn id="21" presetID="9" presetClass="entr" presetSubtype="0" fill="hold" grpId="5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2" dur="indefinite" fill="hold"/>
                                        <p:tgtEl>
                                          <p:spTgt spid="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400"/>
                                        <p:tgtEl>
                                          <p:spTgt spid="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349"/>
                            </p:stCondLst>
                            <p:childTnLst>
                              <p:par>
                                <p:cTn id="25" presetID="9" presetClass="entr" presetSubtype="0" fill="hold" grpId="6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6" dur="indefinite" fill="hold"/>
                                        <p:tgtEl>
                                          <p:spTgt spid="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400"/>
                                        <p:tgtEl>
                                          <p:spTgt spid="3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750"/>
                            </p:stCondLst>
                            <p:childTnLst>
                              <p:par>
                                <p:cTn id="29" presetID="9" presetClass="entr" presetSubtype="0" fill="hold" grpId="7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0" dur="indefinite" fill="hold"/>
                                        <p:tgtEl>
                                          <p:spTgt spid="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400"/>
                                        <p:tgtEl>
                                          <p:spTgt spid="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150"/>
                            </p:stCondLst>
                            <p:childTnLst>
                              <p:par>
                                <p:cTn id="33" presetID="9" presetClass="entr" presetSubtype="0" fill="hold" grpId="8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4" dur="indefinite" fill="hold"/>
                                        <p:tgtEl>
                                          <p:spTgt spid="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400"/>
                                        <p:tgtEl>
                                          <p:spTgt spid="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50"/>
                            </p:stCondLst>
                            <p:childTnLst>
                              <p:par>
                                <p:cTn id="37" presetID="9" presetClass="entr" presetSubtype="0" fill="hold" grpId="9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8" dur="indefinite" fill="hold"/>
                                        <p:tgtEl>
                                          <p:spTgt spid="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400"/>
                                        <p:tgtEl>
                                          <p:spTgt spid="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950"/>
                            </p:stCondLst>
                            <p:childTnLst>
                              <p:par>
                                <p:cTn id="41" presetID="9" presetClass="entr" presetSubtype="0" fill="hold" grpId="1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2" dur="indefinite" fill="hold"/>
                                        <p:tgtEl>
                                          <p:spTgt spid="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400"/>
                                        <p:tgtEl>
                                          <p:spTgt spid="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350"/>
                            </p:stCondLst>
                            <p:childTnLst>
                              <p:par>
                                <p:cTn id="45" presetID="9" presetClass="entr" presetSubtype="0" fill="hold" grpId="11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6" dur="indefinite" fill="hold"/>
                                        <p:tgtEl>
                                          <p:spTgt spid="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400"/>
                                        <p:tgtEl>
                                          <p:spTgt spid="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750"/>
                            </p:stCondLst>
                            <p:childTnLst>
                              <p:par>
                                <p:cTn id="49" presetID="9" presetClass="entr" presetSubtype="0" fill="hold" grpId="12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0" dur="indefinite" fill="hold"/>
                                        <p:tgtEl>
                                          <p:spTgt spid="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400"/>
                                        <p:tgtEl>
                                          <p:spTgt spid="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150"/>
                            </p:stCondLst>
                            <p:childTnLst>
                              <p:par>
                                <p:cTn id="53" presetID="9" presetClass="entr" presetSubtype="0" fill="hold" grpId="13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4" dur="indefinite" fill="hold"/>
                                        <p:tgtEl>
                                          <p:spTgt spid="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400"/>
                                        <p:tgtEl>
                                          <p:spTgt spid="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8" grpId="7" animBg="1" advAuto="0"/>
      <p:bldP spid="339" grpId="5" animBg="1" advAuto="0"/>
      <p:bldP spid="340" grpId="8" animBg="1" advAuto="0"/>
      <p:bldP spid="341" grpId="9" animBg="1" advAuto="0"/>
      <p:bldP spid="342" grpId="13" animBg="1" advAuto="0"/>
      <p:bldP spid="343" grpId="4" animBg="1" advAuto="0"/>
      <p:bldP spid="344" grpId="11" animBg="1" advAuto="0"/>
      <p:bldP spid="347" grpId="3" animBg="1" advAuto="0"/>
      <p:bldP spid="364" grpId="12" animBg="1" advAuto="0"/>
      <p:bldP spid="370" grpId="10" animBg="1" advAuto="0"/>
      <p:bldP spid="382" grpId="6" animBg="1" advAuto="0"/>
      <p:bldP spid="383" grpId="1" animBg="1" advAuto="0"/>
      <p:bldP spid="384" grpId="2" animBg="1" advAuto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6" name="Shape 386"/>
          <p:cNvSpPr/>
          <p:nvPr/>
        </p:nvSpPr>
        <p:spPr>
          <a:xfrm rot="10800000" flipH="1">
            <a:off x="1066800" y="800100"/>
            <a:ext cx="1066800" cy="919656"/>
          </a:xfrm>
          <a:prstGeom prst="triangle">
            <a:avLst/>
          </a:prstGeom>
          <a:solidFill>
            <a:srgbClr val="B41700"/>
          </a:solidFill>
          <a:ln w="12700">
            <a:miter lim="400000"/>
          </a:ln>
        </p:spPr>
        <p:txBody>
          <a:bodyPr tIns="91439" bIns="9143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87" name="Shape 387"/>
          <p:cNvSpPr/>
          <p:nvPr/>
        </p:nvSpPr>
        <p:spPr>
          <a:xfrm>
            <a:off x="1866900" y="796425"/>
            <a:ext cx="4914900" cy="792480"/>
          </a:xfrm>
          <a:prstGeom prst="rect">
            <a:avLst/>
          </a:prstGeom>
          <a:ln w="12700">
            <a:miter lim="400000"/>
          </a:ln>
        </p:spPr>
        <p:txBody>
          <a:bodyPr tIns="91439" bIns="91439">
            <a:spAutoFit/>
          </a:bodyPr>
          <a:lstStyle>
            <a:lvl1pPr algn="ctr">
              <a:defRPr sz="4800" spc="600">
                <a:solidFill>
                  <a:srgbClr val="B41700"/>
                </a:solidFill>
                <a:latin typeface="Adobe 黑体 Std R"/>
                <a:ea typeface="Adobe 黑体 Std R"/>
                <a:cs typeface="Adobe 黑体 Std R"/>
                <a:sym typeface="Adobe 黑体 Std R"/>
              </a:defRPr>
            </a:lvl1pPr>
          </a:lstStyle>
          <a:p>
            <a:pPr>
              <a:defRPr sz="3600" spc="0">
                <a:solidFill>
                  <a:srgbClr val="000000"/>
                </a:solidFill>
                <a:latin typeface="+mn-lt"/>
                <a:ea typeface="+mn-ea"/>
                <a:cs typeface="+mn-cs"/>
                <a:sym typeface="Trebuchet MS"/>
              </a:defRPr>
            </a:pPr>
            <a:r>
              <a:rPr sz="4800" spc="600">
                <a:solidFill>
                  <a:srgbClr val="B41700"/>
                </a:solidFill>
                <a:latin typeface="Adobe 黑体 Std R"/>
                <a:ea typeface="Adobe 黑体 Std R"/>
                <a:cs typeface="Adobe 黑体 Std R"/>
                <a:sym typeface="Adobe 黑体 Std R"/>
              </a:rPr>
              <a:t>添加标题文字</a:t>
            </a:r>
          </a:p>
        </p:txBody>
      </p:sp>
      <p:grpSp>
        <p:nvGrpSpPr>
          <p:cNvPr id="396" name="Group 396"/>
          <p:cNvGrpSpPr/>
          <p:nvPr/>
        </p:nvGrpSpPr>
        <p:grpSpPr>
          <a:xfrm>
            <a:off x="2770491" y="5166929"/>
            <a:ext cx="5725540" cy="2880001"/>
            <a:chOff x="0" y="0"/>
            <a:chExt cx="5725538" cy="2880000"/>
          </a:xfrm>
        </p:grpSpPr>
        <p:pic>
          <p:nvPicPr>
            <p:cNvPr id="388" name="image11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45538" y="4823"/>
              <a:ext cx="2880001" cy="2875178"/>
            </a:xfrm>
            <a:prstGeom prst="rect">
              <a:avLst/>
            </a:prstGeom>
            <a:ln w="12700" cap="flat">
              <a:noFill/>
              <a:miter lim="400000"/>
              <a:headEnd/>
              <a:tailEnd/>
            </a:ln>
            <a:effectLst/>
          </p:spPr>
        </p:pic>
        <p:grpSp>
          <p:nvGrpSpPr>
            <p:cNvPr id="395" name="Group 395"/>
            <p:cNvGrpSpPr/>
            <p:nvPr/>
          </p:nvGrpSpPr>
          <p:grpSpPr>
            <a:xfrm>
              <a:off x="0" y="0"/>
              <a:ext cx="2880001" cy="2880000"/>
              <a:chOff x="0" y="0"/>
              <a:chExt cx="2879999" cy="2879999"/>
            </a:xfrm>
          </p:grpSpPr>
          <p:sp>
            <p:nvSpPr>
              <p:cNvPr id="389" name="Shape 389"/>
              <p:cNvSpPr/>
              <p:nvPr/>
            </p:nvSpPr>
            <p:spPr>
              <a:xfrm>
                <a:off x="0" y="0"/>
                <a:ext cx="2880000" cy="2880000"/>
              </a:xfrm>
              <a:prstGeom prst="rect">
                <a:avLst/>
              </a:prstGeom>
              <a:solidFill>
                <a:srgbClr val="40404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ctr">
                <a:noAutofit/>
              </a:bodyPr>
              <a:lstStyle/>
              <a:p>
                <a:pPr algn="ctr">
                  <a:defRPr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grpSp>
            <p:nvGrpSpPr>
              <p:cNvPr id="394" name="Group 394"/>
              <p:cNvGrpSpPr/>
              <p:nvPr/>
            </p:nvGrpSpPr>
            <p:grpSpPr>
              <a:xfrm>
                <a:off x="1109799" y="751025"/>
                <a:ext cx="660401" cy="1377951"/>
                <a:chOff x="0" y="0"/>
                <a:chExt cx="660400" cy="1377950"/>
              </a:xfrm>
            </p:grpSpPr>
            <p:sp>
              <p:nvSpPr>
                <p:cNvPr id="390" name="Shape 390"/>
                <p:cNvSpPr/>
                <p:nvPr/>
              </p:nvSpPr>
              <p:spPr>
                <a:xfrm>
                  <a:off x="-1" y="-1"/>
                  <a:ext cx="660401" cy="13779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16879"/>
                      </a:moveTo>
                      <a:cubicBezTo>
                        <a:pt x="21600" y="11921"/>
                        <a:pt x="21600" y="11921"/>
                        <a:pt x="21600" y="11921"/>
                      </a:cubicBezTo>
                      <a:cubicBezTo>
                        <a:pt x="21600" y="9915"/>
                        <a:pt x="19145" y="8144"/>
                        <a:pt x="15218" y="7318"/>
                      </a:cubicBezTo>
                      <a:cubicBezTo>
                        <a:pt x="14973" y="6492"/>
                        <a:pt x="13745" y="6020"/>
                        <a:pt x="11782" y="5902"/>
                      </a:cubicBezTo>
                      <a:cubicBezTo>
                        <a:pt x="11782" y="5548"/>
                        <a:pt x="11782" y="5311"/>
                        <a:pt x="11536" y="4957"/>
                      </a:cubicBezTo>
                      <a:cubicBezTo>
                        <a:pt x="11045" y="4131"/>
                        <a:pt x="9818" y="3659"/>
                        <a:pt x="8591" y="3305"/>
                      </a:cubicBezTo>
                      <a:cubicBezTo>
                        <a:pt x="8100" y="3187"/>
                        <a:pt x="7609" y="2951"/>
                        <a:pt x="7118" y="2715"/>
                      </a:cubicBezTo>
                      <a:cubicBezTo>
                        <a:pt x="6136" y="2243"/>
                        <a:pt x="6136" y="1534"/>
                        <a:pt x="5891" y="708"/>
                      </a:cubicBezTo>
                      <a:cubicBezTo>
                        <a:pt x="5891" y="354"/>
                        <a:pt x="5891" y="354"/>
                        <a:pt x="5891" y="354"/>
                      </a:cubicBezTo>
                      <a:cubicBezTo>
                        <a:pt x="5891" y="118"/>
                        <a:pt x="5891" y="0"/>
                        <a:pt x="5400" y="0"/>
                      </a:cubicBezTo>
                      <a:cubicBezTo>
                        <a:pt x="5400" y="0"/>
                        <a:pt x="4664" y="0"/>
                        <a:pt x="4664" y="0"/>
                      </a:cubicBezTo>
                      <a:cubicBezTo>
                        <a:pt x="4418" y="0"/>
                        <a:pt x="4173" y="0"/>
                        <a:pt x="4173" y="118"/>
                      </a:cubicBezTo>
                      <a:cubicBezTo>
                        <a:pt x="3927" y="118"/>
                        <a:pt x="3927" y="236"/>
                        <a:pt x="3927" y="354"/>
                      </a:cubicBezTo>
                      <a:cubicBezTo>
                        <a:pt x="3927" y="708"/>
                        <a:pt x="3927" y="708"/>
                        <a:pt x="3927" y="708"/>
                      </a:cubicBezTo>
                      <a:cubicBezTo>
                        <a:pt x="3927" y="1652"/>
                        <a:pt x="4173" y="2597"/>
                        <a:pt x="5645" y="3423"/>
                      </a:cubicBezTo>
                      <a:cubicBezTo>
                        <a:pt x="6382" y="3777"/>
                        <a:pt x="6873" y="3895"/>
                        <a:pt x="7609" y="4131"/>
                      </a:cubicBezTo>
                      <a:cubicBezTo>
                        <a:pt x="8591" y="4485"/>
                        <a:pt x="9327" y="4721"/>
                        <a:pt x="9573" y="5311"/>
                      </a:cubicBezTo>
                      <a:cubicBezTo>
                        <a:pt x="9818" y="5430"/>
                        <a:pt x="9818" y="5666"/>
                        <a:pt x="9818" y="5902"/>
                      </a:cubicBezTo>
                      <a:cubicBezTo>
                        <a:pt x="7855" y="6020"/>
                        <a:pt x="6627" y="6492"/>
                        <a:pt x="6382" y="7318"/>
                      </a:cubicBezTo>
                      <a:cubicBezTo>
                        <a:pt x="2700" y="8144"/>
                        <a:pt x="0" y="9915"/>
                        <a:pt x="0" y="11921"/>
                      </a:cubicBezTo>
                      <a:cubicBezTo>
                        <a:pt x="0" y="16879"/>
                        <a:pt x="0" y="16879"/>
                        <a:pt x="0" y="16879"/>
                      </a:cubicBezTo>
                      <a:cubicBezTo>
                        <a:pt x="0" y="19593"/>
                        <a:pt x="4664" y="21600"/>
                        <a:pt x="10800" y="21600"/>
                      </a:cubicBezTo>
                      <a:cubicBezTo>
                        <a:pt x="16936" y="21600"/>
                        <a:pt x="21600" y="19593"/>
                        <a:pt x="21600" y="16879"/>
                      </a:cubicBezTo>
                      <a:close/>
                      <a:moveTo>
                        <a:pt x="15218" y="11331"/>
                      </a:moveTo>
                      <a:cubicBezTo>
                        <a:pt x="15218" y="8380"/>
                        <a:pt x="15218" y="8380"/>
                        <a:pt x="15218" y="8380"/>
                      </a:cubicBezTo>
                      <a:cubicBezTo>
                        <a:pt x="17918" y="9089"/>
                        <a:pt x="19391" y="10505"/>
                        <a:pt x="19391" y="11921"/>
                      </a:cubicBezTo>
                      <a:cubicBezTo>
                        <a:pt x="19391" y="14046"/>
                        <a:pt x="19391" y="14046"/>
                        <a:pt x="19391" y="14046"/>
                      </a:cubicBezTo>
                      <a:cubicBezTo>
                        <a:pt x="11782" y="14046"/>
                        <a:pt x="11782" y="14046"/>
                        <a:pt x="11782" y="14046"/>
                      </a:cubicBezTo>
                      <a:cubicBezTo>
                        <a:pt x="11782" y="13102"/>
                        <a:pt x="11782" y="13102"/>
                        <a:pt x="11782" y="13102"/>
                      </a:cubicBezTo>
                      <a:cubicBezTo>
                        <a:pt x="13991" y="12984"/>
                        <a:pt x="15218" y="12275"/>
                        <a:pt x="15218" y="11331"/>
                      </a:cubicBezTo>
                      <a:close/>
                      <a:moveTo>
                        <a:pt x="8345" y="7672"/>
                      </a:moveTo>
                      <a:cubicBezTo>
                        <a:pt x="8345" y="7436"/>
                        <a:pt x="8345" y="6846"/>
                        <a:pt x="10800" y="6846"/>
                      </a:cubicBezTo>
                      <a:cubicBezTo>
                        <a:pt x="13255" y="6846"/>
                        <a:pt x="13255" y="7436"/>
                        <a:pt x="13255" y="7672"/>
                      </a:cubicBezTo>
                      <a:cubicBezTo>
                        <a:pt x="13255" y="11331"/>
                        <a:pt x="13255" y="11331"/>
                        <a:pt x="13255" y="11331"/>
                      </a:cubicBezTo>
                      <a:cubicBezTo>
                        <a:pt x="13255" y="12039"/>
                        <a:pt x="11782" y="12157"/>
                        <a:pt x="10800" y="12157"/>
                      </a:cubicBezTo>
                      <a:cubicBezTo>
                        <a:pt x="9818" y="12157"/>
                        <a:pt x="8345" y="12039"/>
                        <a:pt x="8345" y="11331"/>
                      </a:cubicBezTo>
                      <a:lnTo>
                        <a:pt x="8345" y="7672"/>
                      </a:lnTo>
                      <a:close/>
                      <a:moveTo>
                        <a:pt x="2209" y="11921"/>
                      </a:moveTo>
                      <a:cubicBezTo>
                        <a:pt x="2209" y="10505"/>
                        <a:pt x="3682" y="9089"/>
                        <a:pt x="6382" y="8380"/>
                      </a:cubicBezTo>
                      <a:cubicBezTo>
                        <a:pt x="6382" y="11331"/>
                        <a:pt x="6382" y="11331"/>
                        <a:pt x="6382" y="11331"/>
                      </a:cubicBezTo>
                      <a:cubicBezTo>
                        <a:pt x="6382" y="12275"/>
                        <a:pt x="7609" y="12984"/>
                        <a:pt x="9818" y="13102"/>
                      </a:cubicBezTo>
                      <a:cubicBezTo>
                        <a:pt x="9818" y="14046"/>
                        <a:pt x="9818" y="14046"/>
                        <a:pt x="9818" y="14046"/>
                      </a:cubicBezTo>
                      <a:cubicBezTo>
                        <a:pt x="2209" y="14046"/>
                        <a:pt x="2209" y="14046"/>
                        <a:pt x="2209" y="14046"/>
                      </a:cubicBezTo>
                      <a:lnTo>
                        <a:pt x="2209" y="11921"/>
                      </a:lnTo>
                      <a:close/>
                      <a:moveTo>
                        <a:pt x="2209" y="16879"/>
                      </a:moveTo>
                      <a:cubicBezTo>
                        <a:pt x="2209" y="14872"/>
                        <a:pt x="2209" y="14872"/>
                        <a:pt x="2209" y="14872"/>
                      </a:cubicBezTo>
                      <a:cubicBezTo>
                        <a:pt x="19391" y="14872"/>
                        <a:pt x="19391" y="14872"/>
                        <a:pt x="19391" y="14872"/>
                      </a:cubicBezTo>
                      <a:cubicBezTo>
                        <a:pt x="19391" y="16879"/>
                        <a:pt x="19391" y="16879"/>
                        <a:pt x="19391" y="16879"/>
                      </a:cubicBezTo>
                      <a:cubicBezTo>
                        <a:pt x="19391" y="19121"/>
                        <a:pt x="15955" y="20656"/>
                        <a:pt x="10800" y="20656"/>
                      </a:cubicBezTo>
                      <a:cubicBezTo>
                        <a:pt x="5645" y="20656"/>
                        <a:pt x="2209" y="19121"/>
                        <a:pt x="2209" y="1687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endParaRPr/>
                </a:p>
              </p:txBody>
            </p:sp>
            <p:sp>
              <p:nvSpPr>
                <p:cNvPr id="391" name="Shape 391"/>
                <p:cNvSpPr/>
                <p:nvPr/>
              </p:nvSpPr>
              <p:spPr>
                <a:xfrm>
                  <a:off x="279400" y="488950"/>
                  <a:ext cx="104777" cy="5397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4629" y="0"/>
                      </a:moveTo>
                      <a:cubicBezTo>
                        <a:pt x="1543" y="0"/>
                        <a:pt x="0" y="3086"/>
                        <a:pt x="0" y="9257"/>
                      </a:cubicBezTo>
                      <a:cubicBezTo>
                        <a:pt x="0" y="12343"/>
                        <a:pt x="0" y="12343"/>
                        <a:pt x="0" y="12343"/>
                      </a:cubicBezTo>
                      <a:cubicBezTo>
                        <a:pt x="0" y="18514"/>
                        <a:pt x="1543" y="21600"/>
                        <a:pt x="4629" y="21600"/>
                      </a:cubicBezTo>
                      <a:cubicBezTo>
                        <a:pt x="16971" y="21600"/>
                        <a:pt x="16971" y="21600"/>
                        <a:pt x="16971" y="21600"/>
                      </a:cubicBezTo>
                      <a:cubicBezTo>
                        <a:pt x="20057" y="21600"/>
                        <a:pt x="21600" y="18514"/>
                        <a:pt x="21600" y="12343"/>
                      </a:cubicBezTo>
                      <a:cubicBezTo>
                        <a:pt x="21600" y="9257"/>
                        <a:pt x="21600" y="9257"/>
                        <a:pt x="21600" y="9257"/>
                      </a:cubicBezTo>
                      <a:cubicBezTo>
                        <a:pt x="21600" y="3086"/>
                        <a:pt x="20057" y="0"/>
                        <a:pt x="16971" y="0"/>
                      </a:cubicBezTo>
                      <a:lnTo>
                        <a:pt x="4629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endParaRPr/>
                </a:p>
              </p:txBody>
            </p:sp>
            <p:sp>
              <p:nvSpPr>
                <p:cNvPr id="392" name="Shape 392"/>
                <p:cNvSpPr/>
                <p:nvPr/>
              </p:nvSpPr>
              <p:spPr>
                <a:xfrm>
                  <a:off x="279400" y="581026"/>
                  <a:ext cx="104777" cy="6032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4629" y="0"/>
                      </a:moveTo>
                      <a:cubicBezTo>
                        <a:pt x="1543" y="0"/>
                        <a:pt x="0" y="5400"/>
                        <a:pt x="0" y="8100"/>
                      </a:cubicBezTo>
                      <a:cubicBezTo>
                        <a:pt x="0" y="13500"/>
                        <a:pt x="0" y="13500"/>
                        <a:pt x="0" y="13500"/>
                      </a:cubicBezTo>
                      <a:cubicBezTo>
                        <a:pt x="0" y="16200"/>
                        <a:pt x="1543" y="21600"/>
                        <a:pt x="4629" y="21600"/>
                      </a:cubicBezTo>
                      <a:cubicBezTo>
                        <a:pt x="16971" y="21600"/>
                        <a:pt x="16971" y="21600"/>
                        <a:pt x="16971" y="21600"/>
                      </a:cubicBezTo>
                      <a:cubicBezTo>
                        <a:pt x="20057" y="21600"/>
                        <a:pt x="21600" y="16200"/>
                        <a:pt x="21600" y="13500"/>
                      </a:cubicBezTo>
                      <a:cubicBezTo>
                        <a:pt x="21600" y="8100"/>
                        <a:pt x="21600" y="8100"/>
                        <a:pt x="21600" y="8100"/>
                      </a:cubicBezTo>
                      <a:cubicBezTo>
                        <a:pt x="21600" y="5400"/>
                        <a:pt x="20057" y="0"/>
                        <a:pt x="16971" y="0"/>
                      </a:cubicBezTo>
                      <a:lnTo>
                        <a:pt x="4629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endParaRPr/>
                </a:p>
              </p:txBody>
            </p:sp>
            <p:sp>
              <p:nvSpPr>
                <p:cNvPr id="393" name="Shape 393"/>
                <p:cNvSpPr/>
                <p:nvPr/>
              </p:nvSpPr>
              <p:spPr>
                <a:xfrm>
                  <a:off x="279400" y="679450"/>
                  <a:ext cx="104777" cy="5080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4629" y="0"/>
                      </a:moveTo>
                      <a:cubicBezTo>
                        <a:pt x="1543" y="0"/>
                        <a:pt x="0" y="3086"/>
                        <a:pt x="0" y="9257"/>
                      </a:cubicBezTo>
                      <a:cubicBezTo>
                        <a:pt x="0" y="15429"/>
                        <a:pt x="0" y="15429"/>
                        <a:pt x="0" y="15429"/>
                      </a:cubicBezTo>
                      <a:cubicBezTo>
                        <a:pt x="0" y="18514"/>
                        <a:pt x="1543" y="21600"/>
                        <a:pt x="4629" y="21600"/>
                      </a:cubicBezTo>
                      <a:cubicBezTo>
                        <a:pt x="16971" y="21600"/>
                        <a:pt x="16971" y="21600"/>
                        <a:pt x="16971" y="21600"/>
                      </a:cubicBezTo>
                      <a:cubicBezTo>
                        <a:pt x="20057" y="21600"/>
                        <a:pt x="21600" y="18514"/>
                        <a:pt x="21600" y="15429"/>
                      </a:cubicBezTo>
                      <a:cubicBezTo>
                        <a:pt x="21600" y="9257"/>
                        <a:pt x="21600" y="9257"/>
                        <a:pt x="21600" y="9257"/>
                      </a:cubicBezTo>
                      <a:cubicBezTo>
                        <a:pt x="21600" y="3086"/>
                        <a:pt x="20057" y="0"/>
                        <a:pt x="16971" y="0"/>
                      </a:cubicBezTo>
                      <a:lnTo>
                        <a:pt x="4629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endParaRPr/>
                </a:p>
              </p:txBody>
            </p:sp>
          </p:grpSp>
        </p:grpSp>
      </p:grpSp>
      <p:grpSp>
        <p:nvGrpSpPr>
          <p:cNvPr id="403" name="Group 403"/>
          <p:cNvGrpSpPr/>
          <p:nvPr/>
        </p:nvGrpSpPr>
        <p:grpSpPr>
          <a:xfrm>
            <a:off x="9324092" y="5166929"/>
            <a:ext cx="5715619" cy="2880002"/>
            <a:chOff x="0" y="0"/>
            <a:chExt cx="5715618" cy="2880000"/>
          </a:xfrm>
        </p:grpSpPr>
        <p:pic>
          <p:nvPicPr>
            <p:cNvPr id="397" name="image7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835618" y="0"/>
              <a:ext cx="2880001" cy="2880001"/>
            </a:xfrm>
            <a:prstGeom prst="rect">
              <a:avLst/>
            </a:prstGeom>
            <a:ln w="12700" cap="flat">
              <a:noFill/>
              <a:miter lim="400000"/>
              <a:headEnd/>
              <a:tailEnd/>
            </a:ln>
            <a:effectLst/>
          </p:spPr>
        </p:pic>
        <p:grpSp>
          <p:nvGrpSpPr>
            <p:cNvPr id="402" name="Group 402"/>
            <p:cNvGrpSpPr/>
            <p:nvPr/>
          </p:nvGrpSpPr>
          <p:grpSpPr>
            <a:xfrm>
              <a:off x="0" y="0"/>
              <a:ext cx="2880001" cy="2880000"/>
              <a:chOff x="0" y="0"/>
              <a:chExt cx="2879999" cy="2879999"/>
            </a:xfrm>
          </p:grpSpPr>
          <p:sp>
            <p:nvSpPr>
              <p:cNvPr id="398" name="Shape 398"/>
              <p:cNvSpPr/>
              <p:nvPr/>
            </p:nvSpPr>
            <p:spPr>
              <a:xfrm>
                <a:off x="0" y="0"/>
                <a:ext cx="2880000" cy="2880000"/>
              </a:xfrm>
              <a:prstGeom prst="rect">
                <a:avLst/>
              </a:prstGeom>
              <a:solidFill>
                <a:srgbClr val="40404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ctr">
                <a:noAutofit/>
              </a:bodyPr>
              <a:lstStyle/>
              <a:p>
                <a:pPr algn="ctr">
                  <a:defRPr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grpSp>
            <p:nvGrpSpPr>
              <p:cNvPr id="401" name="Group 401"/>
              <p:cNvGrpSpPr/>
              <p:nvPr/>
            </p:nvGrpSpPr>
            <p:grpSpPr>
              <a:xfrm>
                <a:off x="930412" y="1143137"/>
                <a:ext cx="1019176" cy="593727"/>
                <a:chOff x="0" y="0"/>
                <a:chExt cx="1019175" cy="593726"/>
              </a:xfrm>
            </p:grpSpPr>
            <p:sp>
              <p:nvSpPr>
                <p:cNvPr id="399" name="Shape 399"/>
                <p:cNvSpPr/>
                <p:nvPr/>
              </p:nvSpPr>
              <p:spPr>
                <a:xfrm>
                  <a:off x="-1" y="-1"/>
                  <a:ext cx="1019177" cy="59372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16132"/>
                      </a:moveTo>
                      <a:cubicBezTo>
                        <a:pt x="159" y="17772"/>
                        <a:pt x="635" y="17772"/>
                        <a:pt x="1112" y="17772"/>
                      </a:cubicBezTo>
                      <a:cubicBezTo>
                        <a:pt x="1271" y="17772"/>
                        <a:pt x="1271" y="17772"/>
                        <a:pt x="1271" y="17772"/>
                      </a:cubicBezTo>
                      <a:cubicBezTo>
                        <a:pt x="1588" y="17772"/>
                        <a:pt x="1588" y="17772"/>
                        <a:pt x="1588" y="17772"/>
                      </a:cubicBezTo>
                      <a:cubicBezTo>
                        <a:pt x="1747" y="19959"/>
                        <a:pt x="2700" y="21600"/>
                        <a:pt x="3812" y="21600"/>
                      </a:cubicBezTo>
                      <a:cubicBezTo>
                        <a:pt x="5082" y="21600"/>
                        <a:pt x="6035" y="19959"/>
                        <a:pt x="6194" y="17772"/>
                      </a:cubicBezTo>
                      <a:cubicBezTo>
                        <a:pt x="14294" y="17772"/>
                        <a:pt x="14294" y="17772"/>
                        <a:pt x="14294" y="17772"/>
                      </a:cubicBezTo>
                      <a:cubicBezTo>
                        <a:pt x="14294" y="17772"/>
                        <a:pt x="14294" y="17772"/>
                        <a:pt x="14294" y="17772"/>
                      </a:cubicBezTo>
                      <a:cubicBezTo>
                        <a:pt x="14294" y="17772"/>
                        <a:pt x="14294" y="17772"/>
                        <a:pt x="14294" y="17772"/>
                      </a:cubicBezTo>
                      <a:cubicBezTo>
                        <a:pt x="14612" y="17772"/>
                        <a:pt x="14612" y="17772"/>
                        <a:pt x="14612" y="17772"/>
                      </a:cubicBezTo>
                      <a:cubicBezTo>
                        <a:pt x="14612" y="17772"/>
                        <a:pt x="14612" y="17772"/>
                        <a:pt x="14612" y="17772"/>
                      </a:cubicBezTo>
                      <a:cubicBezTo>
                        <a:pt x="14612" y="19959"/>
                        <a:pt x="15724" y="21600"/>
                        <a:pt x="16835" y="21600"/>
                      </a:cubicBezTo>
                      <a:cubicBezTo>
                        <a:pt x="18106" y="21600"/>
                        <a:pt x="19059" y="19959"/>
                        <a:pt x="19059" y="17772"/>
                      </a:cubicBezTo>
                      <a:cubicBezTo>
                        <a:pt x="19694" y="17772"/>
                        <a:pt x="19694" y="17772"/>
                        <a:pt x="19694" y="17772"/>
                      </a:cubicBezTo>
                      <a:cubicBezTo>
                        <a:pt x="20171" y="17772"/>
                        <a:pt x="20171" y="17772"/>
                        <a:pt x="20171" y="17772"/>
                      </a:cubicBezTo>
                      <a:cubicBezTo>
                        <a:pt x="20647" y="17772"/>
                        <a:pt x="20647" y="17772"/>
                        <a:pt x="20647" y="17772"/>
                      </a:cubicBezTo>
                      <a:cubicBezTo>
                        <a:pt x="20647" y="17772"/>
                        <a:pt x="20806" y="17772"/>
                        <a:pt x="20806" y="17772"/>
                      </a:cubicBezTo>
                      <a:cubicBezTo>
                        <a:pt x="21282" y="17772"/>
                        <a:pt x="21600" y="17225"/>
                        <a:pt x="21600" y="16405"/>
                      </a:cubicBezTo>
                      <a:cubicBezTo>
                        <a:pt x="21600" y="16405"/>
                        <a:pt x="21600" y="16405"/>
                        <a:pt x="21441" y="16405"/>
                      </a:cubicBezTo>
                      <a:cubicBezTo>
                        <a:pt x="21441" y="16132"/>
                        <a:pt x="21441" y="16132"/>
                        <a:pt x="21441" y="16132"/>
                      </a:cubicBezTo>
                      <a:cubicBezTo>
                        <a:pt x="21441" y="16405"/>
                        <a:pt x="21441" y="16405"/>
                        <a:pt x="21441" y="16405"/>
                      </a:cubicBezTo>
                      <a:cubicBezTo>
                        <a:pt x="21441" y="16132"/>
                        <a:pt x="21441" y="16132"/>
                        <a:pt x="21441" y="15858"/>
                      </a:cubicBezTo>
                      <a:cubicBezTo>
                        <a:pt x="21441" y="15858"/>
                        <a:pt x="21441" y="14218"/>
                        <a:pt x="21441" y="14218"/>
                      </a:cubicBezTo>
                      <a:cubicBezTo>
                        <a:pt x="21441" y="13671"/>
                        <a:pt x="21441" y="13671"/>
                        <a:pt x="21441" y="13671"/>
                      </a:cubicBezTo>
                      <a:cubicBezTo>
                        <a:pt x="21600" y="13671"/>
                        <a:pt x="21600" y="13671"/>
                        <a:pt x="21600" y="13671"/>
                      </a:cubicBezTo>
                      <a:cubicBezTo>
                        <a:pt x="21600" y="2187"/>
                        <a:pt x="21600" y="2187"/>
                        <a:pt x="21600" y="2187"/>
                      </a:cubicBezTo>
                      <a:cubicBezTo>
                        <a:pt x="21600" y="1641"/>
                        <a:pt x="21441" y="1094"/>
                        <a:pt x="21124" y="547"/>
                      </a:cubicBezTo>
                      <a:cubicBezTo>
                        <a:pt x="20965" y="273"/>
                        <a:pt x="20488" y="0"/>
                        <a:pt x="20171" y="0"/>
                      </a:cubicBezTo>
                      <a:cubicBezTo>
                        <a:pt x="11912" y="0"/>
                        <a:pt x="11912" y="0"/>
                        <a:pt x="11912" y="0"/>
                      </a:cubicBezTo>
                      <a:cubicBezTo>
                        <a:pt x="11753" y="0"/>
                        <a:pt x="11753" y="0"/>
                        <a:pt x="11753" y="0"/>
                      </a:cubicBezTo>
                      <a:cubicBezTo>
                        <a:pt x="11118" y="0"/>
                        <a:pt x="11118" y="0"/>
                        <a:pt x="11118" y="0"/>
                      </a:cubicBezTo>
                      <a:cubicBezTo>
                        <a:pt x="11118" y="0"/>
                        <a:pt x="11118" y="0"/>
                        <a:pt x="11118" y="0"/>
                      </a:cubicBezTo>
                      <a:cubicBezTo>
                        <a:pt x="10959" y="0"/>
                        <a:pt x="10959" y="0"/>
                        <a:pt x="10959" y="0"/>
                      </a:cubicBezTo>
                      <a:cubicBezTo>
                        <a:pt x="10641" y="0"/>
                        <a:pt x="10324" y="273"/>
                        <a:pt x="10006" y="547"/>
                      </a:cubicBezTo>
                      <a:cubicBezTo>
                        <a:pt x="9688" y="1094"/>
                        <a:pt x="9688" y="1641"/>
                        <a:pt x="9688" y="2187"/>
                      </a:cubicBezTo>
                      <a:cubicBezTo>
                        <a:pt x="9688" y="3008"/>
                        <a:pt x="9688" y="3008"/>
                        <a:pt x="9688" y="3008"/>
                      </a:cubicBezTo>
                      <a:cubicBezTo>
                        <a:pt x="9688" y="4375"/>
                        <a:pt x="9688" y="4375"/>
                        <a:pt x="9688" y="4375"/>
                      </a:cubicBezTo>
                      <a:cubicBezTo>
                        <a:pt x="9688" y="13397"/>
                        <a:pt x="9688" y="13397"/>
                        <a:pt x="9688" y="13397"/>
                      </a:cubicBezTo>
                      <a:cubicBezTo>
                        <a:pt x="9212" y="13397"/>
                        <a:pt x="9212" y="13397"/>
                        <a:pt x="9212" y="13397"/>
                      </a:cubicBezTo>
                      <a:cubicBezTo>
                        <a:pt x="8735" y="13397"/>
                        <a:pt x="8735" y="13397"/>
                        <a:pt x="8735" y="13397"/>
                      </a:cubicBezTo>
                      <a:cubicBezTo>
                        <a:pt x="8735" y="12577"/>
                        <a:pt x="8735" y="12577"/>
                        <a:pt x="8735" y="12577"/>
                      </a:cubicBezTo>
                      <a:cubicBezTo>
                        <a:pt x="8735" y="3828"/>
                        <a:pt x="8735" y="3828"/>
                        <a:pt x="8735" y="3828"/>
                      </a:cubicBezTo>
                      <a:cubicBezTo>
                        <a:pt x="8735" y="2734"/>
                        <a:pt x="8418" y="2187"/>
                        <a:pt x="7782" y="2187"/>
                      </a:cubicBezTo>
                      <a:cubicBezTo>
                        <a:pt x="2859" y="2187"/>
                        <a:pt x="2859" y="2187"/>
                        <a:pt x="2859" y="2187"/>
                      </a:cubicBezTo>
                      <a:cubicBezTo>
                        <a:pt x="2065" y="2187"/>
                        <a:pt x="1429" y="3008"/>
                        <a:pt x="1112" y="4101"/>
                      </a:cubicBezTo>
                      <a:cubicBezTo>
                        <a:pt x="1112" y="4375"/>
                        <a:pt x="1112" y="4375"/>
                        <a:pt x="1112" y="4375"/>
                      </a:cubicBezTo>
                      <a:cubicBezTo>
                        <a:pt x="476" y="7656"/>
                        <a:pt x="476" y="7656"/>
                        <a:pt x="476" y="7656"/>
                      </a:cubicBezTo>
                      <a:cubicBezTo>
                        <a:pt x="318" y="8203"/>
                        <a:pt x="318" y="8476"/>
                        <a:pt x="318" y="8476"/>
                      </a:cubicBezTo>
                      <a:cubicBezTo>
                        <a:pt x="318" y="8476"/>
                        <a:pt x="318" y="8476"/>
                        <a:pt x="318" y="8476"/>
                      </a:cubicBezTo>
                      <a:cubicBezTo>
                        <a:pt x="318" y="8476"/>
                        <a:pt x="318" y="8476"/>
                        <a:pt x="318" y="8476"/>
                      </a:cubicBezTo>
                      <a:cubicBezTo>
                        <a:pt x="318" y="8476"/>
                        <a:pt x="318" y="8476"/>
                        <a:pt x="318" y="8476"/>
                      </a:cubicBezTo>
                      <a:cubicBezTo>
                        <a:pt x="159" y="9570"/>
                        <a:pt x="0" y="15038"/>
                        <a:pt x="0" y="16132"/>
                      </a:cubicBezTo>
                      <a:close/>
                      <a:moveTo>
                        <a:pt x="3812" y="19959"/>
                      </a:moveTo>
                      <a:cubicBezTo>
                        <a:pt x="3176" y="19959"/>
                        <a:pt x="2541" y="19139"/>
                        <a:pt x="2541" y="17772"/>
                      </a:cubicBezTo>
                      <a:cubicBezTo>
                        <a:pt x="2541" y="16405"/>
                        <a:pt x="3176" y="15311"/>
                        <a:pt x="3812" y="15311"/>
                      </a:cubicBezTo>
                      <a:cubicBezTo>
                        <a:pt x="4606" y="15311"/>
                        <a:pt x="5241" y="16405"/>
                        <a:pt x="5241" y="17772"/>
                      </a:cubicBezTo>
                      <a:cubicBezTo>
                        <a:pt x="5241" y="19139"/>
                        <a:pt x="4606" y="19959"/>
                        <a:pt x="3812" y="19959"/>
                      </a:cubicBezTo>
                      <a:close/>
                      <a:moveTo>
                        <a:pt x="16835" y="19959"/>
                      </a:moveTo>
                      <a:cubicBezTo>
                        <a:pt x="16200" y="19959"/>
                        <a:pt x="15565" y="19139"/>
                        <a:pt x="15565" y="17772"/>
                      </a:cubicBezTo>
                      <a:cubicBezTo>
                        <a:pt x="15565" y="16405"/>
                        <a:pt x="16200" y="15311"/>
                        <a:pt x="16835" y="15311"/>
                      </a:cubicBezTo>
                      <a:cubicBezTo>
                        <a:pt x="17629" y="15311"/>
                        <a:pt x="18265" y="16405"/>
                        <a:pt x="18265" y="17772"/>
                      </a:cubicBezTo>
                      <a:cubicBezTo>
                        <a:pt x="18265" y="19139"/>
                        <a:pt x="17629" y="19959"/>
                        <a:pt x="16835" y="19959"/>
                      </a:cubicBezTo>
                      <a:close/>
                      <a:moveTo>
                        <a:pt x="1112" y="14491"/>
                      </a:moveTo>
                      <a:cubicBezTo>
                        <a:pt x="1112" y="13671"/>
                        <a:pt x="1112" y="12851"/>
                        <a:pt x="1112" y="12030"/>
                      </a:cubicBezTo>
                      <a:cubicBezTo>
                        <a:pt x="1271" y="10937"/>
                        <a:pt x="1112" y="9570"/>
                        <a:pt x="1429" y="8476"/>
                      </a:cubicBezTo>
                      <a:cubicBezTo>
                        <a:pt x="1588" y="7656"/>
                        <a:pt x="1747" y="6562"/>
                        <a:pt x="1906" y="5742"/>
                      </a:cubicBezTo>
                      <a:cubicBezTo>
                        <a:pt x="1906" y="5468"/>
                        <a:pt x="1906" y="5468"/>
                        <a:pt x="1906" y="5468"/>
                      </a:cubicBezTo>
                      <a:cubicBezTo>
                        <a:pt x="2065" y="5195"/>
                        <a:pt x="2065" y="4922"/>
                        <a:pt x="2224" y="4648"/>
                      </a:cubicBezTo>
                      <a:cubicBezTo>
                        <a:pt x="2382" y="4375"/>
                        <a:pt x="2541" y="4101"/>
                        <a:pt x="2859" y="4101"/>
                      </a:cubicBezTo>
                      <a:cubicBezTo>
                        <a:pt x="2859" y="4101"/>
                        <a:pt x="3018" y="4101"/>
                        <a:pt x="3018" y="4101"/>
                      </a:cubicBezTo>
                      <a:cubicBezTo>
                        <a:pt x="3494" y="4101"/>
                        <a:pt x="3812" y="4101"/>
                        <a:pt x="4129" y="4101"/>
                      </a:cubicBezTo>
                      <a:cubicBezTo>
                        <a:pt x="5082" y="4101"/>
                        <a:pt x="6035" y="4101"/>
                        <a:pt x="6988" y="4101"/>
                      </a:cubicBezTo>
                      <a:cubicBezTo>
                        <a:pt x="7306" y="4101"/>
                        <a:pt x="7465" y="4101"/>
                        <a:pt x="7782" y="4101"/>
                      </a:cubicBezTo>
                      <a:cubicBezTo>
                        <a:pt x="7782" y="5468"/>
                        <a:pt x="7782" y="6835"/>
                        <a:pt x="7782" y="8476"/>
                      </a:cubicBezTo>
                      <a:cubicBezTo>
                        <a:pt x="7782" y="9843"/>
                        <a:pt x="7782" y="11210"/>
                        <a:pt x="7782" y="12577"/>
                      </a:cubicBezTo>
                      <a:cubicBezTo>
                        <a:pt x="7782" y="13397"/>
                        <a:pt x="7782" y="14218"/>
                        <a:pt x="7782" y="15038"/>
                      </a:cubicBezTo>
                      <a:cubicBezTo>
                        <a:pt x="8259" y="15038"/>
                        <a:pt x="8894" y="15038"/>
                        <a:pt x="9371" y="15038"/>
                      </a:cubicBezTo>
                      <a:cubicBezTo>
                        <a:pt x="9847" y="15038"/>
                        <a:pt x="10165" y="15038"/>
                        <a:pt x="10641" y="15038"/>
                      </a:cubicBezTo>
                      <a:cubicBezTo>
                        <a:pt x="10641" y="13397"/>
                        <a:pt x="10641" y="13397"/>
                        <a:pt x="10641" y="13397"/>
                      </a:cubicBezTo>
                      <a:cubicBezTo>
                        <a:pt x="10641" y="1914"/>
                        <a:pt x="10641" y="1914"/>
                        <a:pt x="10641" y="1914"/>
                      </a:cubicBezTo>
                      <a:cubicBezTo>
                        <a:pt x="20488" y="1914"/>
                        <a:pt x="20488" y="1914"/>
                        <a:pt x="20488" y="1914"/>
                      </a:cubicBezTo>
                      <a:cubicBezTo>
                        <a:pt x="20488" y="13397"/>
                        <a:pt x="20488" y="13397"/>
                        <a:pt x="20488" y="13397"/>
                      </a:cubicBezTo>
                      <a:cubicBezTo>
                        <a:pt x="20488" y="16132"/>
                        <a:pt x="20488" y="16132"/>
                        <a:pt x="20488" y="16132"/>
                      </a:cubicBezTo>
                      <a:cubicBezTo>
                        <a:pt x="20171" y="16132"/>
                        <a:pt x="20171" y="16132"/>
                        <a:pt x="20171" y="16132"/>
                      </a:cubicBezTo>
                      <a:cubicBezTo>
                        <a:pt x="19694" y="16132"/>
                        <a:pt x="19376" y="16132"/>
                        <a:pt x="18900" y="16132"/>
                      </a:cubicBezTo>
                      <a:cubicBezTo>
                        <a:pt x="18582" y="14765"/>
                        <a:pt x="17788" y="13944"/>
                        <a:pt x="16835" y="13944"/>
                      </a:cubicBezTo>
                      <a:cubicBezTo>
                        <a:pt x="16041" y="13944"/>
                        <a:pt x="15247" y="14765"/>
                        <a:pt x="14929" y="16132"/>
                      </a:cubicBezTo>
                      <a:cubicBezTo>
                        <a:pt x="14929" y="16132"/>
                        <a:pt x="14771" y="16132"/>
                        <a:pt x="14612" y="16132"/>
                      </a:cubicBezTo>
                      <a:cubicBezTo>
                        <a:pt x="14612" y="16132"/>
                        <a:pt x="14612" y="16132"/>
                        <a:pt x="14612" y="16132"/>
                      </a:cubicBezTo>
                      <a:cubicBezTo>
                        <a:pt x="14453" y="16132"/>
                        <a:pt x="14453" y="16132"/>
                        <a:pt x="14294" y="16132"/>
                      </a:cubicBezTo>
                      <a:cubicBezTo>
                        <a:pt x="14294" y="16132"/>
                        <a:pt x="14294" y="16132"/>
                        <a:pt x="14294" y="16132"/>
                      </a:cubicBezTo>
                      <a:cubicBezTo>
                        <a:pt x="14294" y="16132"/>
                        <a:pt x="14294" y="16132"/>
                        <a:pt x="14294" y="16132"/>
                      </a:cubicBezTo>
                      <a:cubicBezTo>
                        <a:pt x="13818" y="16132"/>
                        <a:pt x="13500" y="16132"/>
                        <a:pt x="13024" y="16132"/>
                      </a:cubicBezTo>
                      <a:cubicBezTo>
                        <a:pt x="12229" y="16132"/>
                        <a:pt x="11276" y="16132"/>
                        <a:pt x="10324" y="16132"/>
                      </a:cubicBezTo>
                      <a:cubicBezTo>
                        <a:pt x="9529" y="16132"/>
                        <a:pt x="8576" y="16132"/>
                        <a:pt x="7782" y="16132"/>
                      </a:cubicBezTo>
                      <a:cubicBezTo>
                        <a:pt x="7147" y="16132"/>
                        <a:pt x="6512" y="16132"/>
                        <a:pt x="5876" y="16132"/>
                      </a:cubicBezTo>
                      <a:cubicBezTo>
                        <a:pt x="5559" y="14765"/>
                        <a:pt x="4765" y="13944"/>
                        <a:pt x="3812" y="13944"/>
                      </a:cubicBezTo>
                      <a:cubicBezTo>
                        <a:pt x="3018" y="13944"/>
                        <a:pt x="2224" y="14765"/>
                        <a:pt x="1906" y="16132"/>
                      </a:cubicBezTo>
                      <a:cubicBezTo>
                        <a:pt x="1588" y="16132"/>
                        <a:pt x="1429" y="16132"/>
                        <a:pt x="1271" y="16132"/>
                      </a:cubicBezTo>
                      <a:cubicBezTo>
                        <a:pt x="1112" y="16132"/>
                        <a:pt x="1112" y="16132"/>
                        <a:pt x="1112" y="16132"/>
                      </a:cubicBezTo>
                      <a:cubicBezTo>
                        <a:pt x="1112" y="15585"/>
                        <a:pt x="1112" y="15038"/>
                        <a:pt x="1112" y="1449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endParaRPr/>
                </a:p>
              </p:txBody>
            </p:sp>
            <p:sp>
              <p:nvSpPr>
                <p:cNvPr id="400" name="Shape 400"/>
                <p:cNvSpPr/>
                <p:nvPr/>
              </p:nvSpPr>
              <p:spPr>
                <a:xfrm>
                  <a:off x="95249" y="155576"/>
                  <a:ext cx="168277" cy="9842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0"/>
                      </a:moveTo>
                      <a:cubicBezTo>
                        <a:pt x="21600" y="0"/>
                        <a:pt x="7855" y="0"/>
                        <a:pt x="7855" y="0"/>
                      </a:cubicBezTo>
                      <a:cubicBezTo>
                        <a:pt x="5891" y="0"/>
                        <a:pt x="3927" y="1662"/>
                        <a:pt x="3927" y="3323"/>
                      </a:cubicBezTo>
                      <a:cubicBezTo>
                        <a:pt x="3927" y="3323"/>
                        <a:pt x="3927" y="3323"/>
                        <a:pt x="3927" y="3323"/>
                      </a:cubicBezTo>
                      <a:cubicBezTo>
                        <a:pt x="3927" y="3323"/>
                        <a:pt x="3927" y="3323"/>
                        <a:pt x="3927" y="3323"/>
                      </a:cubicBezTo>
                      <a:cubicBezTo>
                        <a:pt x="3927" y="3323"/>
                        <a:pt x="982" y="16615"/>
                        <a:pt x="0" y="21600"/>
                      </a:cubicBezTo>
                      <a:cubicBezTo>
                        <a:pt x="21600" y="21600"/>
                        <a:pt x="21600" y="21600"/>
                        <a:pt x="21600" y="21600"/>
                      </a:cubicBezTo>
                      <a:cubicBezTo>
                        <a:pt x="21600" y="16615"/>
                        <a:pt x="21600" y="0"/>
                        <a:pt x="21600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endParaRPr/>
                </a:p>
              </p:txBody>
            </p:sp>
          </p:grpSp>
        </p:grpSp>
      </p:grpSp>
      <p:grpSp>
        <p:nvGrpSpPr>
          <p:cNvPr id="413" name="Group 413"/>
          <p:cNvGrpSpPr/>
          <p:nvPr/>
        </p:nvGrpSpPr>
        <p:grpSpPr>
          <a:xfrm>
            <a:off x="15867772" y="5166929"/>
            <a:ext cx="5731461" cy="2880001"/>
            <a:chOff x="0" y="0"/>
            <a:chExt cx="5731459" cy="2879999"/>
          </a:xfrm>
        </p:grpSpPr>
        <p:pic>
          <p:nvPicPr>
            <p:cNvPr id="404" name="image12.pn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851459" y="0"/>
              <a:ext cx="2880001" cy="2880000"/>
            </a:xfrm>
            <a:prstGeom prst="rect">
              <a:avLst/>
            </a:prstGeom>
            <a:ln w="12700" cap="flat">
              <a:noFill/>
              <a:miter lim="400000"/>
              <a:headEnd/>
              <a:tailEnd/>
            </a:ln>
            <a:effectLst/>
          </p:spPr>
        </p:pic>
        <p:sp>
          <p:nvSpPr>
            <p:cNvPr id="405" name="Shape 405"/>
            <p:cNvSpPr/>
            <p:nvPr/>
          </p:nvSpPr>
          <p:spPr>
            <a:xfrm>
              <a:off x="-1" y="0"/>
              <a:ext cx="2880001" cy="2880000"/>
            </a:xfrm>
            <a:prstGeom prst="rect">
              <a:avLst/>
            </a:prstGeom>
            <a:solidFill>
              <a:srgbClr val="B41700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grpSp>
          <p:nvGrpSpPr>
            <p:cNvPr id="412" name="Group 412"/>
            <p:cNvGrpSpPr/>
            <p:nvPr/>
          </p:nvGrpSpPr>
          <p:grpSpPr>
            <a:xfrm>
              <a:off x="989149" y="973275"/>
              <a:ext cx="899820" cy="933451"/>
              <a:chOff x="0" y="0"/>
              <a:chExt cx="899818" cy="933450"/>
            </a:xfrm>
          </p:grpSpPr>
          <p:sp>
            <p:nvSpPr>
              <p:cNvPr id="406" name="Shape 406"/>
              <p:cNvSpPr/>
              <p:nvPr/>
            </p:nvSpPr>
            <p:spPr>
              <a:xfrm>
                <a:off x="241300" y="263525"/>
                <a:ext cx="419100" cy="41275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10604"/>
                    </a:moveTo>
                    <a:cubicBezTo>
                      <a:pt x="0" y="16887"/>
                      <a:pt x="4629" y="21600"/>
                      <a:pt x="10800" y="21600"/>
                    </a:cubicBezTo>
                    <a:cubicBezTo>
                      <a:pt x="16586" y="21600"/>
                      <a:pt x="21600" y="16887"/>
                      <a:pt x="21600" y="10604"/>
                    </a:cubicBezTo>
                    <a:cubicBezTo>
                      <a:pt x="21600" y="4713"/>
                      <a:pt x="16586" y="0"/>
                      <a:pt x="10800" y="0"/>
                    </a:cubicBezTo>
                    <a:cubicBezTo>
                      <a:pt x="4629" y="0"/>
                      <a:pt x="0" y="4713"/>
                      <a:pt x="0" y="10604"/>
                    </a:cubicBezTo>
                    <a:close/>
                    <a:moveTo>
                      <a:pt x="3471" y="10604"/>
                    </a:moveTo>
                    <a:cubicBezTo>
                      <a:pt x="3471" y="6676"/>
                      <a:pt x="6557" y="3142"/>
                      <a:pt x="10800" y="3142"/>
                    </a:cubicBezTo>
                    <a:cubicBezTo>
                      <a:pt x="14657" y="3142"/>
                      <a:pt x="18129" y="6676"/>
                      <a:pt x="18129" y="10604"/>
                    </a:cubicBezTo>
                    <a:cubicBezTo>
                      <a:pt x="18129" y="14924"/>
                      <a:pt x="14657" y="18458"/>
                      <a:pt x="10800" y="18458"/>
                    </a:cubicBezTo>
                    <a:cubicBezTo>
                      <a:pt x="6557" y="18458"/>
                      <a:pt x="3471" y="14924"/>
                      <a:pt x="3471" y="10604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407" name="Shape 407"/>
              <p:cNvSpPr/>
              <p:nvPr/>
            </p:nvSpPr>
            <p:spPr>
              <a:xfrm>
                <a:off x="263525" y="723900"/>
                <a:ext cx="368301" cy="73026"/>
              </a:xfrm>
              <a:prstGeom prst="rect">
                <a:avLst/>
              </a:pr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408" name="Shape 408"/>
              <p:cNvSpPr/>
              <p:nvPr/>
            </p:nvSpPr>
            <p:spPr>
              <a:xfrm>
                <a:off x="263525" y="857250"/>
                <a:ext cx="368301" cy="7620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882" y="0"/>
                    </a:moveTo>
                    <a:cubicBezTo>
                      <a:pt x="441" y="0"/>
                      <a:pt x="0" y="2160"/>
                      <a:pt x="0" y="4320"/>
                    </a:cubicBezTo>
                    <a:cubicBezTo>
                      <a:pt x="0" y="19440"/>
                      <a:pt x="0" y="19440"/>
                      <a:pt x="0" y="19440"/>
                    </a:cubicBezTo>
                    <a:cubicBezTo>
                      <a:pt x="0" y="21600"/>
                      <a:pt x="441" y="21600"/>
                      <a:pt x="882" y="21600"/>
                    </a:cubicBezTo>
                    <a:cubicBezTo>
                      <a:pt x="20718" y="21600"/>
                      <a:pt x="20718" y="21600"/>
                      <a:pt x="20718" y="21600"/>
                    </a:cubicBezTo>
                    <a:cubicBezTo>
                      <a:pt x="21159" y="21600"/>
                      <a:pt x="21600" y="21600"/>
                      <a:pt x="21600" y="19440"/>
                    </a:cubicBezTo>
                    <a:cubicBezTo>
                      <a:pt x="21600" y="4320"/>
                      <a:pt x="21600" y="4320"/>
                      <a:pt x="21600" y="4320"/>
                    </a:cubicBezTo>
                    <a:cubicBezTo>
                      <a:pt x="21600" y="2160"/>
                      <a:pt x="21159" y="0"/>
                      <a:pt x="20718" y="0"/>
                    </a:cubicBezTo>
                    <a:lnTo>
                      <a:pt x="882" y="0"/>
                    </a:ln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409" name="Shape 409"/>
              <p:cNvSpPr/>
              <p:nvPr/>
            </p:nvSpPr>
            <p:spPr>
              <a:xfrm>
                <a:off x="0" y="0"/>
                <a:ext cx="301626" cy="30162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7280" y="0"/>
                    </a:moveTo>
                    <a:cubicBezTo>
                      <a:pt x="0" y="17280"/>
                      <a:pt x="0" y="17280"/>
                      <a:pt x="0" y="17280"/>
                    </a:cubicBezTo>
                    <a:cubicBezTo>
                      <a:pt x="0" y="17820"/>
                      <a:pt x="0" y="18360"/>
                      <a:pt x="0" y="18900"/>
                    </a:cubicBezTo>
                    <a:cubicBezTo>
                      <a:pt x="2700" y="21060"/>
                      <a:pt x="2700" y="21060"/>
                      <a:pt x="2700" y="21060"/>
                    </a:cubicBezTo>
                    <a:cubicBezTo>
                      <a:pt x="3240" y="21600"/>
                      <a:pt x="3240" y="21600"/>
                      <a:pt x="3780" y="21600"/>
                    </a:cubicBezTo>
                    <a:cubicBezTo>
                      <a:pt x="3780" y="21600"/>
                      <a:pt x="3780" y="21600"/>
                      <a:pt x="4320" y="21060"/>
                    </a:cubicBezTo>
                    <a:cubicBezTo>
                      <a:pt x="21600" y="3780"/>
                      <a:pt x="21600" y="3780"/>
                      <a:pt x="21600" y="3780"/>
                    </a:cubicBezTo>
                    <a:cubicBezTo>
                      <a:pt x="21600" y="3780"/>
                      <a:pt x="21600" y="3780"/>
                      <a:pt x="21600" y="3240"/>
                    </a:cubicBezTo>
                    <a:cubicBezTo>
                      <a:pt x="21600" y="3240"/>
                      <a:pt x="21600" y="2700"/>
                      <a:pt x="21600" y="2700"/>
                    </a:cubicBezTo>
                    <a:cubicBezTo>
                      <a:pt x="18900" y="0"/>
                      <a:pt x="18900" y="0"/>
                      <a:pt x="18900" y="0"/>
                    </a:cubicBezTo>
                    <a:cubicBezTo>
                      <a:pt x="18360" y="0"/>
                      <a:pt x="17820" y="0"/>
                      <a:pt x="1728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410" name="Shape 410"/>
              <p:cNvSpPr/>
              <p:nvPr/>
            </p:nvSpPr>
            <p:spPr>
              <a:xfrm>
                <a:off x="98425" y="98426"/>
                <a:ext cx="301627" cy="30162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7820" y="0"/>
                    </a:moveTo>
                    <a:cubicBezTo>
                      <a:pt x="540" y="17280"/>
                      <a:pt x="540" y="17280"/>
                      <a:pt x="540" y="17280"/>
                    </a:cubicBezTo>
                    <a:cubicBezTo>
                      <a:pt x="0" y="17820"/>
                      <a:pt x="0" y="17820"/>
                      <a:pt x="0" y="18360"/>
                    </a:cubicBezTo>
                    <a:cubicBezTo>
                      <a:pt x="0" y="18360"/>
                      <a:pt x="0" y="18360"/>
                      <a:pt x="540" y="18900"/>
                    </a:cubicBezTo>
                    <a:cubicBezTo>
                      <a:pt x="2700" y="21600"/>
                      <a:pt x="2700" y="21600"/>
                      <a:pt x="2700" y="21600"/>
                    </a:cubicBezTo>
                    <a:cubicBezTo>
                      <a:pt x="3240" y="21600"/>
                      <a:pt x="3780" y="21600"/>
                      <a:pt x="4320" y="21600"/>
                    </a:cubicBezTo>
                    <a:cubicBezTo>
                      <a:pt x="21600" y="4320"/>
                      <a:pt x="21600" y="4320"/>
                      <a:pt x="21600" y="4320"/>
                    </a:cubicBezTo>
                    <a:cubicBezTo>
                      <a:pt x="21600" y="3780"/>
                      <a:pt x="21600" y="3780"/>
                      <a:pt x="21600" y="3240"/>
                    </a:cubicBezTo>
                    <a:cubicBezTo>
                      <a:pt x="21600" y="3240"/>
                      <a:pt x="21600" y="3240"/>
                      <a:pt x="21600" y="2700"/>
                    </a:cubicBezTo>
                    <a:cubicBezTo>
                      <a:pt x="18900" y="0"/>
                      <a:pt x="18900" y="0"/>
                      <a:pt x="18900" y="0"/>
                    </a:cubicBezTo>
                    <a:cubicBezTo>
                      <a:pt x="18360" y="0"/>
                      <a:pt x="17820" y="0"/>
                      <a:pt x="1782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411" name="Shape 411"/>
              <p:cNvSpPr/>
              <p:nvPr/>
            </p:nvSpPr>
            <p:spPr>
              <a:xfrm>
                <a:off x="495300" y="0"/>
                <a:ext cx="404519" cy="40005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00" h="21600" extrusionOk="0">
                    <a:moveTo>
                      <a:pt x="8000" y="0"/>
                    </a:moveTo>
                    <a:cubicBezTo>
                      <a:pt x="7600" y="0"/>
                      <a:pt x="7600" y="0"/>
                      <a:pt x="7600" y="0"/>
                    </a:cubicBezTo>
                    <a:cubicBezTo>
                      <a:pt x="400" y="7336"/>
                      <a:pt x="400" y="7336"/>
                      <a:pt x="400" y="7336"/>
                    </a:cubicBezTo>
                    <a:cubicBezTo>
                      <a:pt x="0" y="7743"/>
                      <a:pt x="0" y="7743"/>
                      <a:pt x="0" y="7743"/>
                    </a:cubicBezTo>
                    <a:cubicBezTo>
                      <a:pt x="0" y="7743"/>
                      <a:pt x="0" y="7743"/>
                      <a:pt x="0" y="7743"/>
                    </a:cubicBezTo>
                    <a:cubicBezTo>
                      <a:pt x="0" y="8151"/>
                      <a:pt x="0" y="8151"/>
                      <a:pt x="400" y="8558"/>
                    </a:cubicBezTo>
                    <a:cubicBezTo>
                      <a:pt x="13200" y="21600"/>
                      <a:pt x="13200" y="21600"/>
                      <a:pt x="13200" y="21600"/>
                    </a:cubicBezTo>
                    <a:cubicBezTo>
                      <a:pt x="13200" y="21600"/>
                      <a:pt x="13600" y="21600"/>
                      <a:pt x="14000" y="21600"/>
                    </a:cubicBezTo>
                    <a:cubicBezTo>
                      <a:pt x="21200" y="14264"/>
                      <a:pt x="21200" y="14264"/>
                      <a:pt x="21200" y="14264"/>
                    </a:cubicBezTo>
                    <a:cubicBezTo>
                      <a:pt x="21600" y="13857"/>
                      <a:pt x="21600" y="13449"/>
                      <a:pt x="21200" y="13042"/>
                    </a:cubicBezTo>
                    <a:cubicBezTo>
                      <a:pt x="8400" y="0"/>
                      <a:pt x="8400" y="0"/>
                      <a:pt x="8400" y="0"/>
                    </a:cubicBezTo>
                    <a:cubicBezTo>
                      <a:pt x="8400" y="0"/>
                      <a:pt x="8000" y="0"/>
                      <a:pt x="800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</p:grpSp>
      </p:grpSp>
      <p:sp>
        <p:nvSpPr>
          <p:cNvPr id="414" name="Shape 414"/>
          <p:cNvSpPr/>
          <p:nvPr/>
        </p:nvSpPr>
        <p:spPr>
          <a:xfrm>
            <a:off x="9612161" y="2329162"/>
            <a:ext cx="5183505" cy="1035050"/>
          </a:xfrm>
          <a:prstGeom prst="rect">
            <a:avLst/>
          </a:prstGeom>
          <a:ln w="12700">
            <a:miter lim="400000"/>
          </a:ln>
        </p:spPr>
        <p:txBody>
          <a:bodyPr wrap="none" tIns="91439" bIns="91439">
            <a:spAutoFit/>
          </a:bodyPr>
          <a:lstStyle>
            <a:lvl1pPr algn="ctr">
              <a:defRPr sz="5600" b="1">
                <a:solidFill>
                  <a:srgbClr val="B41700"/>
                </a:solidFill>
                <a:latin typeface="+mj-lt"/>
                <a:ea typeface="+mj-ea"/>
                <a:cs typeface="+mj-cs"/>
                <a:sym typeface="Helvetica"/>
              </a:defRPr>
            </a:lvl1pPr>
          </a:lstStyle>
          <a:p>
            <a:pPr>
              <a:defRPr sz="3600" b="0">
                <a:solidFill>
                  <a:srgbClr val="000000"/>
                </a:solidFill>
                <a:latin typeface="+mn-lt"/>
                <a:ea typeface="+mn-ea"/>
                <a:cs typeface="+mn-cs"/>
                <a:sym typeface="Trebuchet MS"/>
              </a:defRPr>
            </a:pPr>
            <a:r>
              <a:rPr lang="zh-CN" sz="5600" b="1">
                <a:solidFill>
                  <a:srgbClr val="B41700"/>
                </a:solidFill>
                <a:latin typeface="+mj-lt"/>
                <a:ea typeface="宋体" charset="0"/>
                <a:cs typeface="+mj-cs"/>
                <a:sym typeface="Helvetica"/>
              </a:rPr>
              <a:t>培训新闻公众号</a:t>
            </a:r>
            <a:endParaRPr sz="5600" b="1">
              <a:solidFill>
                <a:srgbClr val="B41700"/>
              </a:solidFill>
              <a:latin typeface="+mj-lt"/>
              <a:ea typeface="+mj-ea"/>
              <a:cs typeface="+mj-cs"/>
              <a:sym typeface="Helvetica"/>
            </a:endParaRPr>
          </a:p>
        </p:txBody>
      </p:sp>
      <p:sp>
        <p:nvSpPr>
          <p:cNvPr id="415" name="Shape 415"/>
          <p:cNvSpPr/>
          <p:nvPr/>
        </p:nvSpPr>
        <p:spPr>
          <a:xfrm>
            <a:off x="2770491" y="3375261"/>
            <a:ext cx="18866842" cy="1477010"/>
          </a:xfrm>
          <a:prstGeom prst="rect">
            <a:avLst/>
          </a:prstGeom>
          <a:ln w="12700">
            <a:miter lim="400000"/>
          </a:ln>
        </p:spPr>
        <p:txBody>
          <a:bodyPr tIns="91439" bIns="91439">
            <a:spAutoFit/>
          </a:bodyPr>
          <a:lstStyle/>
          <a:p>
            <a:pPr algn="r">
              <a:lnSpc>
                <a:spcPts val="5100"/>
              </a:lnSpc>
            </a:pPr>
            <a:r>
              <a:rPr sz="3200">
                <a:solidFill>
                  <a:srgbClr val="808080"/>
                </a:solidFill>
                <a:sym typeface="+mn-ea"/>
              </a:rPr>
              <a:t>培训新闻，每天为广大培训行业从业者以及学习爱好者传播有关培训经验、培训知识、管理智慧等及时资讯！给您一个订阅的理由。</a:t>
            </a:r>
            <a:endParaRPr sz="3200">
              <a:solidFill>
                <a:srgbClr val="808080"/>
              </a:solidFill>
            </a:endParaRPr>
          </a:p>
        </p:txBody>
      </p:sp>
      <p:grpSp>
        <p:nvGrpSpPr>
          <p:cNvPr id="418" name="Group 418"/>
          <p:cNvGrpSpPr/>
          <p:nvPr/>
        </p:nvGrpSpPr>
        <p:grpSpPr>
          <a:xfrm>
            <a:off x="2814941" y="8126279"/>
            <a:ext cx="5605241" cy="4413142"/>
            <a:chOff x="0" y="0"/>
            <a:chExt cx="5605239" cy="4413140"/>
          </a:xfrm>
        </p:grpSpPr>
        <p:sp>
          <p:nvSpPr>
            <p:cNvPr id="416" name="Shape 416"/>
            <p:cNvSpPr/>
            <p:nvPr/>
          </p:nvSpPr>
          <p:spPr>
            <a:xfrm>
              <a:off x="1339076" y="0"/>
              <a:ext cx="2024381" cy="79247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91439" tIns="91439" rIns="91439" bIns="91439" numCol="1" anchor="t">
              <a:spAutoFit/>
            </a:bodyPr>
            <a:lstStyle>
              <a:lvl1pPr>
                <a:defRPr sz="4800">
                  <a:solidFill>
                    <a:srgbClr val="262626"/>
                  </a:solidFill>
                  <a:latin typeface="Adobe 繁黑體 Std B"/>
                  <a:ea typeface="Adobe 繁黑體 Std B"/>
                  <a:cs typeface="Adobe 繁黑體 Std B"/>
                  <a:sym typeface="Adobe 繁黑體 Std B"/>
                </a:defRPr>
              </a:lvl1pPr>
            </a:lstStyle>
            <a:p>
              <a:pPr>
                <a:defRPr sz="3600"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Trebuchet MS"/>
                </a:defRPr>
              </a:pPr>
              <a:r>
                <a:rPr sz="4800">
                  <a:solidFill>
                    <a:srgbClr val="262626"/>
                  </a:solidFill>
                  <a:latin typeface="Adobe 繁黑體 Std B"/>
                  <a:ea typeface="Adobe 繁黑體 Std B"/>
                  <a:cs typeface="Adobe 繁黑體 Std B"/>
                  <a:sym typeface="Adobe 繁黑體 Std B"/>
                </a:rPr>
                <a:t>服务一</a:t>
              </a:r>
            </a:p>
          </p:txBody>
        </p:sp>
        <p:sp>
          <p:nvSpPr>
            <p:cNvPr id="417" name="Shape 417"/>
            <p:cNvSpPr/>
            <p:nvPr/>
          </p:nvSpPr>
          <p:spPr>
            <a:xfrm>
              <a:off x="0" y="993031"/>
              <a:ext cx="5605239" cy="342010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spAutoFit/>
            </a:bodyPr>
            <a:lstStyle/>
            <a:p>
              <a:pPr algn="r">
                <a:lnSpc>
                  <a:spcPts val="5100"/>
                </a:lnSpc>
              </a:pPr>
              <a:r>
                <a:rPr sz="3200">
                  <a:solidFill>
                    <a:srgbClr val="808080"/>
                  </a:solidFill>
                  <a:sym typeface="+mn-ea"/>
                </a:rPr>
                <a:t>培训新闻，每天为广大培训行业从业者以及学习爱好者传播有关培训经验、培训知识、管理智慧等及时资讯！给您一个订阅的理由。</a:t>
              </a:r>
              <a:endParaRPr sz="3200">
                <a:solidFill>
                  <a:srgbClr val="595959"/>
                </a:solidFill>
                <a:latin typeface="Adobe 仿宋 Std R"/>
                <a:ea typeface="Adobe 仿宋 Std R"/>
                <a:cs typeface="Adobe 仿宋 Std R"/>
                <a:sym typeface="Adobe 仿宋 Std R"/>
              </a:endParaRPr>
            </a:p>
          </p:txBody>
        </p:sp>
      </p:grpSp>
      <p:grpSp>
        <p:nvGrpSpPr>
          <p:cNvPr id="421" name="Group 421"/>
          <p:cNvGrpSpPr/>
          <p:nvPr/>
        </p:nvGrpSpPr>
        <p:grpSpPr>
          <a:xfrm>
            <a:off x="9391118" y="8126279"/>
            <a:ext cx="5605240" cy="4413142"/>
            <a:chOff x="0" y="0"/>
            <a:chExt cx="5605239" cy="4413140"/>
          </a:xfrm>
        </p:grpSpPr>
        <p:sp>
          <p:nvSpPr>
            <p:cNvPr id="419" name="Shape 419"/>
            <p:cNvSpPr/>
            <p:nvPr/>
          </p:nvSpPr>
          <p:spPr>
            <a:xfrm>
              <a:off x="1339076" y="0"/>
              <a:ext cx="2024381" cy="79247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91439" tIns="91439" rIns="91439" bIns="91439" numCol="1" anchor="t">
              <a:spAutoFit/>
            </a:bodyPr>
            <a:lstStyle>
              <a:lvl1pPr>
                <a:defRPr sz="4800">
                  <a:solidFill>
                    <a:srgbClr val="262626"/>
                  </a:solidFill>
                  <a:latin typeface="Adobe 繁黑體 Std B"/>
                  <a:ea typeface="Adobe 繁黑體 Std B"/>
                  <a:cs typeface="Adobe 繁黑體 Std B"/>
                  <a:sym typeface="Adobe 繁黑體 Std B"/>
                </a:defRPr>
              </a:lvl1pPr>
            </a:lstStyle>
            <a:p>
              <a:pPr>
                <a:defRPr sz="3600"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Trebuchet MS"/>
                </a:defRPr>
              </a:pPr>
              <a:r>
                <a:rPr sz="4800">
                  <a:solidFill>
                    <a:srgbClr val="262626"/>
                  </a:solidFill>
                  <a:latin typeface="Adobe 繁黑體 Std B"/>
                  <a:ea typeface="Adobe 繁黑體 Std B"/>
                  <a:cs typeface="Adobe 繁黑體 Std B"/>
                  <a:sym typeface="Adobe 繁黑體 Std B"/>
                </a:rPr>
                <a:t>服务二</a:t>
              </a:r>
            </a:p>
          </p:txBody>
        </p:sp>
        <p:sp>
          <p:nvSpPr>
            <p:cNvPr id="420" name="Shape 420"/>
            <p:cNvSpPr/>
            <p:nvPr/>
          </p:nvSpPr>
          <p:spPr>
            <a:xfrm>
              <a:off x="0" y="993031"/>
              <a:ext cx="5605239" cy="342010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spAutoFit/>
            </a:bodyPr>
            <a:lstStyle/>
            <a:p>
              <a:pPr algn="r">
                <a:lnSpc>
                  <a:spcPts val="5100"/>
                </a:lnSpc>
              </a:pPr>
              <a:r>
                <a:rPr sz="3200">
                  <a:solidFill>
                    <a:srgbClr val="808080"/>
                  </a:solidFill>
                  <a:sym typeface="+mn-ea"/>
                </a:rPr>
                <a:t>培训新闻，每天为广大培训行业从业者以及学习爱好者传播有关培训经验、培训知识、管理智慧等及时资讯！给您一个订阅的理由。</a:t>
              </a:r>
              <a:endParaRPr sz="3200">
                <a:solidFill>
                  <a:srgbClr val="595959"/>
                </a:solidFill>
                <a:latin typeface="Adobe 仿宋 Std R"/>
                <a:ea typeface="Adobe 仿宋 Std R"/>
                <a:cs typeface="Adobe 仿宋 Std R"/>
                <a:sym typeface="Adobe 仿宋 Std R"/>
              </a:endParaRPr>
            </a:p>
          </p:txBody>
        </p:sp>
      </p:grpSp>
      <p:grpSp>
        <p:nvGrpSpPr>
          <p:cNvPr id="424" name="Group 424"/>
          <p:cNvGrpSpPr/>
          <p:nvPr/>
        </p:nvGrpSpPr>
        <p:grpSpPr>
          <a:xfrm>
            <a:off x="15967293" y="8126279"/>
            <a:ext cx="5605240" cy="4413142"/>
            <a:chOff x="0" y="0"/>
            <a:chExt cx="5605239" cy="4413140"/>
          </a:xfrm>
        </p:grpSpPr>
        <p:sp>
          <p:nvSpPr>
            <p:cNvPr id="422" name="Shape 422"/>
            <p:cNvSpPr/>
            <p:nvPr/>
          </p:nvSpPr>
          <p:spPr>
            <a:xfrm>
              <a:off x="1339076" y="0"/>
              <a:ext cx="2024381" cy="79247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91439" tIns="91439" rIns="91439" bIns="91439" numCol="1" anchor="t">
              <a:spAutoFit/>
            </a:bodyPr>
            <a:lstStyle>
              <a:lvl1pPr>
                <a:defRPr sz="4800">
                  <a:solidFill>
                    <a:srgbClr val="262626"/>
                  </a:solidFill>
                  <a:latin typeface="Adobe 繁黑體 Std B"/>
                  <a:ea typeface="Adobe 繁黑體 Std B"/>
                  <a:cs typeface="Adobe 繁黑體 Std B"/>
                  <a:sym typeface="Adobe 繁黑體 Std B"/>
                </a:defRPr>
              </a:lvl1pPr>
            </a:lstStyle>
            <a:p>
              <a:pPr>
                <a:defRPr sz="3600"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Trebuchet MS"/>
                </a:defRPr>
              </a:pPr>
              <a:r>
                <a:rPr sz="4800">
                  <a:solidFill>
                    <a:srgbClr val="262626"/>
                  </a:solidFill>
                  <a:latin typeface="Adobe 繁黑體 Std B"/>
                  <a:ea typeface="Adobe 繁黑體 Std B"/>
                  <a:cs typeface="Adobe 繁黑體 Std B"/>
                  <a:sym typeface="Adobe 繁黑體 Std B"/>
                </a:rPr>
                <a:t>服务三</a:t>
              </a:r>
            </a:p>
          </p:txBody>
        </p:sp>
        <p:sp>
          <p:nvSpPr>
            <p:cNvPr id="423" name="Shape 423"/>
            <p:cNvSpPr/>
            <p:nvPr/>
          </p:nvSpPr>
          <p:spPr>
            <a:xfrm>
              <a:off x="0" y="993031"/>
              <a:ext cx="5605239" cy="342010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spAutoFit/>
            </a:bodyPr>
            <a:lstStyle/>
            <a:p>
              <a:pPr algn="r">
                <a:lnSpc>
                  <a:spcPts val="5100"/>
                </a:lnSpc>
              </a:pPr>
              <a:r>
                <a:rPr sz="3200">
                  <a:solidFill>
                    <a:srgbClr val="808080"/>
                  </a:solidFill>
                  <a:sym typeface="+mn-ea"/>
                </a:rPr>
                <a:t>培训新闻，每天为广大培训行业从业者以及学习爱好者传播有关培训经验、培训知识、管理智慧等及时资讯！给您一个订阅的理由。</a:t>
              </a:r>
              <a:endParaRPr sz="3200">
                <a:solidFill>
                  <a:srgbClr val="595959"/>
                </a:solidFill>
                <a:latin typeface="Adobe 仿宋 Std R"/>
                <a:ea typeface="Adobe 仿宋 Std R"/>
                <a:cs typeface="Adobe 仿宋 Std R"/>
                <a:sym typeface="Adobe 仿宋 Std R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dur="indefinite" fill="hold"/>
                                        <p:tgtEl>
                                          <p:spTgt spid="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2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dur="indefinite" fill="hold"/>
                                        <p:tgtEl>
                                          <p:spTgt spid="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650"/>
                                        <p:tgtEl>
                                          <p:spTgt spid="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149"/>
                            </p:stCondLst>
                            <p:childTnLst>
                              <p:par>
                                <p:cTn id="13" presetID="2" presetClass="entr" presetSubtype="1" fill="hold" grpId="3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dur="indefinite" fill="hold"/>
                                        <p:tgtEl>
                                          <p:spTgt spid="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649"/>
                            </p:stCondLst>
                            <p:childTnLst>
                              <p:par>
                                <p:cTn id="18" presetID="22" presetClass="entr" presetSubtype="1" fill="hold" grpId="4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9" dur="indefinite" fill="hold"/>
                                        <p:tgtEl>
                                          <p:spTgt spid="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150"/>
                            </p:stCondLst>
                            <p:childTnLst>
                              <p:par>
                                <p:cTn id="22" presetID="2" presetClass="entr" presetSubtype="1" fill="hold" grpId="5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3" dur="indefinite" fill="hold"/>
                                        <p:tgtEl>
                                          <p:spTgt spid="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650"/>
                            </p:stCondLst>
                            <p:childTnLst>
                              <p:par>
                                <p:cTn id="27" presetID="22" presetClass="entr" presetSubtype="1" fill="hold" grpId="6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8" dur="indefinite" fill="hold"/>
                                        <p:tgtEl>
                                          <p:spTgt spid="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150"/>
                            </p:stCondLst>
                            <p:childTnLst>
                              <p:par>
                                <p:cTn id="31" presetID="2" presetClass="entr" presetSubtype="1" fill="hold" grpId="7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2" dur="indefinite" fill="hold"/>
                                        <p:tgtEl>
                                          <p:spTgt spid="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650"/>
                            </p:stCondLst>
                            <p:childTnLst>
                              <p:par>
                                <p:cTn id="36" presetID="22" presetClass="entr" presetSubtype="1" fill="hold" grpId="8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7" dur="indefinite" fill="hold"/>
                                        <p:tgtEl>
                                          <p:spTgt spid="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4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6" grpId="3" animBg="1" advAuto="0"/>
      <p:bldP spid="403" grpId="5" animBg="1" advAuto="0"/>
      <p:bldP spid="413" grpId="7" animBg="1" advAuto="0"/>
      <p:bldP spid="414" grpId="1" animBg="1" advAuto="0"/>
      <p:bldP spid="415" grpId="2" animBg="1" advAuto="0"/>
      <p:bldP spid="418" grpId="4" bldLvl="0" animBg="1" advAuto="0"/>
      <p:bldP spid="421" grpId="6" bldLvl="0" animBg="1" advAuto="0"/>
      <p:bldP spid="424" grpId="8" bldLvl="0" animBg="1" advAuto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6" name="Shape 426"/>
          <p:cNvSpPr/>
          <p:nvPr/>
        </p:nvSpPr>
        <p:spPr>
          <a:xfrm rot="10800000" flipH="1">
            <a:off x="1066800" y="800100"/>
            <a:ext cx="1066800" cy="919656"/>
          </a:xfrm>
          <a:prstGeom prst="triangle">
            <a:avLst/>
          </a:prstGeom>
          <a:solidFill>
            <a:srgbClr val="B41700"/>
          </a:solidFill>
          <a:ln w="12700">
            <a:miter lim="400000"/>
          </a:ln>
        </p:spPr>
        <p:txBody>
          <a:bodyPr tIns="91439" bIns="9143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27" name="Shape 427"/>
          <p:cNvSpPr/>
          <p:nvPr/>
        </p:nvSpPr>
        <p:spPr>
          <a:xfrm>
            <a:off x="1866900" y="796425"/>
            <a:ext cx="4914900" cy="792480"/>
          </a:xfrm>
          <a:prstGeom prst="rect">
            <a:avLst/>
          </a:prstGeom>
          <a:ln w="12700">
            <a:miter lim="400000"/>
          </a:ln>
        </p:spPr>
        <p:txBody>
          <a:bodyPr tIns="91439" bIns="91439">
            <a:spAutoFit/>
          </a:bodyPr>
          <a:lstStyle>
            <a:lvl1pPr algn="ctr">
              <a:defRPr sz="4800" spc="600">
                <a:solidFill>
                  <a:srgbClr val="B41700"/>
                </a:solidFill>
                <a:latin typeface="Adobe 黑体 Std R"/>
                <a:ea typeface="Adobe 黑体 Std R"/>
                <a:cs typeface="Adobe 黑体 Std R"/>
                <a:sym typeface="Adobe 黑体 Std R"/>
              </a:defRPr>
            </a:lvl1pPr>
          </a:lstStyle>
          <a:p>
            <a:pPr>
              <a:defRPr sz="3600" spc="0">
                <a:solidFill>
                  <a:srgbClr val="000000"/>
                </a:solidFill>
                <a:latin typeface="+mn-lt"/>
                <a:ea typeface="+mn-ea"/>
                <a:cs typeface="+mn-cs"/>
                <a:sym typeface="Trebuchet MS"/>
              </a:defRPr>
            </a:pPr>
            <a:r>
              <a:rPr sz="4800" spc="600">
                <a:solidFill>
                  <a:srgbClr val="B41700"/>
                </a:solidFill>
                <a:latin typeface="Adobe 黑体 Std R"/>
                <a:ea typeface="Adobe 黑体 Std R"/>
                <a:cs typeface="Adobe 黑体 Std R"/>
                <a:sym typeface="Adobe 黑体 Std R"/>
              </a:rPr>
              <a:t>添加标题文字</a:t>
            </a:r>
          </a:p>
        </p:txBody>
      </p:sp>
      <p:sp>
        <p:nvSpPr>
          <p:cNvPr id="428" name="Shape 428"/>
          <p:cNvSpPr/>
          <p:nvPr/>
        </p:nvSpPr>
        <p:spPr>
          <a:xfrm>
            <a:off x="0" y="7734300"/>
            <a:ext cx="3426908" cy="0"/>
          </a:xfrm>
          <a:prstGeom prst="line">
            <a:avLst/>
          </a:prstGeom>
          <a:ln w="12700">
            <a:solidFill>
              <a:srgbClr val="404040"/>
            </a:solidFill>
            <a:miter lim="400000"/>
          </a:ln>
        </p:spPr>
        <p:txBody>
          <a:bodyPr lIns="0" tIns="0" rIns="0" bIns="0"/>
          <a:lstStyle/>
          <a:p>
            <a:pPr defTabSz="457200">
              <a:defRPr sz="1200">
                <a:latin typeface="+mj-lt"/>
                <a:ea typeface="+mj-ea"/>
                <a:cs typeface="+mj-cs"/>
                <a:sym typeface="Helvetica"/>
              </a:defRPr>
            </a:pPr>
            <a:endParaRPr/>
          </a:p>
        </p:txBody>
      </p:sp>
      <p:sp>
        <p:nvSpPr>
          <p:cNvPr id="429" name="Shape 429"/>
          <p:cNvSpPr/>
          <p:nvPr/>
        </p:nvSpPr>
        <p:spPr>
          <a:xfrm>
            <a:off x="20559369" y="7772400"/>
            <a:ext cx="3824631" cy="0"/>
          </a:xfrm>
          <a:prstGeom prst="line">
            <a:avLst/>
          </a:prstGeom>
          <a:ln w="12700">
            <a:solidFill>
              <a:srgbClr val="404040"/>
            </a:solidFill>
            <a:miter lim="400000"/>
          </a:ln>
        </p:spPr>
        <p:txBody>
          <a:bodyPr lIns="0" tIns="0" rIns="0" bIns="0"/>
          <a:lstStyle/>
          <a:p>
            <a:pPr defTabSz="457200">
              <a:defRPr sz="1200">
                <a:latin typeface="+mj-lt"/>
                <a:ea typeface="+mj-ea"/>
                <a:cs typeface="+mj-cs"/>
                <a:sym typeface="Helvetica"/>
              </a:defRPr>
            </a:pPr>
            <a:endParaRPr/>
          </a:p>
        </p:txBody>
      </p:sp>
      <p:sp>
        <p:nvSpPr>
          <p:cNvPr id="430" name="Shape 430"/>
          <p:cNvSpPr/>
          <p:nvPr/>
        </p:nvSpPr>
        <p:spPr>
          <a:xfrm>
            <a:off x="5370009" y="7734300"/>
            <a:ext cx="3120021" cy="0"/>
          </a:xfrm>
          <a:prstGeom prst="line">
            <a:avLst/>
          </a:prstGeom>
          <a:ln w="12700">
            <a:solidFill>
              <a:srgbClr val="404040"/>
            </a:solidFill>
            <a:miter lim="400000"/>
          </a:ln>
        </p:spPr>
        <p:txBody>
          <a:bodyPr lIns="0" tIns="0" rIns="0" bIns="0"/>
          <a:lstStyle/>
          <a:p>
            <a:pPr defTabSz="457200">
              <a:defRPr sz="1200">
                <a:latin typeface="+mj-lt"/>
                <a:ea typeface="+mj-ea"/>
                <a:cs typeface="+mj-cs"/>
                <a:sym typeface="Helvetica"/>
              </a:defRPr>
            </a:pPr>
            <a:endParaRPr/>
          </a:p>
        </p:txBody>
      </p:sp>
      <p:sp>
        <p:nvSpPr>
          <p:cNvPr id="431" name="Shape 431"/>
          <p:cNvSpPr/>
          <p:nvPr/>
        </p:nvSpPr>
        <p:spPr>
          <a:xfrm>
            <a:off x="10433129" y="7772400"/>
            <a:ext cx="3120021" cy="0"/>
          </a:xfrm>
          <a:prstGeom prst="line">
            <a:avLst/>
          </a:prstGeom>
          <a:ln w="12700">
            <a:solidFill>
              <a:srgbClr val="404040"/>
            </a:solidFill>
            <a:miter lim="400000"/>
          </a:ln>
        </p:spPr>
        <p:txBody>
          <a:bodyPr lIns="0" tIns="0" rIns="0" bIns="0"/>
          <a:lstStyle/>
          <a:p>
            <a:pPr defTabSz="457200">
              <a:defRPr sz="1200">
                <a:latin typeface="+mj-lt"/>
                <a:ea typeface="+mj-ea"/>
                <a:cs typeface="+mj-cs"/>
                <a:sym typeface="Helvetica"/>
              </a:defRPr>
            </a:pPr>
            <a:endParaRPr/>
          </a:p>
        </p:txBody>
      </p:sp>
      <p:sp>
        <p:nvSpPr>
          <p:cNvPr id="432" name="Shape 432"/>
          <p:cNvSpPr/>
          <p:nvPr/>
        </p:nvSpPr>
        <p:spPr>
          <a:xfrm>
            <a:off x="15496249" y="7772400"/>
            <a:ext cx="3120021" cy="0"/>
          </a:xfrm>
          <a:prstGeom prst="line">
            <a:avLst/>
          </a:prstGeom>
          <a:ln w="12700">
            <a:solidFill>
              <a:srgbClr val="404040"/>
            </a:solidFill>
            <a:miter lim="400000"/>
          </a:ln>
        </p:spPr>
        <p:txBody>
          <a:bodyPr lIns="0" tIns="0" rIns="0" bIns="0"/>
          <a:lstStyle/>
          <a:p>
            <a:pPr defTabSz="457200">
              <a:defRPr sz="1200">
                <a:latin typeface="+mj-lt"/>
                <a:ea typeface="+mj-ea"/>
                <a:cs typeface="+mj-cs"/>
                <a:sym typeface="Helvetica"/>
              </a:defRPr>
            </a:pPr>
            <a:endParaRPr/>
          </a:p>
        </p:txBody>
      </p:sp>
      <p:grpSp>
        <p:nvGrpSpPr>
          <p:cNvPr id="435" name="Group 435"/>
          <p:cNvGrpSpPr/>
          <p:nvPr/>
        </p:nvGrpSpPr>
        <p:grpSpPr>
          <a:xfrm>
            <a:off x="3426909" y="6762750"/>
            <a:ext cx="1943101" cy="1943100"/>
            <a:chOff x="0" y="0"/>
            <a:chExt cx="1943100" cy="1943100"/>
          </a:xfrm>
        </p:grpSpPr>
        <p:sp>
          <p:nvSpPr>
            <p:cNvPr id="433" name="Shape 433"/>
            <p:cNvSpPr/>
            <p:nvPr/>
          </p:nvSpPr>
          <p:spPr>
            <a:xfrm>
              <a:off x="0" y="0"/>
              <a:ext cx="1943100" cy="1943100"/>
            </a:xfrm>
            <a:prstGeom prst="ellipse">
              <a:avLst/>
            </a:prstGeom>
            <a:noFill/>
            <a:ln w="25400" cap="flat">
              <a:solidFill>
                <a:srgbClr val="595959"/>
              </a:solidFill>
              <a:prstDash val="solid"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434" name="Shape 434"/>
            <p:cNvSpPr/>
            <p:nvPr/>
          </p:nvSpPr>
          <p:spPr>
            <a:xfrm>
              <a:off x="735011" y="636585"/>
              <a:ext cx="473077" cy="7461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639" y="0"/>
                  </a:moveTo>
                  <a:cubicBezTo>
                    <a:pt x="13863" y="0"/>
                    <a:pt x="16442" y="815"/>
                    <a:pt x="18376" y="2038"/>
                  </a:cubicBezTo>
                  <a:cubicBezTo>
                    <a:pt x="20310" y="3260"/>
                    <a:pt x="21600" y="4891"/>
                    <a:pt x="21600" y="6928"/>
                  </a:cubicBezTo>
                  <a:cubicBezTo>
                    <a:pt x="21600" y="8151"/>
                    <a:pt x="20955" y="9374"/>
                    <a:pt x="19988" y="10392"/>
                  </a:cubicBezTo>
                  <a:cubicBezTo>
                    <a:pt x="19021" y="11208"/>
                    <a:pt x="18054" y="12023"/>
                    <a:pt x="16442" y="12634"/>
                  </a:cubicBezTo>
                  <a:cubicBezTo>
                    <a:pt x="16442" y="13245"/>
                    <a:pt x="16442" y="13245"/>
                    <a:pt x="16442" y="13245"/>
                  </a:cubicBezTo>
                  <a:cubicBezTo>
                    <a:pt x="16764" y="13245"/>
                    <a:pt x="16764" y="13245"/>
                    <a:pt x="16764" y="13245"/>
                  </a:cubicBezTo>
                  <a:cubicBezTo>
                    <a:pt x="17731" y="13245"/>
                    <a:pt x="17731" y="13245"/>
                    <a:pt x="17731" y="13245"/>
                  </a:cubicBezTo>
                  <a:cubicBezTo>
                    <a:pt x="18054" y="13653"/>
                    <a:pt x="18054" y="13653"/>
                    <a:pt x="18054" y="13653"/>
                  </a:cubicBezTo>
                  <a:cubicBezTo>
                    <a:pt x="18376" y="14060"/>
                    <a:pt x="18376" y="14468"/>
                    <a:pt x="18376" y="14875"/>
                  </a:cubicBezTo>
                  <a:cubicBezTo>
                    <a:pt x="18376" y="15283"/>
                    <a:pt x="18376" y="15691"/>
                    <a:pt x="18054" y="16098"/>
                  </a:cubicBezTo>
                  <a:cubicBezTo>
                    <a:pt x="18054" y="16098"/>
                    <a:pt x="18054" y="16098"/>
                    <a:pt x="18054" y="16098"/>
                  </a:cubicBezTo>
                  <a:cubicBezTo>
                    <a:pt x="18054" y="16302"/>
                    <a:pt x="18054" y="16302"/>
                    <a:pt x="18054" y="16302"/>
                  </a:cubicBezTo>
                  <a:cubicBezTo>
                    <a:pt x="18376" y="16709"/>
                    <a:pt x="18376" y="17117"/>
                    <a:pt x="18376" y="17525"/>
                  </a:cubicBezTo>
                  <a:cubicBezTo>
                    <a:pt x="18376" y="17932"/>
                    <a:pt x="18376" y="18136"/>
                    <a:pt x="18054" y="18543"/>
                  </a:cubicBezTo>
                  <a:cubicBezTo>
                    <a:pt x="17731" y="18951"/>
                    <a:pt x="17731" y="18951"/>
                    <a:pt x="17731" y="18951"/>
                  </a:cubicBezTo>
                  <a:cubicBezTo>
                    <a:pt x="17087" y="18951"/>
                    <a:pt x="17087" y="18951"/>
                    <a:pt x="17087" y="18951"/>
                  </a:cubicBezTo>
                  <a:cubicBezTo>
                    <a:pt x="4836" y="19766"/>
                    <a:pt x="4836" y="19766"/>
                    <a:pt x="4836" y="19766"/>
                  </a:cubicBezTo>
                  <a:cubicBezTo>
                    <a:pt x="3869" y="19766"/>
                    <a:pt x="3869" y="19766"/>
                    <a:pt x="3869" y="19766"/>
                  </a:cubicBezTo>
                  <a:cubicBezTo>
                    <a:pt x="3869" y="19155"/>
                    <a:pt x="3869" y="19155"/>
                    <a:pt x="3869" y="19155"/>
                  </a:cubicBezTo>
                  <a:cubicBezTo>
                    <a:pt x="3546" y="18951"/>
                    <a:pt x="3224" y="18543"/>
                    <a:pt x="3224" y="18136"/>
                  </a:cubicBezTo>
                  <a:cubicBezTo>
                    <a:pt x="3224" y="17728"/>
                    <a:pt x="3546" y="17321"/>
                    <a:pt x="3869" y="16913"/>
                  </a:cubicBezTo>
                  <a:cubicBezTo>
                    <a:pt x="3869" y="16913"/>
                    <a:pt x="3869" y="16913"/>
                    <a:pt x="3869" y="16913"/>
                  </a:cubicBezTo>
                  <a:cubicBezTo>
                    <a:pt x="3869" y="16709"/>
                    <a:pt x="3869" y="16709"/>
                    <a:pt x="3869" y="16709"/>
                  </a:cubicBezTo>
                  <a:cubicBezTo>
                    <a:pt x="3546" y="16302"/>
                    <a:pt x="3224" y="16098"/>
                    <a:pt x="3224" y="15691"/>
                  </a:cubicBezTo>
                  <a:cubicBezTo>
                    <a:pt x="3224" y="15283"/>
                    <a:pt x="3546" y="14875"/>
                    <a:pt x="3869" y="14468"/>
                  </a:cubicBezTo>
                  <a:cubicBezTo>
                    <a:pt x="4191" y="14060"/>
                    <a:pt x="4191" y="14060"/>
                    <a:pt x="4191" y="14060"/>
                  </a:cubicBezTo>
                  <a:cubicBezTo>
                    <a:pt x="4513" y="14060"/>
                    <a:pt x="4513" y="14060"/>
                    <a:pt x="4513" y="14060"/>
                  </a:cubicBezTo>
                  <a:cubicBezTo>
                    <a:pt x="5158" y="14060"/>
                    <a:pt x="5158" y="14060"/>
                    <a:pt x="5158" y="14060"/>
                  </a:cubicBezTo>
                  <a:cubicBezTo>
                    <a:pt x="5158" y="12634"/>
                    <a:pt x="5158" y="12634"/>
                    <a:pt x="5158" y="12634"/>
                  </a:cubicBezTo>
                  <a:cubicBezTo>
                    <a:pt x="3546" y="12226"/>
                    <a:pt x="2257" y="11411"/>
                    <a:pt x="1612" y="10392"/>
                  </a:cubicBezTo>
                  <a:cubicBezTo>
                    <a:pt x="322" y="9374"/>
                    <a:pt x="0" y="8151"/>
                    <a:pt x="0" y="6928"/>
                  </a:cubicBezTo>
                  <a:cubicBezTo>
                    <a:pt x="0" y="4891"/>
                    <a:pt x="967" y="3260"/>
                    <a:pt x="3224" y="2038"/>
                  </a:cubicBezTo>
                  <a:cubicBezTo>
                    <a:pt x="5158" y="815"/>
                    <a:pt x="7737" y="0"/>
                    <a:pt x="10639" y="0"/>
                  </a:cubicBezTo>
                  <a:close/>
                  <a:moveTo>
                    <a:pt x="8382" y="8151"/>
                  </a:moveTo>
                  <a:cubicBezTo>
                    <a:pt x="8382" y="8151"/>
                    <a:pt x="8704" y="8151"/>
                    <a:pt x="9027" y="8151"/>
                  </a:cubicBezTo>
                  <a:cubicBezTo>
                    <a:pt x="9027" y="8151"/>
                    <a:pt x="9349" y="8151"/>
                    <a:pt x="9672" y="8151"/>
                  </a:cubicBezTo>
                  <a:cubicBezTo>
                    <a:pt x="9672" y="7947"/>
                    <a:pt x="9672" y="7947"/>
                    <a:pt x="9672" y="7947"/>
                  </a:cubicBezTo>
                  <a:cubicBezTo>
                    <a:pt x="9994" y="8151"/>
                    <a:pt x="9994" y="8151"/>
                    <a:pt x="9994" y="8151"/>
                  </a:cubicBezTo>
                  <a:cubicBezTo>
                    <a:pt x="10316" y="8151"/>
                    <a:pt x="10316" y="8355"/>
                    <a:pt x="10639" y="8355"/>
                  </a:cubicBezTo>
                  <a:cubicBezTo>
                    <a:pt x="10961" y="8355"/>
                    <a:pt x="11284" y="8151"/>
                    <a:pt x="11284" y="8151"/>
                  </a:cubicBezTo>
                  <a:cubicBezTo>
                    <a:pt x="11606" y="7947"/>
                    <a:pt x="11606" y="7947"/>
                    <a:pt x="11606" y="7947"/>
                  </a:cubicBezTo>
                  <a:cubicBezTo>
                    <a:pt x="11606" y="8151"/>
                    <a:pt x="11606" y="8151"/>
                    <a:pt x="11606" y="8151"/>
                  </a:cubicBezTo>
                  <a:cubicBezTo>
                    <a:pt x="11928" y="8355"/>
                    <a:pt x="12251" y="8355"/>
                    <a:pt x="12573" y="8355"/>
                  </a:cubicBezTo>
                  <a:cubicBezTo>
                    <a:pt x="12896" y="8355"/>
                    <a:pt x="13218" y="8151"/>
                    <a:pt x="13540" y="8151"/>
                  </a:cubicBezTo>
                  <a:cubicBezTo>
                    <a:pt x="13863" y="7743"/>
                    <a:pt x="13863" y="7743"/>
                    <a:pt x="13863" y="7743"/>
                  </a:cubicBezTo>
                  <a:cubicBezTo>
                    <a:pt x="14830" y="8151"/>
                    <a:pt x="14830" y="8151"/>
                    <a:pt x="14830" y="8151"/>
                  </a:cubicBezTo>
                  <a:cubicBezTo>
                    <a:pt x="12573" y="10392"/>
                    <a:pt x="12573" y="10392"/>
                    <a:pt x="12573" y="10392"/>
                  </a:cubicBezTo>
                  <a:cubicBezTo>
                    <a:pt x="12573" y="13653"/>
                    <a:pt x="12573" y="13653"/>
                    <a:pt x="12573" y="13653"/>
                  </a:cubicBezTo>
                  <a:cubicBezTo>
                    <a:pt x="14185" y="13449"/>
                    <a:pt x="14185" y="13449"/>
                    <a:pt x="14185" y="13449"/>
                  </a:cubicBezTo>
                  <a:cubicBezTo>
                    <a:pt x="14185" y="12226"/>
                    <a:pt x="14185" y="12226"/>
                    <a:pt x="14185" y="12226"/>
                  </a:cubicBezTo>
                  <a:cubicBezTo>
                    <a:pt x="14185" y="11819"/>
                    <a:pt x="14185" y="11819"/>
                    <a:pt x="14185" y="11819"/>
                  </a:cubicBezTo>
                  <a:cubicBezTo>
                    <a:pt x="14830" y="11615"/>
                    <a:pt x="14830" y="11615"/>
                    <a:pt x="14830" y="11615"/>
                  </a:cubicBezTo>
                  <a:cubicBezTo>
                    <a:pt x="16119" y="11208"/>
                    <a:pt x="17409" y="10392"/>
                    <a:pt x="18054" y="9577"/>
                  </a:cubicBezTo>
                  <a:cubicBezTo>
                    <a:pt x="18699" y="8762"/>
                    <a:pt x="19343" y="7947"/>
                    <a:pt x="19343" y="6928"/>
                  </a:cubicBezTo>
                  <a:cubicBezTo>
                    <a:pt x="19343" y="5298"/>
                    <a:pt x="18376" y="4075"/>
                    <a:pt x="16764" y="3057"/>
                  </a:cubicBezTo>
                  <a:cubicBezTo>
                    <a:pt x="15152" y="2038"/>
                    <a:pt x="13218" y="1426"/>
                    <a:pt x="10639" y="1426"/>
                  </a:cubicBezTo>
                  <a:cubicBezTo>
                    <a:pt x="8382" y="1426"/>
                    <a:pt x="6125" y="2038"/>
                    <a:pt x="4513" y="3057"/>
                  </a:cubicBezTo>
                  <a:cubicBezTo>
                    <a:pt x="3224" y="4075"/>
                    <a:pt x="2257" y="5298"/>
                    <a:pt x="2257" y="6928"/>
                  </a:cubicBezTo>
                  <a:cubicBezTo>
                    <a:pt x="2257" y="7947"/>
                    <a:pt x="2579" y="8762"/>
                    <a:pt x="3546" y="9577"/>
                  </a:cubicBezTo>
                  <a:cubicBezTo>
                    <a:pt x="4191" y="10596"/>
                    <a:pt x="5481" y="11208"/>
                    <a:pt x="6770" y="11615"/>
                  </a:cubicBezTo>
                  <a:cubicBezTo>
                    <a:pt x="7415" y="11819"/>
                    <a:pt x="7415" y="11819"/>
                    <a:pt x="7415" y="11819"/>
                  </a:cubicBezTo>
                  <a:cubicBezTo>
                    <a:pt x="7415" y="12226"/>
                    <a:pt x="7415" y="12226"/>
                    <a:pt x="7415" y="12226"/>
                  </a:cubicBezTo>
                  <a:cubicBezTo>
                    <a:pt x="7415" y="13653"/>
                    <a:pt x="7415" y="13653"/>
                    <a:pt x="7415" y="13653"/>
                  </a:cubicBezTo>
                  <a:cubicBezTo>
                    <a:pt x="9349" y="13653"/>
                    <a:pt x="9349" y="13653"/>
                    <a:pt x="9349" y="13653"/>
                  </a:cubicBezTo>
                  <a:cubicBezTo>
                    <a:pt x="9349" y="10392"/>
                    <a:pt x="9349" y="10392"/>
                    <a:pt x="9349" y="10392"/>
                  </a:cubicBezTo>
                  <a:cubicBezTo>
                    <a:pt x="7093" y="8151"/>
                    <a:pt x="7093" y="8151"/>
                    <a:pt x="7093" y="8151"/>
                  </a:cubicBezTo>
                  <a:cubicBezTo>
                    <a:pt x="8060" y="7743"/>
                    <a:pt x="8060" y="7743"/>
                    <a:pt x="8060" y="7743"/>
                  </a:cubicBezTo>
                  <a:cubicBezTo>
                    <a:pt x="8382" y="8151"/>
                    <a:pt x="8382" y="8151"/>
                    <a:pt x="8382" y="8151"/>
                  </a:cubicBezTo>
                  <a:close/>
                  <a:moveTo>
                    <a:pt x="12896" y="8558"/>
                  </a:moveTo>
                  <a:cubicBezTo>
                    <a:pt x="12896" y="8558"/>
                    <a:pt x="12896" y="8558"/>
                    <a:pt x="12573" y="8558"/>
                  </a:cubicBezTo>
                  <a:cubicBezTo>
                    <a:pt x="12251" y="8762"/>
                    <a:pt x="11928" y="8558"/>
                    <a:pt x="11606" y="8355"/>
                  </a:cubicBezTo>
                  <a:cubicBezTo>
                    <a:pt x="11284" y="8558"/>
                    <a:pt x="10961" y="8762"/>
                    <a:pt x="10639" y="8558"/>
                  </a:cubicBezTo>
                  <a:cubicBezTo>
                    <a:pt x="10316" y="8558"/>
                    <a:pt x="9994" y="8558"/>
                    <a:pt x="9672" y="8355"/>
                  </a:cubicBezTo>
                  <a:cubicBezTo>
                    <a:pt x="9349" y="8558"/>
                    <a:pt x="9027" y="8558"/>
                    <a:pt x="9027" y="8558"/>
                  </a:cubicBezTo>
                  <a:cubicBezTo>
                    <a:pt x="8704" y="8558"/>
                    <a:pt x="8704" y="8558"/>
                    <a:pt x="8704" y="8558"/>
                  </a:cubicBezTo>
                  <a:cubicBezTo>
                    <a:pt x="10316" y="10189"/>
                    <a:pt x="10316" y="10189"/>
                    <a:pt x="10316" y="10189"/>
                  </a:cubicBezTo>
                  <a:cubicBezTo>
                    <a:pt x="10316" y="10189"/>
                    <a:pt x="10316" y="10189"/>
                    <a:pt x="10316" y="10189"/>
                  </a:cubicBezTo>
                  <a:cubicBezTo>
                    <a:pt x="10316" y="10392"/>
                    <a:pt x="10316" y="10392"/>
                    <a:pt x="10316" y="10392"/>
                  </a:cubicBezTo>
                  <a:cubicBezTo>
                    <a:pt x="10316" y="13653"/>
                    <a:pt x="10316" y="13653"/>
                    <a:pt x="10316" y="13653"/>
                  </a:cubicBezTo>
                  <a:cubicBezTo>
                    <a:pt x="11284" y="13653"/>
                    <a:pt x="11284" y="13653"/>
                    <a:pt x="11284" y="13653"/>
                  </a:cubicBezTo>
                  <a:cubicBezTo>
                    <a:pt x="11284" y="10392"/>
                    <a:pt x="11284" y="10392"/>
                    <a:pt x="11284" y="10392"/>
                  </a:cubicBezTo>
                  <a:cubicBezTo>
                    <a:pt x="11284" y="10189"/>
                    <a:pt x="11284" y="10189"/>
                    <a:pt x="11284" y="10189"/>
                  </a:cubicBezTo>
                  <a:cubicBezTo>
                    <a:pt x="11284" y="10189"/>
                    <a:pt x="11284" y="10189"/>
                    <a:pt x="11284" y="10189"/>
                  </a:cubicBezTo>
                  <a:cubicBezTo>
                    <a:pt x="12896" y="8558"/>
                    <a:pt x="12896" y="8558"/>
                    <a:pt x="12896" y="8558"/>
                  </a:cubicBezTo>
                  <a:close/>
                  <a:moveTo>
                    <a:pt x="13863" y="19562"/>
                  </a:moveTo>
                  <a:cubicBezTo>
                    <a:pt x="7737" y="19970"/>
                    <a:pt x="7737" y="19970"/>
                    <a:pt x="7737" y="19970"/>
                  </a:cubicBezTo>
                  <a:cubicBezTo>
                    <a:pt x="8060" y="20989"/>
                    <a:pt x="9349" y="21600"/>
                    <a:pt x="10961" y="21600"/>
                  </a:cubicBezTo>
                  <a:cubicBezTo>
                    <a:pt x="12573" y="21600"/>
                    <a:pt x="13863" y="20785"/>
                    <a:pt x="13863" y="19766"/>
                  </a:cubicBezTo>
                  <a:cubicBezTo>
                    <a:pt x="13863" y="19562"/>
                    <a:pt x="13863" y="19562"/>
                    <a:pt x="13863" y="19562"/>
                  </a:cubicBezTo>
                  <a:close/>
                  <a:moveTo>
                    <a:pt x="16119" y="17321"/>
                  </a:moveTo>
                  <a:cubicBezTo>
                    <a:pt x="5481" y="17932"/>
                    <a:pt x="5481" y="17932"/>
                    <a:pt x="5481" y="17932"/>
                  </a:cubicBezTo>
                  <a:cubicBezTo>
                    <a:pt x="5481" y="17932"/>
                    <a:pt x="5481" y="18136"/>
                    <a:pt x="5481" y="18136"/>
                  </a:cubicBezTo>
                  <a:cubicBezTo>
                    <a:pt x="5481" y="18136"/>
                    <a:pt x="5481" y="18136"/>
                    <a:pt x="5481" y="18136"/>
                  </a:cubicBezTo>
                  <a:cubicBezTo>
                    <a:pt x="16119" y="17728"/>
                    <a:pt x="16119" y="17728"/>
                    <a:pt x="16119" y="17728"/>
                  </a:cubicBezTo>
                  <a:cubicBezTo>
                    <a:pt x="16119" y="17525"/>
                    <a:pt x="16119" y="17525"/>
                    <a:pt x="16119" y="17525"/>
                  </a:cubicBezTo>
                  <a:cubicBezTo>
                    <a:pt x="16119" y="17321"/>
                    <a:pt x="16119" y="17321"/>
                    <a:pt x="16119" y="17321"/>
                  </a:cubicBezTo>
                  <a:close/>
                  <a:moveTo>
                    <a:pt x="16119" y="14875"/>
                  </a:moveTo>
                  <a:cubicBezTo>
                    <a:pt x="5481" y="15283"/>
                    <a:pt x="5481" y="15283"/>
                    <a:pt x="5481" y="15283"/>
                  </a:cubicBezTo>
                  <a:cubicBezTo>
                    <a:pt x="5481" y="15487"/>
                    <a:pt x="5481" y="15487"/>
                    <a:pt x="5481" y="15487"/>
                  </a:cubicBezTo>
                  <a:cubicBezTo>
                    <a:pt x="5481" y="15691"/>
                    <a:pt x="5481" y="15691"/>
                    <a:pt x="5481" y="15691"/>
                  </a:cubicBezTo>
                  <a:cubicBezTo>
                    <a:pt x="16119" y="15079"/>
                    <a:pt x="16119" y="15079"/>
                    <a:pt x="16119" y="15079"/>
                  </a:cubicBezTo>
                  <a:cubicBezTo>
                    <a:pt x="16119" y="15079"/>
                    <a:pt x="16119" y="14875"/>
                    <a:pt x="16119" y="14875"/>
                  </a:cubicBezTo>
                  <a:cubicBezTo>
                    <a:pt x="16119" y="14875"/>
                    <a:pt x="16119" y="14875"/>
                    <a:pt x="16119" y="14875"/>
                  </a:cubicBez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</p:grpSp>
      <p:grpSp>
        <p:nvGrpSpPr>
          <p:cNvPr id="438" name="Group 438"/>
          <p:cNvGrpSpPr/>
          <p:nvPr/>
        </p:nvGrpSpPr>
        <p:grpSpPr>
          <a:xfrm>
            <a:off x="8490029" y="6762750"/>
            <a:ext cx="1943101" cy="1943100"/>
            <a:chOff x="0" y="0"/>
            <a:chExt cx="1943100" cy="1943100"/>
          </a:xfrm>
        </p:grpSpPr>
        <p:sp>
          <p:nvSpPr>
            <p:cNvPr id="436" name="Shape 436"/>
            <p:cNvSpPr/>
            <p:nvPr/>
          </p:nvSpPr>
          <p:spPr>
            <a:xfrm>
              <a:off x="0" y="0"/>
              <a:ext cx="1943100" cy="1943100"/>
            </a:xfrm>
            <a:prstGeom prst="ellipse">
              <a:avLst/>
            </a:prstGeom>
            <a:noFill/>
            <a:ln w="25400" cap="flat">
              <a:solidFill>
                <a:srgbClr val="595959"/>
              </a:solidFill>
              <a:prstDash val="solid"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437" name="Shape 437"/>
            <p:cNvSpPr/>
            <p:nvPr/>
          </p:nvSpPr>
          <p:spPr>
            <a:xfrm>
              <a:off x="601661" y="677859"/>
              <a:ext cx="739777" cy="6635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697" y="3906"/>
                  </a:moveTo>
                  <a:cubicBezTo>
                    <a:pt x="9874" y="3906"/>
                    <a:pt x="9257" y="4596"/>
                    <a:pt x="9257" y="5515"/>
                  </a:cubicBezTo>
                  <a:cubicBezTo>
                    <a:pt x="9257" y="6434"/>
                    <a:pt x="9874" y="7123"/>
                    <a:pt x="10697" y="7123"/>
                  </a:cubicBezTo>
                  <a:cubicBezTo>
                    <a:pt x="11520" y="7123"/>
                    <a:pt x="12137" y="6434"/>
                    <a:pt x="12137" y="5515"/>
                  </a:cubicBezTo>
                  <a:cubicBezTo>
                    <a:pt x="12137" y="4596"/>
                    <a:pt x="11520" y="3906"/>
                    <a:pt x="10697" y="3906"/>
                  </a:cubicBezTo>
                  <a:close/>
                  <a:moveTo>
                    <a:pt x="2263" y="8502"/>
                  </a:moveTo>
                  <a:cubicBezTo>
                    <a:pt x="1029" y="11260"/>
                    <a:pt x="1029" y="11260"/>
                    <a:pt x="1029" y="11260"/>
                  </a:cubicBezTo>
                  <a:cubicBezTo>
                    <a:pt x="0" y="13787"/>
                    <a:pt x="0" y="13787"/>
                    <a:pt x="0" y="13787"/>
                  </a:cubicBezTo>
                  <a:cubicBezTo>
                    <a:pt x="1440" y="13787"/>
                    <a:pt x="1440" y="13787"/>
                    <a:pt x="1440" y="13787"/>
                  </a:cubicBezTo>
                  <a:cubicBezTo>
                    <a:pt x="1851" y="15626"/>
                    <a:pt x="2674" y="17234"/>
                    <a:pt x="3703" y="18383"/>
                  </a:cubicBezTo>
                  <a:cubicBezTo>
                    <a:pt x="5554" y="20451"/>
                    <a:pt x="8023" y="21600"/>
                    <a:pt x="10697" y="21600"/>
                  </a:cubicBezTo>
                  <a:cubicBezTo>
                    <a:pt x="13371" y="21600"/>
                    <a:pt x="15634" y="20451"/>
                    <a:pt x="17486" y="18383"/>
                  </a:cubicBezTo>
                  <a:cubicBezTo>
                    <a:pt x="17897" y="17923"/>
                    <a:pt x="18309" y="17234"/>
                    <a:pt x="18720" y="16774"/>
                  </a:cubicBezTo>
                  <a:cubicBezTo>
                    <a:pt x="16251" y="16774"/>
                    <a:pt x="16251" y="16774"/>
                    <a:pt x="16251" y="16774"/>
                  </a:cubicBezTo>
                  <a:cubicBezTo>
                    <a:pt x="16251" y="16774"/>
                    <a:pt x="16046" y="16774"/>
                    <a:pt x="16046" y="17004"/>
                  </a:cubicBezTo>
                  <a:cubicBezTo>
                    <a:pt x="14606" y="18383"/>
                    <a:pt x="12754" y="19532"/>
                    <a:pt x="10697" y="19532"/>
                  </a:cubicBezTo>
                  <a:cubicBezTo>
                    <a:pt x="8434" y="19532"/>
                    <a:pt x="6583" y="18383"/>
                    <a:pt x="5143" y="17004"/>
                  </a:cubicBezTo>
                  <a:cubicBezTo>
                    <a:pt x="4320" y="16085"/>
                    <a:pt x="3703" y="14936"/>
                    <a:pt x="3497" y="13787"/>
                  </a:cubicBezTo>
                  <a:cubicBezTo>
                    <a:pt x="4526" y="13787"/>
                    <a:pt x="4526" y="13787"/>
                    <a:pt x="4526" y="13787"/>
                  </a:cubicBezTo>
                  <a:cubicBezTo>
                    <a:pt x="3291" y="11260"/>
                    <a:pt x="3291" y="11260"/>
                    <a:pt x="3291" y="11260"/>
                  </a:cubicBezTo>
                  <a:cubicBezTo>
                    <a:pt x="2263" y="8502"/>
                    <a:pt x="2263" y="8502"/>
                    <a:pt x="2263" y="8502"/>
                  </a:cubicBezTo>
                  <a:close/>
                  <a:moveTo>
                    <a:pt x="19131" y="14477"/>
                  </a:moveTo>
                  <a:cubicBezTo>
                    <a:pt x="18103" y="11949"/>
                    <a:pt x="18103" y="11949"/>
                    <a:pt x="18103" y="11949"/>
                  </a:cubicBezTo>
                  <a:cubicBezTo>
                    <a:pt x="16869" y="9191"/>
                    <a:pt x="16869" y="9191"/>
                    <a:pt x="16869" y="9191"/>
                  </a:cubicBezTo>
                  <a:cubicBezTo>
                    <a:pt x="18103" y="9191"/>
                    <a:pt x="18103" y="9191"/>
                    <a:pt x="18103" y="9191"/>
                  </a:cubicBezTo>
                  <a:cubicBezTo>
                    <a:pt x="17897" y="7583"/>
                    <a:pt x="17074" y="5974"/>
                    <a:pt x="16046" y="4826"/>
                  </a:cubicBezTo>
                  <a:cubicBezTo>
                    <a:pt x="14606" y="3217"/>
                    <a:pt x="12754" y="2298"/>
                    <a:pt x="10697" y="2298"/>
                  </a:cubicBezTo>
                  <a:cubicBezTo>
                    <a:pt x="8434" y="2298"/>
                    <a:pt x="6583" y="3217"/>
                    <a:pt x="5143" y="4826"/>
                  </a:cubicBezTo>
                  <a:cubicBezTo>
                    <a:pt x="4937" y="5055"/>
                    <a:pt x="4731" y="5285"/>
                    <a:pt x="4526" y="5745"/>
                  </a:cubicBezTo>
                  <a:cubicBezTo>
                    <a:pt x="2057" y="5745"/>
                    <a:pt x="2057" y="5745"/>
                    <a:pt x="2057" y="5745"/>
                  </a:cubicBezTo>
                  <a:cubicBezTo>
                    <a:pt x="2674" y="4826"/>
                    <a:pt x="3086" y="3906"/>
                    <a:pt x="3703" y="3217"/>
                  </a:cubicBezTo>
                  <a:cubicBezTo>
                    <a:pt x="5554" y="1379"/>
                    <a:pt x="8023" y="0"/>
                    <a:pt x="10697" y="0"/>
                  </a:cubicBezTo>
                  <a:cubicBezTo>
                    <a:pt x="13371" y="0"/>
                    <a:pt x="15634" y="1379"/>
                    <a:pt x="17486" y="3217"/>
                  </a:cubicBezTo>
                  <a:cubicBezTo>
                    <a:pt x="18926" y="4826"/>
                    <a:pt x="19749" y="6894"/>
                    <a:pt x="20160" y="9191"/>
                  </a:cubicBezTo>
                  <a:cubicBezTo>
                    <a:pt x="21600" y="9191"/>
                    <a:pt x="21600" y="9191"/>
                    <a:pt x="21600" y="9191"/>
                  </a:cubicBezTo>
                  <a:cubicBezTo>
                    <a:pt x="20366" y="11949"/>
                    <a:pt x="20366" y="11949"/>
                    <a:pt x="20366" y="11949"/>
                  </a:cubicBezTo>
                  <a:cubicBezTo>
                    <a:pt x="19131" y="14477"/>
                    <a:pt x="19131" y="14477"/>
                    <a:pt x="19131" y="14477"/>
                  </a:cubicBezTo>
                  <a:close/>
                  <a:moveTo>
                    <a:pt x="8229" y="11489"/>
                  </a:moveTo>
                  <a:cubicBezTo>
                    <a:pt x="8846" y="7583"/>
                    <a:pt x="8846" y="7583"/>
                    <a:pt x="8846" y="7583"/>
                  </a:cubicBezTo>
                  <a:cubicBezTo>
                    <a:pt x="12754" y="7583"/>
                    <a:pt x="8640" y="7583"/>
                    <a:pt x="12343" y="7583"/>
                  </a:cubicBezTo>
                  <a:cubicBezTo>
                    <a:pt x="13166" y="11719"/>
                    <a:pt x="13166" y="11719"/>
                    <a:pt x="13166" y="11719"/>
                  </a:cubicBezTo>
                  <a:cubicBezTo>
                    <a:pt x="12137" y="12409"/>
                    <a:pt x="12137" y="12409"/>
                    <a:pt x="12137" y="12409"/>
                  </a:cubicBezTo>
                  <a:cubicBezTo>
                    <a:pt x="12343" y="17923"/>
                    <a:pt x="12343" y="17923"/>
                    <a:pt x="12343" y="17923"/>
                  </a:cubicBezTo>
                  <a:cubicBezTo>
                    <a:pt x="11109" y="17923"/>
                    <a:pt x="11109" y="17923"/>
                    <a:pt x="11109" y="17923"/>
                  </a:cubicBezTo>
                  <a:cubicBezTo>
                    <a:pt x="10903" y="13098"/>
                    <a:pt x="10903" y="13098"/>
                    <a:pt x="10903" y="13098"/>
                  </a:cubicBezTo>
                  <a:cubicBezTo>
                    <a:pt x="10286" y="13098"/>
                    <a:pt x="10286" y="13098"/>
                    <a:pt x="10286" y="13098"/>
                  </a:cubicBezTo>
                  <a:cubicBezTo>
                    <a:pt x="10080" y="17923"/>
                    <a:pt x="10080" y="17923"/>
                    <a:pt x="10080" y="17923"/>
                  </a:cubicBezTo>
                  <a:cubicBezTo>
                    <a:pt x="8846" y="17923"/>
                    <a:pt x="8846" y="17923"/>
                    <a:pt x="8846" y="17923"/>
                  </a:cubicBezTo>
                  <a:cubicBezTo>
                    <a:pt x="9051" y="12409"/>
                    <a:pt x="9051" y="12409"/>
                    <a:pt x="9051" y="12409"/>
                  </a:cubicBezTo>
                  <a:cubicBezTo>
                    <a:pt x="8846" y="11949"/>
                    <a:pt x="8640" y="11719"/>
                    <a:pt x="8229" y="11489"/>
                  </a:cubicBez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</p:grpSp>
      <p:grpSp>
        <p:nvGrpSpPr>
          <p:cNvPr id="441" name="Group 441"/>
          <p:cNvGrpSpPr/>
          <p:nvPr/>
        </p:nvGrpSpPr>
        <p:grpSpPr>
          <a:xfrm>
            <a:off x="13553149" y="6762750"/>
            <a:ext cx="1943101" cy="1943100"/>
            <a:chOff x="0" y="0"/>
            <a:chExt cx="1943100" cy="1943100"/>
          </a:xfrm>
        </p:grpSpPr>
        <p:sp>
          <p:nvSpPr>
            <p:cNvPr id="439" name="Shape 439"/>
            <p:cNvSpPr/>
            <p:nvPr/>
          </p:nvSpPr>
          <p:spPr>
            <a:xfrm>
              <a:off x="0" y="0"/>
              <a:ext cx="1943100" cy="1943100"/>
            </a:xfrm>
            <a:prstGeom prst="ellipse">
              <a:avLst/>
            </a:prstGeom>
            <a:noFill/>
            <a:ln w="25400" cap="flat">
              <a:solidFill>
                <a:srgbClr val="595959"/>
              </a:solidFill>
              <a:prstDash val="solid"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440" name="Shape 440"/>
            <p:cNvSpPr/>
            <p:nvPr/>
          </p:nvSpPr>
          <p:spPr>
            <a:xfrm>
              <a:off x="592135" y="677859"/>
              <a:ext cx="758828" cy="6191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800" y="21600"/>
                  </a:moveTo>
                  <a:cubicBezTo>
                    <a:pt x="17200" y="21600"/>
                    <a:pt x="17200" y="21600"/>
                    <a:pt x="17200" y="21600"/>
                  </a:cubicBezTo>
                  <a:cubicBezTo>
                    <a:pt x="17200" y="10555"/>
                    <a:pt x="17200" y="10555"/>
                    <a:pt x="17200" y="10555"/>
                  </a:cubicBezTo>
                  <a:cubicBezTo>
                    <a:pt x="16600" y="10800"/>
                    <a:pt x="16600" y="10800"/>
                    <a:pt x="16600" y="10800"/>
                  </a:cubicBezTo>
                  <a:cubicBezTo>
                    <a:pt x="16400" y="16936"/>
                    <a:pt x="16400" y="16936"/>
                    <a:pt x="16400" y="16936"/>
                  </a:cubicBezTo>
                  <a:cubicBezTo>
                    <a:pt x="15800" y="17182"/>
                    <a:pt x="15800" y="17182"/>
                    <a:pt x="15800" y="17182"/>
                  </a:cubicBezTo>
                  <a:cubicBezTo>
                    <a:pt x="15800" y="21600"/>
                    <a:pt x="15800" y="21600"/>
                    <a:pt x="15800" y="21600"/>
                  </a:cubicBezTo>
                  <a:close/>
                  <a:moveTo>
                    <a:pt x="21600" y="0"/>
                  </a:moveTo>
                  <a:cubicBezTo>
                    <a:pt x="20000" y="3927"/>
                    <a:pt x="20000" y="3927"/>
                    <a:pt x="20000" y="3927"/>
                  </a:cubicBezTo>
                  <a:cubicBezTo>
                    <a:pt x="18200" y="8100"/>
                    <a:pt x="18200" y="8100"/>
                    <a:pt x="18200" y="8100"/>
                  </a:cubicBezTo>
                  <a:cubicBezTo>
                    <a:pt x="16800" y="5400"/>
                    <a:pt x="16800" y="5400"/>
                    <a:pt x="16800" y="5400"/>
                  </a:cubicBezTo>
                  <a:cubicBezTo>
                    <a:pt x="16000" y="5891"/>
                    <a:pt x="16000" y="5891"/>
                    <a:pt x="16000" y="5891"/>
                  </a:cubicBezTo>
                  <a:cubicBezTo>
                    <a:pt x="15400" y="15464"/>
                    <a:pt x="15400" y="15464"/>
                    <a:pt x="15400" y="15464"/>
                  </a:cubicBezTo>
                  <a:cubicBezTo>
                    <a:pt x="13400" y="16445"/>
                    <a:pt x="13400" y="16445"/>
                    <a:pt x="13400" y="16445"/>
                  </a:cubicBezTo>
                  <a:cubicBezTo>
                    <a:pt x="9400" y="12027"/>
                    <a:pt x="9400" y="12027"/>
                    <a:pt x="9400" y="12027"/>
                  </a:cubicBezTo>
                  <a:cubicBezTo>
                    <a:pt x="7200" y="17673"/>
                    <a:pt x="7200" y="17673"/>
                    <a:pt x="7200" y="17673"/>
                  </a:cubicBezTo>
                  <a:cubicBezTo>
                    <a:pt x="5000" y="17918"/>
                    <a:pt x="5000" y="17918"/>
                    <a:pt x="5000" y="17918"/>
                  </a:cubicBezTo>
                  <a:cubicBezTo>
                    <a:pt x="3800" y="15218"/>
                    <a:pt x="3800" y="15218"/>
                    <a:pt x="3800" y="15218"/>
                  </a:cubicBezTo>
                  <a:cubicBezTo>
                    <a:pt x="600" y="16445"/>
                    <a:pt x="600" y="16445"/>
                    <a:pt x="600" y="16445"/>
                  </a:cubicBezTo>
                  <a:cubicBezTo>
                    <a:pt x="0" y="13500"/>
                    <a:pt x="0" y="13500"/>
                    <a:pt x="0" y="13500"/>
                  </a:cubicBezTo>
                  <a:cubicBezTo>
                    <a:pt x="4000" y="12027"/>
                    <a:pt x="4000" y="12027"/>
                    <a:pt x="4000" y="12027"/>
                  </a:cubicBezTo>
                  <a:cubicBezTo>
                    <a:pt x="4800" y="11782"/>
                    <a:pt x="4800" y="11782"/>
                    <a:pt x="4800" y="11782"/>
                  </a:cubicBezTo>
                  <a:cubicBezTo>
                    <a:pt x="5400" y="12764"/>
                    <a:pt x="5400" y="12764"/>
                    <a:pt x="5400" y="12764"/>
                  </a:cubicBezTo>
                  <a:cubicBezTo>
                    <a:pt x="6000" y="13991"/>
                    <a:pt x="6000" y="13991"/>
                    <a:pt x="6000" y="13991"/>
                  </a:cubicBezTo>
                  <a:cubicBezTo>
                    <a:pt x="7800" y="8836"/>
                    <a:pt x="7800" y="8836"/>
                    <a:pt x="7800" y="8836"/>
                  </a:cubicBezTo>
                  <a:cubicBezTo>
                    <a:pt x="8600" y="7118"/>
                    <a:pt x="8600" y="7118"/>
                    <a:pt x="8600" y="7118"/>
                  </a:cubicBezTo>
                  <a:cubicBezTo>
                    <a:pt x="9800" y="8591"/>
                    <a:pt x="9800" y="8591"/>
                    <a:pt x="9800" y="8591"/>
                  </a:cubicBezTo>
                  <a:cubicBezTo>
                    <a:pt x="13000" y="12273"/>
                    <a:pt x="13000" y="12273"/>
                    <a:pt x="13000" y="12273"/>
                  </a:cubicBezTo>
                  <a:cubicBezTo>
                    <a:pt x="13400" y="5155"/>
                    <a:pt x="13400" y="5155"/>
                    <a:pt x="13400" y="5155"/>
                  </a:cubicBezTo>
                  <a:cubicBezTo>
                    <a:pt x="13600" y="4418"/>
                    <a:pt x="13600" y="4418"/>
                    <a:pt x="13600" y="4418"/>
                  </a:cubicBezTo>
                  <a:cubicBezTo>
                    <a:pt x="14000" y="3927"/>
                    <a:pt x="14000" y="3927"/>
                    <a:pt x="14000" y="3927"/>
                  </a:cubicBezTo>
                  <a:cubicBezTo>
                    <a:pt x="15400" y="2700"/>
                    <a:pt x="15400" y="2700"/>
                    <a:pt x="15400" y="2700"/>
                  </a:cubicBezTo>
                  <a:cubicBezTo>
                    <a:pt x="14200" y="245"/>
                    <a:pt x="14200" y="245"/>
                    <a:pt x="14200" y="245"/>
                  </a:cubicBezTo>
                  <a:cubicBezTo>
                    <a:pt x="18000" y="0"/>
                    <a:pt x="18000" y="0"/>
                    <a:pt x="18000" y="0"/>
                  </a:cubicBezTo>
                  <a:cubicBezTo>
                    <a:pt x="21600" y="0"/>
                    <a:pt x="21600" y="0"/>
                    <a:pt x="21600" y="0"/>
                  </a:cubicBezTo>
                  <a:close/>
                  <a:moveTo>
                    <a:pt x="4400" y="21600"/>
                  </a:moveTo>
                  <a:cubicBezTo>
                    <a:pt x="4800" y="21600"/>
                    <a:pt x="5200" y="21600"/>
                    <a:pt x="5600" y="21600"/>
                  </a:cubicBezTo>
                  <a:cubicBezTo>
                    <a:pt x="5600" y="19636"/>
                    <a:pt x="5600" y="19636"/>
                    <a:pt x="5600" y="19636"/>
                  </a:cubicBezTo>
                  <a:cubicBezTo>
                    <a:pt x="4600" y="19636"/>
                    <a:pt x="4600" y="19636"/>
                    <a:pt x="4600" y="19636"/>
                  </a:cubicBezTo>
                  <a:cubicBezTo>
                    <a:pt x="4400" y="19145"/>
                    <a:pt x="4400" y="19145"/>
                    <a:pt x="4400" y="19145"/>
                  </a:cubicBezTo>
                  <a:cubicBezTo>
                    <a:pt x="4400" y="21600"/>
                    <a:pt x="4400" y="21600"/>
                    <a:pt x="4400" y="21600"/>
                  </a:cubicBezTo>
                  <a:close/>
                  <a:moveTo>
                    <a:pt x="2000" y="21600"/>
                  </a:moveTo>
                  <a:cubicBezTo>
                    <a:pt x="3400" y="21600"/>
                    <a:pt x="3400" y="21600"/>
                    <a:pt x="3400" y="21600"/>
                  </a:cubicBezTo>
                  <a:cubicBezTo>
                    <a:pt x="3400" y="17427"/>
                    <a:pt x="3400" y="17427"/>
                    <a:pt x="3400" y="17427"/>
                  </a:cubicBezTo>
                  <a:cubicBezTo>
                    <a:pt x="3400" y="17182"/>
                    <a:pt x="3400" y="17182"/>
                    <a:pt x="3400" y="17182"/>
                  </a:cubicBezTo>
                  <a:cubicBezTo>
                    <a:pt x="2000" y="17673"/>
                    <a:pt x="2000" y="17673"/>
                    <a:pt x="2000" y="17673"/>
                  </a:cubicBezTo>
                  <a:cubicBezTo>
                    <a:pt x="2000" y="21600"/>
                    <a:pt x="2000" y="21600"/>
                    <a:pt x="2000" y="21600"/>
                  </a:cubicBezTo>
                  <a:close/>
                  <a:moveTo>
                    <a:pt x="6600" y="21600"/>
                  </a:moveTo>
                  <a:cubicBezTo>
                    <a:pt x="7000" y="21600"/>
                    <a:pt x="7600" y="21600"/>
                    <a:pt x="8000" y="21600"/>
                  </a:cubicBezTo>
                  <a:cubicBezTo>
                    <a:pt x="8000" y="19145"/>
                    <a:pt x="8000" y="19145"/>
                    <a:pt x="8000" y="19145"/>
                  </a:cubicBezTo>
                  <a:cubicBezTo>
                    <a:pt x="7800" y="19391"/>
                    <a:pt x="7800" y="19391"/>
                    <a:pt x="7800" y="19391"/>
                  </a:cubicBezTo>
                  <a:cubicBezTo>
                    <a:pt x="6600" y="19636"/>
                    <a:pt x="6600" y="19636"/>
                    <a:pt x="6600" y="19636"/>
                  </a:cubicBezTo>
                  <a:cubicBezTo>
                    <a:pt x="6600" y="21600"/>
                    <a:pt x="6600" y="21600"/>
                    <a:pt x="6600" y="21600"/>
                  </a:cubicBezTo>
                  <a:close/>
                  <a:moveTo>
                    <a:pt x="9000" y="21600"/>
                  </a:moveTo>
                  <a:cubicBezTo>
                    <a:pt x="9400" y="21600"/>
                    <a:pt x="9800" y="21600"/>
                    <a:pt x="10200" y="21600"/>
                  </a:cubicBezTo>
                  <a:cubicBezTo>
                    <a:pt x="10200" y="15218"/>
                    <a:pt x="10200" y="15218"/>
                    <a:pt x="10200" y="15218"/>
                  </a:cubicBezTo>
                  <a:cubicBezTo>
                    <a:pt x="9800" y="14727"/>
                    <a:pt x="9800" y="14727"/>
                    <a:pt x="9800" y="14727"/>
                  </a:cubicBezTo>
                  <a:cubicBezTo>
                    <a:pt x="9000" y="16691"/>
                    <a:pt x="9000" y="16691"/>
                    <a:pt x="9000" y="16691"/>
                  </a:cubicBezTo>
                  <a:cubicBezTo>
                    <a:pt x="9000" y="21600"/>
                    <a:pt x="9000" y="21600"/>
                    <a:pt x="9000" y="21600"/>
                  </a:cubicBezTo>
                  <a:close/>
                  <a:moveTo>
                    <a:pt x="11200" y="21600"/>
                  </a:moveTo>
                  <a:cubicBezTo>
                    <a:pt x="11600" y="21600"/>
                    <a:pt x="12000" y="21600"/>
                    <a:pt x="12600" y="21600"/>
                  </a:cubicBezTo>
                  <a:cubicBezTo>
                    <a:pt x="12600" y="17918"/>
                    <a:pt x="12600" y="17918"/>
                    <a:pt x="12600" y="17918"/>
                  </a:cubicBezTo>
                  <a:cubicBezTo>
                    <a:pt x="11200" y="16445"/>
                    <a:pt x="11200" y="16445"/>
                    <a:pt x="11200" y="16445"/>
                  </a:cubicBezTo>
                  <a:cubicBezTo>
                    <a:pt x="11200" y="21600"/>
                    <a:pt x="11200" y="21600"/>
                    <a:pt x="11200" y="21600"/>
                  </a:cubicBezTo>
                  <a:close/>
                  <a:moveTo>
                    <a:pt x="13600" y="21600"/>
                  </a:moveTo>
                  <a:cubicBezTo>
                    <a:pt x="14000" y="21600"/>
                    <a:pt x="14400" y="21600"/>
                    <a:pt x="14800" y="21600"/>
                  </a:cubicBezTo>
                  <a:cubicBezTo>
                    <a:pt x="14800" y="17673"/>
                    <a:pt x="14800" y="17673"/>
                    <a:pt x="14800" y="17673"/>
                  </a:cubicBezTo>
                  <a:cubicBezTo>
                    <a:pt x="13600" y="18409"/>
                    <a:pt x="13600" y="18409"/>
                    <a:pt x="13600" y="18409"/>
                  </a:cubicBezTo>
                  <a:lnTo>
                    <a:pt x="13600" y="216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</p:grpSp>
      <p:grpSp>
        <p:nvGrpSpPr>
          <p:cNvPr id="444" name="Group 444"/>
          <p:cNvGrpSpPr/>
          <p:nvPr/>
        </p:nvGrpSpPr>
        <p:grpSpPr>
          <a:xfrm>
            <a:off x="18616269" y="6762750"/>
            <a:ext cx="1943101" cy="1943100"/>
            <a:chOff x="0" y="0"/>
            <a:chExt cx="1943100" cy="1943100"/>
          </a:xfrm>
        </p:grpSpPr>
        <p:sp>
          <p:nvSpPr>
            <p:cNvPr id="442" name="Shape 442"/>
            <p:cNvSpPr/>
            <p:nvPr/>
          </p:nvSpPr>
          <p:spPr>
            <a:xfrm>
              <a:off x="0" y="0"/>
              <a:ext cx="1943100" cy="1943100"/>
            </a:xfrm>
            <a:prstGeom prst="ellipse">
              <a:avLst/>
            </a:prstGeom>
            <a:noFill/>
            <a:ln w="25400" cap="flat">
              <a:solidFill>
                <a:srgbClr val="595959"/>
              </a:solidFill>
              <a:prstDash val="solid"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443" name="Shape 443"/>
            <p:cNvSpPr/>
            <p:nvPr/>
          </p:nvSpPr>
          <p:spPr>
            <a:xfrm>
              <a:off x="696911" y="636585"/>
              <a:ext cx="549277" cy="647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31" y="20426"/>
                  </a:moveTo>
                  <a:cubicBezTo>
                    <a:pt x="554" y="20191"/>
                    <a:pt x="277" y="19957"/>
                    <a:pt x="0" y="19722"/>
                  </a:cubicBezTo>
                  <a:cubicBezTo>
                    <a:pt x="0" y="16670"/>
                    <a:pt x="0" y="13617"/>
                    <a:pt x="277" y="10330"/>
                  </a:cubicBezTo>
                  <a:cubicBezTo>
                    <a:pt x="3323" y="9391"/>
                    <a:pt x="6092" y="7278"/>
                    <a:pt x="8308" y="4461"/>
                  </a:cubicBezTo>
                  <a:cubicBezTo>
                    <a:pt x="10523" y="5870"/>
                    <a:pt x="10523" y="5870"/>
                    <a:pt x="10523" y="5870"/>
                  </a:cubicBezTo>
                  <a:cubicBezTo>
                    <a:pt x="10800" y="6104"/>
                    <a:pt x="10800" y="6104"/>
                    <a:pt x="10800" y="6104"/>
                  </a:cubicBezTo>
                  <a:cubicBezTo>
                    <a:pt x="10800" y="6104"/>
                    <a:pt x="10800" y="6104"/>
                    <a:pt x="10800" y="6104"/>
                  </a:cubicBezTo>
                  <a:cubicBezTo>
                    <a:pt x="10800" y="6104"/>
                    <a:pt x="10800" y="6104"/>
                    <a:pt x="10800" y="6104"/>
                  </a:cubicBezTo>
                  <a:cubicBezTo>
                    <a:pt x="10800" y="6104"/>
                    <a:pt x="10800" y="6104"/>
                    <a:pt x="10800" y="6104"/>
                  </a:cubicBezTo>
                  <a:cubicBezTo>
                    <a:pt x="10800" y="6104"/>
                    <a:pt x="10800" y="6104"/>
                    <a:pt x="10800" y="6104"/>
                  </a:cubicBezTo>
                  <a:cubicBezTo>
                    <a:pt x="11077" y="6104"/>
                    <a:pt x="11077" y="6104"/>
                    <a:pt x="11077" y="6104"/>
                  </a:cubicBezTo>
                  <a:cubicBezTo>
                    <a:pt x="11077" y="6104"/>
                    <a:pt x="11077" y="6104"/>
                    <a:pt x="11077" y="6104"/>
                  </a:cubicBezTo>
                  <a:cubicBezTo>
                    <a:pt x="11077" y="6339"/>
                    <a:pt x="11077" y="6339"/>
                    <a:pt x="11077" y="6339"/>
                  </a:cubicBezTo>
                  <a:cubicBezTo>
                    <a:pt x="11077" y="6339"/>
                    <a:pt x="11077" y="6339"/>
                    <a:pt x="11077" y="6339"/>
                  </a:cubicBezTo>
                  <a:cubicBezTo>
                    <a:pt x="11354" y="6339"/>
                    <a:pt x="11354" y="6339"/>
                    <a:pt x="11354" y="6339"/>
                  </a:cubicBezTo>
                  <a:cubicBezTo>
                    <a:pt x="11354" y="6339"/>
                    <a:pt x="11354" y="6339"/>
                    <a:pt x="11354" y="6339"/>
                  </a:cubicBezTo>
                  <a:cubicBezTo>
                    <a:pt x="11354" y="6339"/>
                    <a:pt x="11354" y="6339"/>
                    <a:pt x="11354" y="6339"/>
                  </a:cubicBezTo>
                  <a:cubicBezTo>
                    <a:pt x="11354" y="6339"/>
                    <a:pt x="11354" y="6339"/>
                    <a:pt x="11354" y="6339"/>
                  </a:cubicBezTo>
                  <a:cubicBezTo>
                    <a:pt x="11354" y="6574"/>
                    <a:pt x="11354" y="6574"/>
                    <a:pt x="11354" y="6574"/>
                  </a:cubicBezTo>
                  <a:cubicBezTo>
                    <a:pt x="11631" y="6574"/>
                    <a:pt x="11631" y="6574"/>
                    <a:pt x="11631" y="6574"/>
                  </a:cubicBezTo>
                  <a:cubicBezTo>
                    <a:pt x="11631" y="6574"/>
                    <a:pt x="11631" y="6574"/>
                    <a:pt x="11631" y="6574"/>
                  </a:cubicBezTo>
                  <a:cubicBezTo>
                    <a:pt x="11631" y="6574"/>
                    <a:pt x="11631" y="6574"/>
                    <a:pt x="11631" y="6574"/>
                  </a:cubicBezTo>
                  <a:cubicBezTo>
                    <a:pt x="11631" y="6574"/>
                    <a:pt x="11631" y="6574"/>
                    <a:pt x="11631" y="6574"/>
                  </a:cubicBezTo>
                  <a:cubicBezTo>
                    <a:pt x="11908" y="6574"/>
                    <a:pt x="11908" y="6574"/>
                    <a:pt x="11908" y="6574"/>
                  </a:cubicBezTo>
                  <a:cubicBezTo>
                    <a:pt x="11908" y="6574"/>
                    <a:pt x="11908" y="6574"/>
                    <a:pt x="11908" y="6574"/>
                  </a:cubicBezTo>
                  <a:cubicBezTo>
                    <a:pt x="11908" y="6809"/>
                    <a:pt x="11908" y="6809"/>
                    <a:pt x="11908" y="6809"/>
                  </a:cubicBezTo>
                  <a:cubicBezTo>
                    <a:pt x="11908" y="6809"/>
                    <a:pt x="11908" y="6809"/>
                    <a:pt x="11908" y="6809"/>
                  </a:cubicBezTo>
                  <a:cubicBezTo>
                    <a:pt x="11908" y="6809"/>
                    <a:pt x="11908" y="6809"/>
                    <a:pt x="11908" y="6809"/>
                  </a:cubicBezTo>
                  <a:cubicBezTo>
                    <a:pt x="12185" y="6809"/>
                    <a:pt x="12185" y="6809"/>
                    <a:pt x="12185" y="6809"/>
                  </a:cubicBezTo>
                  <a:cubicBezTo>
                    <a:pt x="12185" y="6809"/>
                    <a:pt x="12185" y="6809"/>
                    <a:pt x="12185" y="6809"/>
                  </a:cubicBezTo>
                  <a:cubicBezTo>
                    <a:pt x="12185" y="6809"/>
                    <a:pt x="12185" y="6809"/>
                    <a:pt x="12185" y="6809"/>
                  </a:cubicBezTo>
                  <a:cubicBezTo>
                    <a:pt x="13292" y="7513"/>
                    <a:pt x="13292" y="7513"/>
                    <a:pt x="13292" y="7513"/>
                  </a:cubicBezTo>
                  <a:cubicBezTo>
                    <a:pt x="13292" y="7513"/>
                    <a:pt x="13292" y="7513"/>
                    <a:pt x="13292" y="7513"/>
                  </a:cubicBezTo>
                  <a:cubicBezTo>
                    <a:pt x="13569" y="7748"/>
                    <a:pt x="13569" y="7748"/>
                    <a:pt x="13569" y="7748"/>
                  </a:cubicBezTo>
                  <a:cubicBezTo>
                    <a:pt x="13569" y="7748"/>
                    <a:pt x="13569" y="7748"/>
                    <a:pt x="13569" y="7748"/>
                  </a:cubicBezTo>
                  <a:cubicBezTo>
                    <a:pt x="13569" y="7748"/>
                    <a:pt x="13569" y="7748"/>
                    <a:pt x="13569" y="7748"/>
                  </a:cubicBezTo>
                  <a:cubicBezTo>
                    <a:pt x="13569" y="7748"/>
                    <a:pt x="13569" y="7748"/>
                    <a:pt x="13569" y="7748"/>
                  </a:cubicBezTo>
                  <a:cubicBezTo>
                    <a:pt x="13569" y="7748"/>
                    <a:pt x="13569" y="7748"/>
                    <a:pt x="13569" y="7748"/>
                  </a:cubicBezTo>
                  <a:cubicBezTo>
                    <a:pt x="13846" y="7748"/>
                    <a:pt x="13846" y="7748"/>
                    <a:pt x="13846" y="7748"/>
                  </a:cubicBezTo>
                  <a:cubicBezTo>
                    <a:pt x="13846" y="7983"/>
                    <a:pt x="13846" y="7983"/>
                    <a:pt x="13846" y="7983"/>
                  </a:cubicBezTo>
                  <a:cubicBezTo>
                    <a:pt x="13846" y="7983"/>
                    <a:pt x="13846" y="7983"/>
                    <a:pt x="13846" y="7983"/>
                  </a:cubicBezTo>
                  <a:cubicBezTo>
                    <a:pt x="13846" y="7983"/>
                    <a:pt x="13846" y="7983"/>
                    <a:pt x="13846" y="7983"/>
                  </a:cubicBezTo>
                  <a:cubicBezTo>
                    <a:pt x="14123" y="7983"/>
                    <a:pt x="14123" y="7983"/>
                    <a:pt x="14123" y="7983"/>
                  </a:cubicBezTo>
                  <a:cubicBezTo>
                    <a:pt x="14123" y="7983"/>
                    <a:pt x="14123" y="7983"/>
                    <a:pt x="14123" y="7983"/>
                  </a:cubicBezTo>
                  <a:cubicBezTo>
                    <a:pt x="14123" y="7983"/>
                    <a:pt x="14123" y="7983"/>
                    <a:pt x="14123" y="7983"/>
                  </a:cubicBezTo>
                  <a:cubicBezTo>
                    <a:pt x="14123" y="7983"/>
                    <a:pt x="14123" y="7983"/>
                    <a:pt x="14123" y="7983"/>
                  </a:cubicBezTo>
                  <a:cubicBezTo>
                    <a:pt x="14123" y="8217"/>
                    <a:pt x="14123" y="8217"/>
                    <a:pt x="14123" y="8217"/>
                  </a:cubicBezTo>
                  <a:cubicBezTo>
                    <a:pt x="14400" y="8217"/>
                    <a:pt x="14400" y="8217"/>
                    <a:pt x="14400" y="8217"/>
                  </a:cubicBezTo>
                  <a:cubicBezTo>
                    <a:pt x="14400" y="8217"/>
                    <a:pt x="14400" y="8217"/>
                    <a:pt x="14400" y="8217"/>
                  </a:cubicBezTo>
                  <a:cubicBezTo>
                    <a:pt x="14400" y="8217"/>
                    <a:pt x="14400" y="8217"/>
                    <a:pt x="14400" y="8217"/>
                  </a:cubicBezTo>
                  <a:cubicBezTo>
                    <a:pt x="14400" y="8217"/>
                    <a:pt x="14400" y="8217"/>
                    <a:pt x="14400" y="8217"/>
                  </a:cubicBezTo>
                  <a:cubicBezTo>
                    <a:pt x="14677" y="8217"/>
                    <a:pt x="14677" y="8217"/>
                    <a:pt x="14677" y="8217"/>
                  </a:cubicBezTo>
                  <a:cubicBezTo>
                    <a:pt x="14677" y="8452"/>
                    <a:pt x="14677" y="8452"/>
                    <a:pt x="14677" y="8452"/>
                  </a:cubicBezTo>
                  <a:cubicBezTo>
                    <a:pt x="14677" y="8452"/>
                    <a:pt x="14677" y="8452"/>
                    <a:pt x="14677" y="8452"/>
                  </a:cubicBezTo>
                  <a:cubicBezTo>
                    <a:pt x="14677" y="8452"/>
                    <a:pt x="14677" y="8452"/>
                    <a:pt x="14677" y="8452"/>
                  </a:cubicBezTo>
                  <a:cubicBezTo>
                    <a:pt x="14677" y="8452"/>
                    <a:pt x="14677" y="8452"/>
                    <a:pt x="14677" y="8452"/>
                  </a:cubicBezTo>
                  <a:cubicBezTo>
                    <a:pt x="17169" y="9861"/>
                    <a:pt x="17169" y="9861"/>
                    <a:pt x="17169" y="9861"/>
                  </a:cubicBezTo>
                  <a:cubicBezTo>
                    <a:pt x="14954" y="12678"/>
                    <a:pt x="13569" y="15496"/>
                    <a:pt x="13569" y="18313"/>
                  </a:cubicBezTo>
                  <a:cubicBezTo>
                    <a:pt x="9969" y="19487"/>
                    <a:pt x="6646" y="20426"/>
                    <a:pt x="3046" y="21600"/>
                  </a:cubicBezTo>
                  <a:cubicBezTo>
                    <a:pt x="2769" y="21365"/>
                    <a:pt x="2492" y="21365"/>
                    <a:pt x="2215" y="21130"/>
                  </a:cubicBezTo>
                  <a:cubicBezTo>
                    <a:pt x="6646" y="15730"/>
                    <a:pt x="6646" y="15730"/>
                    <a:pt x="6646" y="15730"/>
                  </a:cubicBezTo>
                  <a:cubicBezTo>
                    <a:pt x="7754" y="15965"/>
                    <a:pt x="8862" y="15730"/>
                    <a:pt x="9692" y="14791"/>
                  </a:cubicBezTo>
                  <a:cubicBezTo>
                    <a:pt x="10523" y="13852"/>
                    <a:pt x="10246" y="12443"/>
                    <a:pt x="9138" y="11739"/>
                  </a:cubicBezTo>
                  <a:cubicBezTo>
                    <a:pt x="7754" y="11035"/>
                    <a:pt x="6092" y="11270"/>
                    <a:pt x="5262" y="12209"/>
                  </a:cubicBezTo>
                  <a:cubicBezTo>
                    <a:pt x="4431" y="13148"/>
                    <a:pt x="4708" y="14322"/>
                    <a:pt x="5538" y="15026"/>
                  </a:cubicBezTo>
                  <a:cubicBezTo>
                    <a:pt x="831" y="20426"/>
                    <a:pt x="831" y="20426"/>
                    <a:pt x="831" y="20426"/>
                  </a:cubicBezTo>
                  <a:close/>
                  <a:moveTo>
                    <a:pt x="7477" y="21600"/>
                  </a:moveTo>
                  <a:cubicBezTo>
                    <a:pt x="20492" y="21600"/>
                    <a:pt x="20492" y="21600"/>
                    <a:pt x="20492" y="21600"/>
                  </a:cubicBezTo>
                  <a:cubicBezTo>
                    <a:pt x="20492" y="19252"/>
                    <a:pt x="20492" y="19252"/>
                    <a:pt x="20492" y="19252"/>
                  </a:cubicBezTo>
                  <a:cubicBezTo>
                    <a:pt x="14954" y="19252"/>
                    <a:pt x="14954" y="19252"/>
                    <a:pt x="14954" y="19252"/>
                  </a:cubicBezTo>
                  <a:cubicBezTo>
                    <a:pt x="7477" y="21600"/>
                    <a:pt x="7477" y="21600"/>
                    <a:pt x="7477" y="21600"/>
                  </a:cubicBezTo>
                  <a:close/>
                  <a:moveTo>
                    <a:pt x="19108" y="9861"/>
                  </a:moveTo>
                  <a:cubicBezTo>
                    <a:pt x="21600" y="7043"/>
                    <a:pt x="21600" y="7043"/>
                    <a:pt x="21600" y="7043"/>
                  </a:cubicBezTo>
                  <a:cubicBezTo>
                    <a:pt x="9692" y="0"/>
                    <a:pt x="9692" y="0"/>
                    <a:pt x="9692" y="0"/>
                  </a:cubicBezTo>
                  <a:cubicBezTo>
                    <a:pt x="7200" y="2583"/>
                    <a:pt x="7200" y="2583"/>
                    <a:pt x="7200" y="2583"/>
                  </a:cubicBezTo>
                  <a:lnTo>
                    <a:pt x="19108" y="9861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</p:grpSp>
      <p:sp>
        <p:nvSpPr>
          <p:cNvPr id="445" name="Shape 445"/>
          <p:cNvSpPr/>
          <p:nvPr/>
        </p:nvSpPr>
        <p:spPr>
          <a:xfrm flipV="1">
            <a:off x="4398459" y="5372100"/>
            <a:ext cx="1" cy="1390650"/>
          </a:xfrm>
          <a:prstGeom prst="line">
            <a:avLst/>
          </a:prstGeom>
          <a:ln w="12700">
            <a:solidFill>
              <a:srgbClr val="404040"/>
            </a:solidFill>
            <a:miter lim="400000"/>
          </a:ln>
        </p:spPr>
        <p:txBody>
          <a:bodyPr lIns="0" tIns="0" rIns="0" bIns="0"/>
          <a:lstStyle/>
          <a:p>
            <a:pPr defTabSz="457200">
              <a:defRPr sz="1200">
                <a:latin typeface="+mj-lt"/>
                <a:ea typeface="+mj-ea"/>
                <a:cs typeface="+mj-cs"/>
                <a:sym typeface="Helvetica"/>
              </a:defRPr>
            </a:pPr>
            <a:endParaRPr/>
          </a:p>
        </p:txBody>
      </p:sp>
      <p:sp>
        <p:nvSpPr>
          <p:cNvPr id="446" name="Shape 446"/>
          <p:cNvSpPr/>
          <p:nvPr/>
        </p:nvSpPr>
        <p:spPr>
          <a:xfrm>
            <a:off x="2929070" y="3082900"/>
            <a:ext cx="2938781" cy="792479"/>
          </a:xfrm>
          <a:prstGeom prst="rect">
            <a:avLst/>
          </a:prstGeom>
          <a:ln w="12700">
            <a:miter lim="400000"/>
          </a:ln>
        </p:spPr>
        <p:txBody>
          <a:bodyPr wrap="none" tIns="91439" bIns="91439">
            <a:spAutoFit/>
          </a:bodyPr>
          <a:lstStyle>
            <a:lvl1pPr algn="ctr">
              <a:defRPr sz="4800" spc="600">
                <a:solidFill>
                  <a:srgbClr val="B41700"/>
                </a:solidFill>
                <a:latin typeface="Adobe 黑体 Std R"/>
                <a:ea typeface="Adobe 黑体 Std R"/>
                <a:cs typeface="Adobe 黑体 Std R"/>
                <a:sym typeface="Adobe 黑体 Std R"/>
              </a:defRPr>
            </a:lvl1pPr>
          </a:lstStyle>
          <a:p>
            <a:pPr>
              <a:defRPr sz="3600" spc="0">
                <a:solidFill>
                  <a:srgbClr val="000000"/>
                </a:solidFill>
                <a:latin typeface="+mn-lt"/>
                <a:ea typeface="+mn-ea"/>
                <a:cs typeface="+mn-cs"/>
                <a:sym typeface="Trebuchet MS"/>
              </a:defRPr>
            </a:pPr>
            <a:r>
              <a:rPr sz="4800" spc="600">
                <a:solidFill>
                  <a:srgbClr val="B41700"/>
                </a:solidFill>
                <a:latin typeface="Adobe 黑体 Std R"/>
                <a:ea typeface="Adobe 黑体 Std R"/>
                <a:cs typeface="Adobe 黑体 Std R"/>
                <a:sym typeface="Adobe 黑体 Std R"/>
              </a:rPr>
              <a:t>添加标题</a:t>
            </a:r>
          </a:p>
        </p:txBody>
      </p:sp>
      <p:sp>
        <p:nvSpPr>
          <p:cNvPr id="447" name="Shape 447"/>
          <p:cNvSpPr/>
          <p:nvPr/>
        </p:nvSpPr>
        <p:spPr>
          <a:xfrm>
            <a:off x="1595842" y="3854601"/>
            <a:ext cx="5605239" cy="2056130"/>
          </a:xfrm>
          <a:prstGeom prst="rect">
            <a:avLst/>
          </a:prstGeom>
          <a:ln w="12700">
            <a:miter lim="400000"/>
          </a:ln>
        </p:spPr>
        <p:txBody>
          <a:bodyPr tIns="91439" bIns="91439">
            <a:spAutoFit/>
          </a:bodyPr>
          <a:lstStyle/>
          <a:p>
            <a:pPr algn="ctr">
              <a:lnSpc>
                <a:spcPts val="3600"/>
              </a:lnSpc>
            </a:pPr>
            <a:r>
              <a:rPr sz="3200">
                <a:solidFill>
                  <a:srgbClr val="595959"/>
                </a:solidFill>
                <a:latin typeface="Adobe 仿宋 Std R"/>
                <a:ea typeface="Adobe 仿宋 Std R"/>
                <a:cs typeface="Adobe 仿宋 Std R"/>
                <a:sym typeface="Adobe 仿宋 Std R"/>
              </a:rPr>
              <a:t>每天为培训行业从业者以及学习爱好者传播有关培训经验、培训知识、管理智慧等及时资讯！给您一个订阅的理由。</a:t>
            </a:r>
          </a:p>
        </p:txBody>
      </p:sp>
      <p:sp>
        <p:nvSpPr>
          <p:cNvPr id="448" name="Shape 448"/>
          <p:cNvSpPr/>
          <p:nvPr/>
        </p:nvSpPr>
        <p:spPr>
          <a:xfrm flipV="1">
            <a:off x="9503860" y="8705852"/>
            <a:ext cx="1" cy="1428749"/>
          </a:xfrm>
          <a:prstGeom prst="line">
            <a:avLst/>
          </a:prstGeom>
          <a:ln w="12700">
            <a:solidFill>
              <a:srgbClr val="404040"/>
            </a:solidFill>
            <a:miter lim="400000"/>
          </a:ln>
        </p:spPr>
        <p:txBody>
          <a:bodyPr lIns="0" tIns="0" rIns="0" bIns="0"/>
          <a:lstStyle/>
          <a:p>
            <a:pPr defTabSz="457200">
              <a:defRPr sz="1200">
                <a:latin typeface="+mj-lt"/>
                <a:ea typeface="+mj-ea"/>
                <a:cs typeface="+mj-cs"/>
                <a:sym typeface="Helvetica"/>
              </a:defRPr>
            </a:pPr>
            <a:endParaRPr/>
          </a:p>
        </p:txBody>
      </p:sp>
      <p:sp>
        <p:nvSpPr>
          <p:cNvPr id="449" name="Shape 449"/>
          <p:cNvSpPr/>
          <p:nvPr/>
        </p:nvSpPr>
        <p:spPr>
          <a:xfrm>
            <a:off x="8034471" y="10150565"/>
            <a:ext cx="2938781" cy="792480"/>
          </a:xfrm>
          <a:prstGeom prst="rect">
            <a:avLst/>
          </a:prstGeom>
          <a:ln w="12700">
            <a:miter lim="400000"/>
          </a:ln>
        </p:spPr>
        <p:txBody>
          <a:bodyPr wrap="none" tIns="91439" bIns="91439">
            <a:spAutoFit/>
          </a:bodyPr>
          <a:lstStyle>
            <a:lvl1pPr algn="ctr">
              <a:defRPr sz="4800" spc="600">
                <a:solidFill>
                  <a:srgbClr val="B41700"/>
                </a:solidFill>
                <a:latin typeface="Adobe 黑体 Std R"/>
                <a:ea typeface="Adobe 黑体 Std R"/>
                <a:cs typeface="Adobe 黑体 Std R"/>
                <a:sym typeface="Adobe 黑体 Std R"/>
              </a:defRPr>
            </a:lvl1pPr>
          </a:lstStyle>
          <a:p>
            <a:pPr>
              <a:defRPr sz="3600" spc="0">
                <a:solidFill>
                  <a:srgbClr val="000000"/>
                </a:solidFill>
                <a:latin typeface="+mn-lt"/>
                <a:ea typeface="+mn-ea"/>
                <a:cs typeface="+mn-cs"/>
                <a:sym typeface="Trebuchet MS"/>
              </a:defRPr>
            </a:pPr>
            <a:r>
              <a:rPr sz="4800" spc="600">
                <a:solidFill>
                  <a:srgbClr val="B41700"/>
                </a:solidFill>
                <a:latin typeface="Adobe 黑体 Std R"/>
                <a:ea typeface="Adobe 黑体 Std R"/>
                <a:cs typeface="Adobe 黑体 Std R"/>
                <a:sym typeface="Adobe 黑体 Std R"/>
              </a:rPr>
              <a:t>添加标题</a:t>
            </a:r>
          </a:p>
        </p:txBody>
      </p:sp>
      <p:sp>
        <p:nvSpPr>
          <p:cNvPr id="450" name="Shape 450"/>
          <p:cNvSpPr/>
          <p:nvPr/>
        </p:nvSpPr>
        <p:spPr>
          <a:xfrm>
            <a:off x="6701239" y="10836947"/>
            <a:ext cx="5605239" cy="2056130"/>
          </a:xfrm>
          <a:prstGeom prst="rect">
            <a:avLst/>
          </a:prstGeom>
          <a:ln w="12700">
            <a:miter lim="400000"/>
          </a:ln>
        </p:spPr>
        <p:txBody>
          <a:bodyPr tIns="91439" bIns="91439">
            <a:spAutoFit/>
          </a:bodyPr>
          <a:lstStyle/>
          <a:p>
            <a:pPr algn="ctr">
              <a:lnSpc>
                <a:spcPts val="3600"/>
              </a:lnSpc>
            </a:pPr>
            <a:r>
              <a:rPr sz="3200">
                <a:solidFill>
                  <a:srgbClr val="595959"/>
                </a:solidFill>
                <a:latin typeface="Adobe 仿宋 Std R"/>
                <a:ea typeface="Adobe 仿宋 Std R"/>
                <a:cs typeface="Adobe 仿宋 Std R"/>
                <a:sym typeface="Adobe 仿宋 Std R"/>
              </a:rPr>
              <a:t>每天为培训行业从业者以及学习爱好者传播有关培训经验、培训知识、管理智慧等及时资讯！给您一个订阅的理由。</a:t>
            </a:r>
          </a:p>
        </p:txBody>
      </p:sp>
      <p:sp>
        <p:nvSpPr>
          <p:cNvPr id="451" name="Shape 451"/>
          <p:cNvSpPr/>
          <p:nvPr/>
        </p:nvSpPr>
        <p:spPr>
          <a:xfrm>
            <a:off x="6542569" y="7440610"/>
            <a:ext cx="619129" cy="619129"/>
          </a:xfrm>
          <a:prstGeom prst="ellipse">
            <a:avLst/>
          </a:prstGeom>
          <a:solidFill>
            <a:srgbClr val="404040"/>
          </a:solidFill>
          <a:ln w="12700">
            <a:miter lim="400000"/>
          </a:ln>
        </p:spPr>
        <p:txBody>
          <a:bodyPr tIns="91439" bIns="9143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52" name="Shape 452"/>
          <p:cNvSpPr/>
          <p:nvPr/>
        </p:nvSpPr>
        <p:spPr>
          <a:xfrm>
            <a:off x="5335883" y="6585504"/>
            <a:ext cx="3032498" cy="640080"/>
          </a:xfrm>
          <a:prstGeom prst="rect">
            <a:avLst/>
          </a:prstGeom>
          <a:ln w="12700">
            <a:miter lim="400000"/>
          </a:ln>
        </p:spPr>
        <p:txBody>
          <a:bodyPr tIns="91439" bIns="91439">
            <a:spAutoFit/>
          </a:bodyPr>
          <a:lstStyle>
            <a:lvl1pPr algn="ctr">
              <a:defRPr spc="600">
                <a:solidFill>
                  <a:srgbClr val="595959"/>
                </a:solidFill>
                <a:latin typeface="Adobe 黑体 Std R"/>
                <a:ea typeface="Adobe 黑体 Std R"/>
                <a:cs typeface="Adobe 黑体 Std R"/>
                <a:sym typeface="Adobe 黑体 Std R"/>
              </a:defRPr>
            </a:lvl1pPr>
          </a:lstStyle>
          <a:p>
            <a:pPr>
              <a:defRPr spc="0">
                <a:solidFill>
                  <a:srgbClr val="000000"/>
                </a:solidFill>
                <a:latin typeface="+mn-lt"/>
                <a:ea typeface="+mn-ea"/>
                <a:cs typeface="+mn-cs"/>
                <a:sym typeface="Trebuchet MS"/>
              </a:defRPr>
            </a:pPr>
            <a:r>
              <a:rPr spc="600">
                <a:solidFill>
                  <a:srgbClr val="595959"/>
                </a:solidFill>
                <a:latin typeface="Adobe 黑体 Std R"/>
                <a:ea typeface="Adobe 黑体 Std R"/>
                <a:cs typeface="Adobe 黑体 Std R"/>
                <a:sym typeface="Adobe 黑体 Std R"/>
              </a:rPr>
              <a:t>添加标题</a:t>
            </a:r>
          </a:p>
        </p:txBody>
      </p:sp>
      <p:sp>
        <p:nvSpPr>
          <p:cNvPr id="453" name="Shape 453"/>
          <p:cNvSpPr/>
          <p:nvPr/>
        </p:nvSpPr>
        <p:spPr>
          <a:xfrm flipV="1">
            <a:off x="14533059" y="5372100"/>
            <a:ext cx="1" cy="1390653"/>
          </a:xfrm>
          <a:prstGeom prst="line">
            <a:avLst/>
          </a:prstGeom>
          <a:ln w="12700">
            <a:solidFill>
              <a:srgbClr val="404040"/>
            </a:solidFill>
            <a:miter lim="400000"/>
          </a:ln>
        </p:spPr>
        <p:txBody>
          <a:bodyPr lIns="0" tIns="0" rIns="0" bIns="0"/>
          <a:lstStyle/>
          <a:p>
            <a:pPr defTabSz="457200">
              <a:defRPr sz="1200">
                <a:latin typeface="+mj-lt"/>
                <a:ea typeface="+mj-ea"/>
                <a:cs typeface="+mj-cs"/>
                <a:sym typeface="Helvetica"/>
              </a:defRPr>
            </a:pPr>
            <a:endParaRPr/>
          </a:p>
        </p:txBody>
      </p:sp>
      <p:sp>
        <p:nvSpPr>
          <p:cNvPr id="454" name="Shape 454"/>
          <p:cNvSpPr/>
          <p:nvPr/>
        </p:nvSpPr>
        <p:spPr>
          <a:xfrm>
            <a:off x="13063671" y="3082601"/>
            <a:ext cx="2938781" cy="792480"/>
          </a:xfrm>
          <a:prstGeom prst="rect">
            <a:avLst/>
          </a:prstGeom>
          <a:ln w="12700">
            <a:miter lim="400000"/>
          </a:ln>
        </p:spPr>
        <p:txBody>
          <a:bodyPr wrap="none" tIns="91439" bIns="91439">
            <a:spAutoFit/>
          </a:bodyPr>
          <a:lstStyle>
            <a:lvl1pPr algn="ctr">
              <a:defRPr sz="4800" spc="600">
                <a:solidFill>
                  <a:srgbClr val="B41700"/>
                </a:solidFill>
                <a:latin typeface="Adobe 黑体 Std R"/>
                <a:ea typeface="Adobe 黑体 Std R"/>
                <a:cs typeface="Adobe 黑体 Std R"/>
                <a:sym typeface="Adobe 黑体 Std R"/>
              </a:defRPr>
            </a:lvl1pPr>
          </a:lstStyle>
          <a:p>
            <a:pPr>
              <a:defRPr sz="3600" spc="0">
                <a:solidFill>
                  <a:srgbClr val="000000"/>
                </a:solidFill>
                <a:latin typeface="+mn-lt"/>
                <a:ea typeface="+mn-ea"/>
                <a:cs typeface="+mn-cs"/>
                <a:sym typeface="Trebuchet MS"/>
              </a:defRPr>
            </a:pPr>
            <a:r>
              <a:rPr sz="4800" spc="600">
                <a:solidFill>
                  <a:srgbClr val="B41700"/>
                </a:solidFill>
                <a:latin typeface="Adobe 黑体 Std R"/>
                <a:ea typeface="Adobe 黑体 Std R"/>
                <a:cs typeface="Adobe 黑体 Std R"/>
                <a:sym typeface="Adobe 黑体 Std R"/>
              </a:rPr>
              <a:t>添加标题</a:t>
            </a:r>
          </a:p>
        </p:txBody>
      </p:sp>
      <p:sp>
        <p:nvSpPr>
          <p:cNvPr id="455" name="Shape 455"/>
          <p:cNvSpPr/>
          <p:nvPr/>
        </p:nvSpPr>
        <p:spPr>
          <a:xfrm>
            <a:off x="11730442" y="3854303"/>
            <a:ext cx="5605239" cy="2056130"/>
          </a:xfrm>
          <a:prstGeom prst="rect">
            <a:avLst/>
          </a:prstGeom>
          <a:ln w="12700">
            <a:miter lim="400000"/>
          </a:ln>
        </p:spPr>
        <p:txBody>
          <a:bodyPr tIns="91439" bIns="91439">
            <a:spAutoFit/>
          </a:bodyPr>
          <a:lstStyle/>
          <a:p>
            <a:pPr algn="ctr">
              <a:lnSpc>
                <a:spcPts val="3600"/>
              </a:lnSpc>
            </a:pPr>
            <a:r>
              <a:rPr sz="3200">
                <a:solidFill>
                  <a:srgbClr val="595959"/>
                </a:solidFill>
                <a:latin typeface="Adobe 仿宋 Std R"/>
                <a:ea typeface="Adobe 仿宋 Std R"/>
                <a:cs typeface="Adobe 仿宋 Std R"/>
                <a:sym typeface="Adobe 仿宋 Std R"/>
              </a:rPr>
              <a:t>每天为培训行业从业者以及学习爱好者传播有关培训经验、培训知识、管理智慧等及时资讯！给您一个订阅的理由。</a:t>
            </a:r>
          </a:p>
        </p:txBody>
      </p:sp>
      <p:sp>
        <p:nvSpPr>
          <p:cNvPr id="456" name="Shape 456"/>
          <p:cNvSpPr/>
          <p:nvPr/>
        </p:nvSpPr>
        <p:spPr>
          <a:xfrm>
            <a:off x="11767709" y="7390369"/>
            <a:ext cx="619129" cy="619129"/>
          </a:xfrm>
          <a:prstGeom prst="ellipse">
            <a:avLst/>
          </a:prstGeom>
          <a:solidFill>
            <a:srgbClr val="404040"/>
          </a:solidFill>
          <a:ln w="12700">
            <a:miter lim="400000"/>
          </a:ln>
        </p:spPr>
        <p:txBody>
          <a:bodyPr tIns="91439" bIns="9143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57" name="Shape 457"/>
          <p:cNvSpPr/>
          <p:nvPr/>
        </p:nvSpPr>
        <p:spPr>
          <a:xfrm>
            <a:off x="10554310" y="6585504"/>
            <a:ext cx="3032497" cy="640080"/>
          </a:xfrm>
          <a:prstGeom prst="rect">
            <a:avLst/>
          </a:prstGeom>
          <a:ln w="12700">
            <a:miter lim="400000"/>
          </a:ln>
        </p:spPr>
        <p:txBody>
          <a:bodyPr tIns="91439" bIns="91439">
            <a:spAutoFit/>
          </a:bodyPr>
          <a:lstStyle>
            <a:lvl1pPr algn="ctr">
              <a:defRPr spc="600">
                <a:solidFill>
                  <a:srgbClr val="595959"/>
                </a:solidFill>
                <a:latin typeface="Adobe 黑体 Std R"/>
                <a:ea typeface="Adobe 黑体 Std R"/>
                <a:cs typeface="Adobe 黑体 Std R"/>
                <a:sym typeface="Adobe 黑体 Std R"/>
              </a:defRPr>
            </a:lvl1pPr>
          </a:lstStyle>
          <a:p>
            <a:pPr>
              <a:defRPr spc="0">
                <a:solidFill>
                  <a:srgbClr val="000000"/>
                </a:solidFill>
                <a:latin typeface="+mn-lt"/>
                <a:ea typeface="+mn-ea"/>
                <a:cs typeface="+mn-cs"/>
                <a:sym typeface="Trebuchet MS"/>
              </a:defRPr>
            </a:pPr>
            <a:r>
              <a:rPr spc="600">
                <a:solidFill>
                  <a:srgbClr val="595959"/>
                </a:solidFill>
                <a:latin typeface="Adobe 黑体 Std R"/>
                <a:ea typeface="Adobe 黑体 Std R"/>
                <a:cs typeface="Adobe 黑体 Std R"/>
                <a:sym typeface="Adobe 黑体 Std R"/>
              </a:rPr>
              <a:t>添加标题</a:t>
            </a:r>
          </a:p>
        </p:txBody>
      </p:sp>
      <p:sp>
        <p:nvSpPr>
          <p:cNvPr id="458" name="Shape 458"/>
          <p:cNvSpPr/>
          <p:nvPr/>
        </p:nvSpPr>
        <p:spPr>
          <a:xfrm flipV="1">
            <a:off x="19656081" y="8705853"/>
            <a:ext cx="1" cy="1428747"/>
          </a:xfrm>
          <a:prstGeom prst="line">
            <a:avLst/>
          </a:prstGeom>
          <a:ln w="12700">
            <a:solidFill>
              <a:srgbClr val="404040"/>
            </a:solidFill>
            <a:miter lim="400000"/>
          </a:ln>
        </p:spPr>
        <p:txBody>
          <a:bodyPr lIns="0" tIns="0" rIns="0" bIns="0"/>
          <a:lstStyle/>
          <a:p>
            <a:pPr defTabSz="457200">
              <a:defRPr sz="1200">
                <a:latin typeface="+mj-lt"/>
                <a:ea typeface="+mj-ea"/>
                <a:cs typeface="+mj-cs"/>
                <a:sym typeface="Helvetica"/>
              </a:defRPr>
            </a:pPr>
            <a:endParaRPr/>
          </a:p>
        </p:txBody>
      </p:sp>
      <p:sp>
        <p:nvSpPr>
          <p:cNvPr id="459" name="Shape 459"/>
          <p:cNvSpPr/>
          <p:nvPr/>
        </p:nvSpPr>
        <p:spPr>
          <a:xfrm>
            <a:off x="18208979" y="10150565"/>
            <a:ext cx="2938781" cy="792480"/>
          </a:xfrm>
          <a:prstGeom prst="rect">
            <a:avLst/>
          </a:prstGeom>
          <a:ln w="12700">
            <a:miter lim="400000"/>
          </a:ln>
        </p:spPr>
        <p:txBody>
          <a:bodyPr wrap="none" tIns="91439" bIns="91439">
            <a:spAutoFit/>
          </a:bodyPr>
          <a:lstStyle>
            <a:lvl1pPr algn="ctr">
              <a:defRPr sz="4800" spc="600">
                <a:solidFill>
                  <a:srgbClr val="B41700"/>
                </a:solidFill>
                <a:latin typeface="Adobe 黑体 Std R"/>
                <a:ea typeface="Adobe 黑体 Std R"/>
                <a:cs typeface="Adobe 黑体 Std R"/>
                <a:sym typeface="Adobe 黑体 Std R"/>
              </a:defRPr>
            </a:lvl1pPr>
          </a:lstStyle>
          <a:p>
            <a:pPr>
              <a:defRPr sz="3600" spc="0">
                <a:solidFill>
                  <a:srgbClr val="000000"/>
                </a:solidFill>
                <a:latin typeface="+mn-lt"/>
                <a:ea typeface="+mn-ea"/>
                <a:cs typeface="+mn-cs"/>
                <a:sym typeface="Trebuchet MS"/>
              </a:defRPr>
            </a:pPr>
            <a:r>
              <a:rPr sz="4800" spc="600">
                <a:solidFill>
                  <a:srgbClr val="B41700"/>
                </a:solidFill>
                <a:latin typeface="Adobe 黑体 Std R"/>
                <a:ea typeface="Adobe 黑体 Std R"/>
                <a:cs typeface="Adobe 黑体 Std R"/>
                <a:sym typeface="Adobe 黑体 Std R"/>
              </a:rPr>
              <a:t>添加标题</a:t>
            </a:r>
          </a:p>
        </p:txBody>
      </p:sp>
      <p:sp>
        <p:nvSpPr>
          <p:cNvPr id="460" name="Shape 460"/>
          <p:cNvSpPr/>
          <p:nvPr/>
        </p:nvSpPr>
        <p:spPr>
          <a:xfrm>
            <a:off x="16875748" y="10836947"/>
            <a:ext cx="5605239" cy="2056130"/>
          </a:xfrm>
          <a:prstGeom prst="rect">
            <a:avLst/>
          </a:prstGeom>
          <a:ln w="12700">
            <a:miter lim="400000"/>
          </a:ln>
        </p:spPr>
        <p:txBody>
          <a:bodyPr tIns="91439" bIns="91439">
            <a:spAutoFit/>
          </a:bodyPr>
          <a:lstStyle/>
          <a:p>
            <a:pPr algn="ctr">
              <a:lnSpc>
                <a:spcPts val="3600"/>
              </a:lnSpc>
            </a:pPr>
            <a:r>
              <a:rPr sz="3200">
                <a:solidFill>
                  <a:srgbClr val="595959"/>
                </a:solidFill>
                <a:latin typeface="Adobe 仿宋 Std R"/>
                <a:ea typeface="Adobe 仿宋 Std R"/>
                <a:cs typeface="Adobe 仿宋 Std R"/>
                <a:sym typeface="Adobe 仿宋 Std R"/>
              </a:rPr>
              <a:t>每天为培训行业从业者以及学习爱好者传播有关培训经验、培训知识、管理智慧等及时资讯！给您一个订阅的理由。</a:t>
            </a:r>
          </a:p>
        </p:txBody>
      </p:sp>
      <p:sp>
        <p:nvSpPr>
          <p:cNvPr id="461" name="Shape 461"/>
          <p:cNvSpPr/>
          <p:nvPr/>
        </p:nvSpPr>
        <p:spPr>
          <a:xfrm>
            <a:off x="16875748" y="7390369"/>
            <a:ext cx="619129" cy="619129"/>
          </a:xfrm>
          <a:prstGeom prst="ellipse">
            <a:avLst/>
          </a:prstGeom>
          <a:solidFill>
            <a:srgbClr val="404040"/>
          </a:solidFill>
          <a:ln w="12700">
            <a:miter lim="400000"/>
          </a:ln>
        </p:spPr>
        <p:txBody>
          <a:bodyPr tIns="91439" bIns="9143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62" name="Shape 462"/>
          <p:cNvSpPr/>
          <p:nvPr/>
        </p:nvSpPr>
        <p:spPr>
          <a:xfrm>
            <a:off x="15662347" y="6585504"/>
            <a:ext cx="3032497" cy="640080"/>
          </a:xfrm>
          <a:prstGeom prst="rect">
            <a:avLst/>
          </a:prstGeom>
          <a:ln w="12700">
            <a:miter lim="400000"/>
          </a:ln>
        </p:spPr>
        <p:txBody>
          <a:bodyPr tIns="91439" bIns="91439">
            <a:spAutoFit/>
          </a:bodyPr>
          <a:lstStyle>
            <a:lvl1pPr algn="ctr">
              <a:defRPr spc="600">
                <a:solidFill>
                  <a:srgbClr val="595959"/>
                </a:solidFill>
                <a:latin typeface="Adobe 黑体 Std R"/>
                <a:ea typeface="Adobe 黑体 Std R"/>
                <a:cs typeface="Adobe 黑体 Std R"/>
                <a:sym typeface="Adobe 黑体 Std R"/>
              </a:defRPr>
            </a:lvl1pPr>
          </a:lstStyle>
          <a:p>
            <a:pPr>
              <a:defRPr spc="0">
                <a:solidFill>
                  <a:srgbClr val="000000"/>
                </a:solidFill>
                <a:latin typeface="+mn-lt"/>
                <a:ea typeface="+mn-ea"/>
                <a:cs typeface="+mn-cs"/>
                <a:sym typeface="Trebuchet MS"/>
              </a:defRPr>
            </a:pPr>
            <a:r>
              <a:rPr spc="600">
                <a:solidFill>
                  <a:srgbClr val="595959"/>
                </a:solidFill>
                <a:latin typeface="Adobe 黑体 Std R"/>
                <a:ea typeface="Adobe 黑体 Std R"/>
                <a:cs typeface="Adobe 黑体 Std R"/>
                <a:sym typeface="Adobe 黑体 Std R"/>
              </a:rPr>
              <a:t>添加标题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dur="indefinite" fill="hold"/>
                                        <p:tgtEl>
                                          <p:spTgt spid="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16" fill="hold" grpId="2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dur="indefinite" fill="hold"/>
                                        <p:tgtEl>
                                          <p:spTgt spid="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4" fill="hold" grpId="3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5" dur="indefinite" fill="hold"/>
                                        <p:tgtEl>
                                          <p:spTgt spid="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1" fill="hold" grpId="4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9" dur="indefinite" fill="hold"/>
                                        <p:tgtEl>
                                          <p:spTgt spid="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1" fill="hold" grpId="5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3" dur="indefinite" fill="hold"/>
                                        <p:tgtEl>
                                          <p:spTgt spid="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8" fill="hold" grpId="6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7" dur="indefinite" fill="hold"/>
                                        <p:tgtEl>
                                          <p:spTgt spid="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4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3" presetClass="entr" presetSubtype="16" fill="hold" grpId="7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1" dur="indefinite" fill="hold"/>
                                        <p:tgtEl>
                                          <p:spTgt spid="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2" presetClass="entr" presetSubtype="1" fill="hold" grpId="8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6" dur="indefinite" fill="hold"/>
                                        <p:tgtEl>
                                          <p:spTgt spid="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2" presetClass="entr" presetSubtype="1" fill="hold" grpId="9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0" dur="indefinite" fill="hold"/>
                                        <p:tgtEl>
                                          <p:spTgt spid="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4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22" presetClass="entr" presetSubtype="1" fill="hold" grpId="1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4" dur="indefinite" fill="hold"/>
                                        <p:tgtEl>
                                          <p:spTgt spid="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22" presetClass="entr" presetSubtype="8" fill="hold" grpId="11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8" dur="indefinite" fill="hold"/>
                                        <p:tgtEl>
                                          <p:spTgt spid="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4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500"/>
                            </p:stCondLst>
                            <p:childTnLst>
                              <p:par>
                                <p:cTn id="51" presetID="23" presetClass="entr" presetSubtype="16" fill="hold" grpId="12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2" dur="indefinite" fill="hold"/>
                                        <p:tgtEl>
                                          <p:spTgt spid="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000"/>
                            </p:stCondLst>
                            <p:childTnLst>
                              <p:par>
                                <p:cTn id="56" presetID="22" presetClass="entr" presetSubtype="4" fill="hold" grpId="13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7" dur="indefinite" fill="hold"/>
                                        <p:tgtEl>
                                          <p:spTgt spid="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4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500"/>
                            </p:stCondLst>
                            <p:childTnLst>
                              <p:par>
                                <p:cTn id="60" presetID="22" presetClass="entr" presetSubtype="1" fill="hold" grpId="14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1" dur="indefinite" fill="hold"/>
                                        <p:tgtEl>
                                          <p:spTgt spid="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4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7000"/>
                            </p:stCondLst>
                            <p:childTnLst>
                              <p:par>
                                <p:cTn id="64" presetID="22" presetClass="entr" presetSubtype="1" fill="hold" grpId="15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5" dur="indefinite" fill="hold"/>
                                        <p:tgtEl>
                                          <p:spTgt spid="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4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7500"/>
                            </p:stCondLst>
                            <p:childTnLst>
                              <p:par>
                                <p:cTn id="68" presetID="22" presetClass="entr" presetSubtype="8" fill="hold" grpId="16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9" dur="indefinite" fill="hold"/>
                                        <p:tgtEl>
                                          <p:spTgt spid="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4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8000"/>
                            </p:stCondLst>
                            <p:childTnLst>
                              <p:par>
                                <p:cTn id="72" presetID="23" presetClass="entr" presetSubtype="16" fill="hold" grpId="17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73" dur="indefinite" fill="hold"/>
                                        <p:tgtEl>
                                          <p:spTgt spid="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8500"/>
                            </p:stCondLst>
                            <p:childTnLst>
                              <p:par>
                                <p:cTn id="77" presetID="22" presetClass="entr" presetSubtype="1" fill="hold" grpId="18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78" dur="indefinite" fill="hold"/>
                                        <p:tgtEl>
                                          <p:spTgt spid="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000"/>
                            </p:stCondLst>
                            <p:childTnLst>
                              <p:par>
                                <p:cTn id="81" presetID="22" presetClass="entr" presetSubtype="1" fill="hold" grpId="19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2" dur="indefinite" fill="hold"/>
                                        <p:tgtEl>
                                          <p:spTgt spid="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3" dur="500"/>
                                        <p:tgtEl>
                                          <p:spTgt spid="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9500"/>
                            </p:stCondLst>
                            <p:childTnLst>
                              <p:par>
                                <p:cTn id="85" presetID="22" presetClass="entr" presetSubtype="1" fill="hold" grpId="2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6" dur="indefinite" fill="hold"/>
                                        <p:tgtEl>
                                          <p:spTgt spid="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7" dur="500"/>
                                        <p:tgtEl>
                                          <p:spTgt spid="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000"/>
                            </p:stCondLst>
                            <p:childTnLst>
                              <p:par>
                                <p:cTn id="89" presetID="22" presetClass="entr" presetSubtype="8" fill="hold" grpId="21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90" dur="indefinite" fill="hold"/>
                                        <p:tgtEl>
                                          <p:spTgt spid="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4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0500"/>
                            </p:stCondLst>
                            <p:childTnLst>
                              <p:par>
                                <p:cTn id="93" presetID="9" presetClass="entr" presetSubtype="0" fill="hold" grpId="22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94" dur="indefinite" fill="hold"/>
                                        <p:tgtEl>
                                          <p:spTgt spid="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5" dur="500"/>
                                        <p:tgtEl>
                                          <p:spTgt spid="4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1000"/>
                            </p:stCondLst>
                            <p:childTnLst>
                              <p:par>
                                <p:cTn id="97" presetID="9" presetClass="entr" presetSubtype="0" fill="hold" grpId="23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98" dur="indefinite" fill="hold"/>
                                        <p:tgtEl>
                                          <p:spTgt spid="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9" dur="500"/>
                                        <p:tgtEl>
                                          <p:spTgt spid="4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1500"/>
                            </p:stCondLst>
                            <p:childTnLst>
                              <p:par>
                                <p:cTn id="101" presetID="9" presetClass="entr" presetSubtype="0" fill="hold" grpId="24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2" dur="indefinite" fill="hold"/>
                                        <p:tgtEl>
                                          <p:spTgt spid="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3" dur="500"/>
                                        <p:tgtEl>
                                          <p:spTgt spid="4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5" presetID="9" presetClass="entr" presetSubtype="0" fill="hold" grpId="25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6" dur="indefinite" fill="hold"/>
                                        <p:tgtEl>
                                          <p:spTgt spid="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7" dur="500"/>
                                        <p:tgtEl>
                                          <p:spTgt spid="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2500"/>
                            </p:stCondLst>
                            <p:childTnLst>
                              <p:par>
                                <p:cTn id="109" presetID="9" presetClass="entr" presetSubtype="0" fill="hold" grpId="26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0" dur="indefinite" fill="hold"/>
                                        <p:tgtEl>
                                          <p:spTgt spid="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1" dur="500"/>
                                        <p:tgtEl>
                                          <p:spTgt spid="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3000"/>
                            </p:stCondLst>
                            <p:childTnLst>
                              <p:par>
                                <p:cTn id="113" presetID="9" presetClass="entr" presetSubtype="0" fill="hold" grpId="27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4" dur="indefinite" fill="hold"/>
                                        <p:tgtEl>
                                          <p:spTgt spid="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5" dur="500"/>
                                        <p:tgtEl>
                                          <p:spTgt spid="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8" grpId="1" animBg="1" advAuto="0"/>
      <p:bldP spid="429" grpId="21" animBg="1" advAuto="0"/>
      <p:bldP spid="430" grpId="6" animBg="1" advAuto="0"/>
      <p:bldP spid="431" grpId="11" animBg="1" advAuto="0"/>
      <p:bldP spid="432" grpId="16" animBg="1" advAuto="0"/>
      <p:bldP spid="435" grpId="2" animBg="1" advAuto="0"/>
      <p:bldP spid="438" grpId="7" animBg="1" advAuto="0"/>
      <p:bldP spid="441" grpId="12" animBg="1" advAuto="0"/>
      <p:bldP spid="444" grpId="17" animBg="1" advAuto="0"/>
      <p:bldP spid="445" grpId="3" animBg="1" advAuto="0"/>
      <p:bldP spid="446" grpId="4" animBg="1" advAuto="0"/>
      <p:bldP spid="447" grpId="5" animBg="1" advAuto="0"/>
      <p:bldP spid="448" grpId="8" animBg="1" advAuto="0"/>
      <p:bldP spid="449" grpId="9" animBg="1" advAuto="0"/>
      <p:bldP spid="450" grpId="10" animBg="1" advAuto="0"/>
      <p:bldP spid="451" grpId="22" animBg="1" advAuto="0"/>
      <p:bldP spid="452" grpId="23" animBg="1" advAuto="0"/>
      <p:bldP spid="453" grpId="13" animBg="1" advAuto="0"/>
      <p:bldP spid="454" grpId="14" animBg="1" advAuto="0"/>
      <p:bldP spid="455" grpId="15" animBg="1" advAuto="0"/>
      <p:bldP spid="456" grpId="24" animBg="1" advAuto="0"/>
      <p:bldP spid="457" grpId="25" animBg="1" advAuto="0"/>
      <p:bldP spid="458" grpId="18" animBg="1" advAuto="0"/>
      <p:bldP spid="459" grpId="19" animBg="1" advAuto="0"/>
      <p:bldP spid="460" grpId="20" animBg="1" advAuto="0"/>
      <p:bldP spid="461" grpId="26" animBg="1" advAuto="0"/>
      <p:bldP spid="462" grpId="27" animBg="1" advAuto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4" name="Shape 464"/>
          <p:cNvSpPr/>
          <p:nvPr/>
        </p:nvSpPr>
        <p:spPr>
          <a:xfrm rot="10800000" flipH="1">
            <a:off x="1066800" y="800100"/>
            <a:ext cx="1066800" cy="919656"/>
          </a:xfrm>
          <a:prstGeom prst="triangle">
            <a:avLst/>
          </a:prstGeom>
          <a:solidFill>
            <a:srgbClr val="B41700"/>
          </a:solidFill>
          <a:ln w="12700">
            <a:miter lim="400000"/>
          </a:ln>
        </p:spPr>
        <p:txBody>
          <a:bodyPr tIns="91439" bIns="9143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65" name="Shape 465"/>
          <p:cNvSpPr/>
          <p:nvPr/>
        </p:nvSpPr>
        <p:spPr>
          <a:xfrm>
            <a:off x="1866900" y="796425"/>
            <a:ext cx="4914900" cy="792480"/>
          </a:xfrm>
          <a:prstGeom prst="rect">
            <a:avLst/>
          </a:prstGeom>
          <a:ln w="12700">
            <a:miter lim="400000"/>
          </a:ln>
        </p:spPr>
        <p:txBody>
          <a:bodyPr tIns="91439" bIns="91439">
            <a:spAutoFit/>
          </a:bodyPr>
          <a:lstStyle>
            <a:lvl1pPr algn="ctr">
              <a:defRPr sz="4800" spc="600">
                <a:solidFill>
                  <a:srgbClr val="B41700"/>
                </a:solidFill>
                <a:latin typeface="Adobe 黑体 Std R"/>
                <a:ea typeface="Adobe 黑体 Std R"/>
                <a:cs typeface="Adobe 黑体 Std R"/>
                <a:sym typeface="Adobe 黑体 Std R"/>
              </a:defRPr>
            </a:lvl1pPr>
          </a:lstStyle>
          <a:p>
            <a:pPr>
              <a:defRPr sz="3600" spc="0">
                <a:solidFill>
                  <a:srgbClr val="000000"/>
                </a:solidFill>
                <a:latin typeface="+mn-lt"/>
                <a:ea typeface="+mn-ea"/>
                <a:cs typeface="+mn-cs"/>
                <a:sym typeface="Trebuchet MS"/>
              </a:defRPr>
            </a:pPr>
            <a:r>
              <a:rPr sz="4800" spc="600">
                <a:solidFill>
                  <a:srgbClr val="B41700"/>
                </a:solidFill>
                <a:latin typeface="Adobe 黑体 Std R"/>
                <a:ea typeface="Adobe 黑体 Std R"/>
                <a:cs typeface="Adobe 黑体 Std R"/>
                <a:sym typeface="Adobe 黑体 Std R"/>
              </a:rPr>
              <a:t>添加标题文字</a:t>
            </a:r>
          </a:p>
        </p:txBody>
      </p:sp>
      <p:grpSp>
        <p:nvGrpSpPr>
          <p:cNvPr id="470" name="Group 470"/>
          <p:cNvGrpSpPr/>
          <p:nvPr/>
        </p:nvGrpSpPr>
        <p:grpSpPr>
          <a:xfrm>
            <a:off x="14406839" y="4255568"/>
            <a:ext cx="8228884" cy="6970505"/>
            <a:chOff x="0" y="0"/>
            <a:chExt cx="8228882" cy="6970504"/>
          </a:xfrm>
        </p:grpSpPr>
        <p:sp>
          <p:nvSpPr>
            <p:cNvPr id="466" name="Shape 466"/>
            <p:cNvSpPr/>
            <p:nvPr/>
          </p:nvSpPr>
          <p:spPr>
            <a:xfrm>
              <a:off x="2829469" y="5483177"/>
              <a:ext cx="2569945" cy="14873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96" h="21600" extrusionOk="0">
                  <a:moveTo>
                    <a:pt x="17252" y="0"/>
                  </a:moveTo>
                  <a:cubicBezTo>
                    <a:pt x="17894" y="0"/>
                    <a:pt x="18409" y="961"/>
                    <a:pt x="18409" y="2092"/>
                  </a:cubicBezTo>
                  <a:cubicBezTo>
                    <a:pt x="18409" y="13797"/>
                    <a:pt x="18409" y="13797"/>
                    <a:pt x="18409" y="13797"/>
                  </a:cubicBezTo>
                  <a:cubicBezTo>
                    <a:pt x="18409" y="14928"/>
                    <a:pt x="18794" y="16511"/>
                    <a:pt x="19277" y="17359"/>
                  </a:cubicBezTo>
                  <a:cubicBezTo>
                    <a:pt x="20916" y="20130"/>
                    <a:pt x="20916" y="20130"/>
                    <a:pt x="20916" y="20130"/>
                  </a:cubicBezTo>
                  <a:cubicBezTo>
                    <a:pt x="21398" y="20978"/>
                    <a:pt x="21237" y="21600"/>
                    <a:pt x="20594" y="21600"/>
                  </a:cubicBezTo>
                  <a:cubicBezTo>
                    <a:pt x="11787" y="21600"/>
                    <a:pt x="11787" y="21600"/>
                    <a:pt x="11787" y="21600"/>
                  </a:cubicBezTo>
                  <a:cubicBezTo>
                    <a:pt x="11144" y="21600"/>
                    <a:pt x="10052" y="21600"/>
                    <a:pt x="9409" y="21600"/>
                  </a:cubicBezTo>
                  <a:cubicBezTo>
                    <a:pt x="602" y="21600"/>
                    <a:pt x="602" y="21600"/>
                    <a:pt x="602" y="21600"/>
                  </a:cubicBezTo>
                  <a:cubicBezTo>
                    <a:pt x="-41" y="21600"/>
                    <a:pt x="-202" y="20978"/>
                    <a:pt x="280" y="20130"/>
                  </a:cubicBezTo>
                  <a:cubicBezTo>
                    <a:pt x="1919" y="17359"/>
                    <a:pt x="1919" y="17359"/>
                    <a:pt x="1919" y="17359"/>
                  </a:cubicBezTo>
                  <a:cubicBezTo>
                    <a:pt x="2402" y="16511"/>
                    <a:pt x="2787" y="14928"/>
                    <a:pt x="2787" y="13797"/>
                  </a:cubicBezTo>
                  <a:cubicBezTo>
                    <a:pt x="2787" y="2092"/>
                    <a:pt x="2787" y="2092"/>
                    <a:pt x="2787" y="2092"/>
                  </a:cubicBezTo>
                  <a:cubicBezTo>
                    <a:pt x="2787" y="961"/>
                    <a:pt x="3302" y="0"/>
                    <a:pt x="3977" y="0"/>
                  </a:cubicBezTo>
                  <a:lnTo>
                    <a:pt x="17252" y="0"/>
                  </a:lnTo>
                  <a:close/>
                </a:path>
              </a:pathLst>
            </a:custGeom>
            <a:gradFill flip="none" rotWithShape="1">
              <a:gsLst>
                <a:gs pos="3000">
                  <a:srgbClr val="979797"/>
                </a:gs>
                <a:gs pos="45000">
                  <a:srgbClr val="E4E4E4"/>
                </a:gs>
                <a:gs pos="58000">
                  <a:srgbClr val="E8E8E8"/>
                </a:gs>
                <a:gs pos="64000">
                  <a:srgbClr val="8F8F8F"/>
                </a:gs>
                <a:gs pos="66000">
                  <a:srgbClr val="B9B9B9"/>
                </a:gs>
                <a:gs pos="100000">
                  <a:srgbClr val="E2E2E2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467" name="Shape 467"/>
            <p:cNvSpPr/>
            <p:nvPr/>
          </p:nvSpPr>
          <p:spPr>
            <a:xfrm>
              <a:off x="-1" y="0"/>
              <a:ext cx="8228884" cy="562647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0867"/>
                  </a:moveTo>
                  <a:cubicBezTo>
                    <a:pt x="21600" y="21271"/>
                    <a:pt x="21375" y="21600"/>
                    <a:pt x="21109" y="21600"/>
                  </a:cubicBezTo>
                  <a:cubicBezTo>
                    <a:pt x="491" y="21600"/>
                    <a:pt x="491" y="21600"/>
                    <a:pt x="491" y="21600"/>
                  </a:cubicBezTo>
                  <a:cubicBezTo>
                    <a:pt x="225" y="21600"/>
                    <a:pt x="0" y="21271"/>
                    <a:pt x="0" y="20867"/>
                  </a:cubicBezTo>
                  <a:cubicBezTo>
                    <a:pt x="0" y="718"/>
                    <a:pt x="0" y="718"/>
                    <a:pt x="0" y="718"/>
                  </a:cubicBezTo>
                  <a:cubicBezTo>
                    <a:pt x="0" y="329"/>
                    <a:pt x="225" y="0"/>
                    <a:pt x="491" y="0"/>
                  </a:cubicBezTo>
                  <a:cubicBezTo>
                    <a:pt x="21109" y="0"/>
                    <a:pt x="21109" y="0"/>
                    <a:pt x="21109" y="0"/>
                  </a:cubicBezTo>
                  <a:cubicBezTo>
                    <a:pt x="21375" y="0"/>
                    <a:pt x="21600" y="329"/>
                    <a:pt x="21600" y="718"/>
                  </a:cubicBezTo>
                  <a:lnTo>
                    <a:pt x="21600" y="20867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8F8F8F"/>
                </a:gs>
                <a:gs pos="100000">
                  <a:srgbClr val="E8E8E8"/>
                </a:gs>
              </a:gsLst>
              <a:lin ang="189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468" name="Shape 468"/>
            <p:cNvSpPr/>
            <p:nvPr/>
          </p:nvSpPr>
          <p:spPr>
            <a:xfrm>
              <a:off x="-1" y="0"/>
              <a:ext cx="8228884" cy="492481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109" y="0"/>
                  </a:moveTo>
                  <a:cubicBezTo>
                    <a:pt x="491" y="0"/>
                    <a:pt x="491" y="0"/>
                    <a:pt x="491" y="0"/>
                  </a:cubicBezTo>
                  <a:cubicBezTo>
                    <a:pt x="225" y="0"/>
                    <a:pt x="0" y="376"/>
                    <a:pt x="0" y="820"/>
                  </a:cubicBezTo>
                  <a:cubicBezTo>
                    <a:pt x="0" y="21600"/>
                    <a:pt x="0" y="21600"/>
                    <a:pt x="0" y="21600"/>
                  </a:cubicBezTo>
                  <a:cubicBezTo>
                    <a:pt x="21600" y="21600"/>
                    <a:pt x="21600" y="21600"/>
                    <a:pt x="21600" y="21600"/>
                  </a:cubicBezTo>
                  <a:cubicBezTo>
                    <a:pt x="21600" y="820"/>
                    <a:pt x="21600" y="820"/>
                    <a:pt x="21600" y="820"/>
                  </a:cubicBezTo>
                  <a:cubicBezTo>
                    <a:pt x="21600" y="376"/>
                    <a:pt x="21375" y="0"/>
                    <a:pt x="21109" y="0"/>
                  </a:cubicBezTo>
                  <a:close/>
                </a:path>
              </a:pathLst>
            </a:custGeom>
            <a:solidFill>
              <a:srgbClr val="0D0D0D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pic>
          <p:nvPicPr>
            <p:cNvPr id="469" name="image13.png"/>
            <p:cNvPicPr>
              <a:picLocks noChangeAspect="1"/>
            </p:cNvPicPr>
            <p:nvPr/>
          </p:nvPicPr>
          <p:blipFill>
            <a:blip r:embed="rId2"/>
            <a:srcRect t="12695" b="7974"/>
            <a:stretch>
              <a:fillRect/>
            </a:stretch>
          </p:blipFill>
          <p:spPr>
            <a:xfrm>
              <a:off x="292193" y="315418"/>
              <a:ext cx="7644497" cy="4293976"/>
            </a:xfrm>
            <a:prstGeom prst="rect">
              <a:avLst/>
            </a:prstGeom>
            <a:ln w="12700" cap="flat">
              <a:noFill/>
              <a:miter lim="400000"/>
              <a:headEnd/>
              <a:tailEnd/>
            </a:ln>
            <a:effectLst/>
          </p:spPr>
        </p:pic>
      </p:grpSp>
      <p:sp>
        <p:nvSpPr>
          <p:cNvPr id="471" name="Shape 471"/>
          <p:cNvSpPr/>
          <p:nvPr/>
        </p:nvSpPr>
        <p:spPr>
          <a:xfrm>
            <a:off x="1560423" y="4364518"/>
            <a:ext cx="10739416" cy="1598930"/>
          </a:xfrm>
          <a:prstGeom prst="rect">
            <a:avLst/>
          </a:prstGeom>
          <a:ln w="12700">
            <a:miter lim="400000"/>
          </a:ln>
        </p:spPr>
        <p:txBody>
          <a:bodyPr tIns="91439" bIns="91439">
            <a:spAutoFit/>
          </a:bodyPr>
          <a:lstStyle/>
          <a:p>
            <a:pPr algn="ctr">
              <a:lnSpc>
                <a:spcPts val="3600"/>
              </a:lnSpc>
            </a:pPr>
            <a:r>
              <a:rPr sz="3200">
                <a:solidFill>
                  <a:srgbClr val="595959"/>
                </a:solidFill>
                <a:latin typeface="Adobe 仿宋 Std R"/>
                <a:ea typeface="Adobe 仿宋 Std R"/>
                <a:cs typeface="Adobe 仿宋 Std R"/>
                <a:sym typeface="Adobe 仿宋 Std R"/>
              </a:rPr>
              <a:t>每天为培训行业从业者以及学习爱好者传播有关培训经验、培训知识、管理智慧等及时资讯！给您一个订阅的理由。</a:t>
            </a:r>
          </a:p>
        </p:txBody>
      </p:sp>
      <p:sp>
        <p:nvSpPr>
          <p:cNvPr id="472" name="Shape 472"/>
          <p:cNvSpPr/>
          <p:nvPr/>
        </p:nvSpPr>
        <p:spPr>
          <a:xfrm>
            <a:off x="1573619" y="3498146"/>
            <a:ext cx="2938781" cy="792479"/>
          </a:xfrm>
          <a:prstGeom prst="rect">
            <a:avLst/>
          </a:prstGeom>
          <a:ln w="12700">
            <a:miter lim="400000"/>
          </a:ln>
        </p:spPr>
        <p:txBody>
          <a:bodyPr wrap="none" tIns="91439" bIns="91439">
            <a:spAutoFit/>
          </a:bodyPr>
          <a:lstStyle>
            <a:lvl1pPr algn="ctr">
              <a:defRPr sz="4800" spc="600">
                <a:solidFill>
                  <a:srgbClr val="B41700"/>
                </a:solidFill>
                <a:latin typeface="Adobe 黑体 Std R"/>
                <a:ea typeface="Adobe 黑体 Std R"/>
                <a:cs typeface="Adobe 黑体 Std R"/>
                <a:sym typeface="Adobe 黑体 Std R"/>
              </a:defRPr>
            </a:lvl1pPr>
          </a:lstStyle>
          <a:p>
            <a:pPr>
              <a:defRPr sz="3600" spc="0">
                <a:solidFill>
                  <a:srgbClr val="000000"/>
                </a:solidFill>
                <a:latin typeface="+mn-lt"/>
                <a:ea typeface="+mn-ea"/>
                <a:cs typeface="+mn-cs"/>
                <a:sym typeface="Trebuchet MS"/>
              </a:defRPr>
            </a:pPr>
            <a:r>
              <a:rPr sz="4800" spc="600">
                <a:solidFill>
                  <a:srgbClr val="B41700"/>
                </a:solidFill>
                <a:latin typeface="Adobe 黑体 Std R"/>
                <a:ea typeface="Adobe 黑体 Std R"/>
                <a:cs typeface="Adobe 黑体 Std R"/>
                <a:sym typeface="Adobe 黑体 Std R"/>
              </a:rPr>
              <a:t>添加标题</a:t>
            </a:r>
          </a:p>
        </p:txBody>
      </p:sp>
      <p:grpSp>
        <p:nvGrpSpPr>
          <p:cNvPr id="475" name="Group 475"/>
          <p:cNvGrpSpPr/>
          <p:nvPr/>
        </p:nvGrpSpPr>
        <p:grpSpPr>
          <a:xfrm>
            <a:off x="3613036" y="9663911"/>
            <a:ext cx="8686799" cy="1598930"/>
            <a:chOff x="0" y="-124979"/>
            <a:chExt cx="8686798" cy="1598929"/>
          </a:xfrm>
        </p:grpSpPr>
        <p:sp>
          <p:nvSpPr>
            <p:cNvPr id="473" name="Shape 473"/>
            <p:cNvSpPr/>
            <p:nvPr/>
          </p:nvSpPr>
          <p:spPr>
            <a:xfrm>
              <a:off x="0" y="-1"/>
              <a:ext cx="8686798" cy="1348974"/>
            </a:xfrm>
            <a:prstGeom prst="rect">
              <a:avLst/>
            </a:prstGeom>
            <a:solidFill>
              <a:srgbClr val="404040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ctr">
                <a:lnSpc>
                  <a:spcPts val="1700"/>
                </a:lnSpc>
                <a:defRPr sz="3200">
                  <a:solidFill>
                    <a:srgbClr val="FFFFFF"/>
                  </a:solidFill>
                  <a:latin typeface="Adobe 仿宋 Std R"/>
                  <a:ea typeface="Adobe 仿宋 Std R"/>
                  <a:cs typeface="Adobe 仿宋 Std R"/>
                  <a:sym typeface="Adobe 仿宋 Std R"/>
                </a:defRPr>
              </a:pPr>
              <a:endParaRPr/>
            </a:p>
          </p:txBody>
        </p:sp>
        <p:sp>
          <p:nvSpPr>
            <p:cNvPr id="474" name="Shape 474"/>
            <p:cNvSpPr/>
            <p:nvPr/>
          </p:nvSpPr>
          <p:spPr>
            <a:xfrm>
              <a:off x="0" y="-124979"/>
              <a:ext cx="8686798" cy="159892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spAutoFit/>
            </a:bodyPr>
            <a:lstStyle/>
            <a:p>
              <a:pPr algn="l">
                <a:lnSpc>
                  <a:spcPts val="3600"/>
                </a:lnSpc>
              </a:pPr>
              <a:r>
                <a:rPr sz="3200">
                  <a:solidFill>
                    <a:schemeClr val="bg1"/>
                  </a:solidFill>
                  <a:latin typeface="Adobe 仿宋 Std R"/>
                  <a:ea typeface="Adobe 仿宋 Std R"/>
                  <a:cs typeface="Adobe 仿宋 Std R"/>
                  <a:sym typeface="Adobe 仿宋 Std R"/>
                </a:rPr>
                <a:t>每天为培训行业从业者以及学习爱好者传播有关培训经验、培训知识、管理智慧等及时资讯！给您一个订阅的理由。</a:t>
              </a:r>
            </a:p>
          </p:txBody>
        </p:sp>
      </p:grpSp>
      <p:grpSp>
        <p:nvGrpSpPr>
          <p:cNvPr id="479" name="Group 479"/>
          <p:cNvGrpSpPr/>
          <p:nvPr/>
        </p:nvGrpSpPr>
        <p:grpSpPr>
          <a:xfrm>
            <a:off x="1321176" y="6341612"/>
            <a:ext cx="3032497" cy="2665293"/>
            <a:chOff x="0" y="0"/>
            <a:chExt cx="3032496" cy="2665291"/>
          </a:xfrm>
        </p:grpSpPr>
        <p:sp>
          <p:nvSpPr>
            <p:cNvPr id="476" name="Shape 476"/>
            <p:cNvSpPr/>
            <p:nvPr/>
          </p:nvSpPr>
          <p:spPr>
            <a:xfrm>
              <a:off x="239247" y="0"/>
              <a:ext cx="2665293" cy="2665292"/>
            </a:xfrm>
            <a:prstGeom prst="ellipse">
              <a:avLst/>
            </a:prstGeom>
            <a:solidFill>
              <a:srgbClr val="404040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477" name="Shape 477"/>
            <p:cNvSpPr/>
            <p:nvPr/>
          </p:nvSpPr>
          <p:spPr>
            <a:xfrm>
              <a:off x="1064595" y="515789"/>
              <a:ext cx="1021809" cy="7889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348" y="21600"/>
                  </a:moveTo>
                  <a:cubicBezTo>
                    <a:pt x="8239" y="21600"/>
                    <a:pt x="8907" y="21600"/>
                    <a:pt x="9798" y="21600"/>
                  </a:cubicBezTo>
                  <a:cubicBezTo>
                    <a:pt x="10021" y="21600"/>
                    <a:pt x="10466" y="21312"/>
                    <a:pt x="10466" y="21024"/>
                  </a:cubicBezTo>
                  <a:cubicBezTo>
                    <a:pt x="10466" y="14112"/>
                    <a:pt x="10466" y="14112"/>
                    <a:pt x="10466" y="14112"/>
                  </a:cubicBezTo>
                  <a:cubicBezTo>
                    <a:pt x="8685" y="12960"/>
                    <a:pt x="8685" y="12960"/>
                    <a:pt x="8685" y="12960"/>
                  </a:cubicBezTo>
                  <a:cubicBezTo>
                    <a:pt x="6680" y="14400"/>
                    <a:pt x="6680" y="14400"/>
                    <a:pt x="6680" y="14400"/>
                  </a:cubicBezTo>
                  <a:cubicBezTo>
                    <a:pt x="6680" y="21024"/>
                    <a:pt x="6680" y="21024"/>
                    <a:pt x="6680" y="21024"/>
                  </a:cubicBezTo>
                  <a:cubicBezTo>
                    <a:pt x="6680" y="21312"/>
                    <a:pt x="6903" y="21600"/>
                    <a:pt x="7348" y="21600"/>
                  </a:cubicBezTo>
                  <a:close/>
                  <a:moveTo>
                    <a:pt x="0" y="14112"/>
                  </a:moveTo>
                  <a:cubicBezTo>
                    <a:pt x="8239" y="8064"/>
                    <a:pt x="8239" y="8064"/>
                    <a:pt x="8239" y="8064"/>
                  </a:cubicBezTo>
                  <a:cubicBezTo>
                    <a:pt x="8685" y="7488"/>
                    <a:pt x="8685" y="7488"/>
                    <a:pt x="8685" y="7488"/>
                  </a:cubicBezTo>
                  <a:cubicBezTo>
                    <a:pt x="9130" y="8064"/>
                    <a:pt x="9130" y="8064"/>
                    <a:pt x="9130" y="8064"/>
                  </a:cubicBezTo>
                  <a:cubicBezTo>
                    <a:pt x="11579" y="9792"/>
                    <a:pt x="11579" y="9792"/>
                    <a:pt x="11579" y="9792"/>
                  </a:cubicBezTo>
                  <a:cubicBezTo>
                    <a:pt x="18037" y="2592"/>
                    <a:pt x="18037" y="2592"/>
                    <a:pt x="18037" y="2592"/>
                  </a:cubicBezTo>
                  <a:cubicBezTo>
                    <a:pt x="17146" y="1152"/>
                    <a:pt x="17146" y="1152"/>
                    <a:pt x="17146" y="1152"/>
                  </a:cubicBezTo>
                  <a:cubicBezTo>
                    <a:pt x="19373" y="576"/>
                    <a:pt x="19373" y="576"/>
                    <a:pt x="19373" y="576"/>
                  </a:cubicBezTo>
                  <a:cubicBezTo>
                    <a:pt x="21600" y="0"/>
                    <a:pt x="21600" y="0"/>
                    <a:pt x="21600" y="0"/>
                  </a:cubicBezTo>
                  <a:cubicBezTo>
                    <a:pt x="20932" y="2880"/>
                    <a:pt x="20932" y="2880"/>
                    <a:pt x="20932" y="2880"/>
                  </a:cubicBezTo>
                  <a:cubicBezTo>
                    <a:pt x="20264" y="5472"/>
                    <a:pt x="20264" y="5472"/>
                    <a:pt x="20264" y="5472"/>
                  </a:cubicBezTo>
                  <a:cubicBezTo>
                    <a:pt x="19373" y="4320"/>
                    <a:pt x="19373" y="4320"/>
                    <a:pt x="19373" y="4320"/>
                  </a:cubicBezTo>
                  <a:cubicBezTo>
                    <a:pt x="12247" y="12096"/>
                    <a:pt x="12247" y="12096"/>
                    <a:pt x="12247" y="12096"/>
                  </a:cubicBezTo>
                  <a:cubicBezTo>
                    <a:pt x="11802" y="12672"/>
                    <a:pt x="11802" y="12672"/>
                    <a:pt x="11802" y="12672"/>
                  </a:cubicBezTo>
                  <a:cubicBezTo>
                    <a:pt x="11134" y="12384"/>
                    <a:pt x="11134" y="12384"/>
                    <a:pt x="11134" y="12384"/>
                  </a:cubicBezTo>
                  <a:cubicBezTo>
                    <a:pt x="8685" y="10368"/>
                    <a:pt x="8685" y="10368"/>
                    <a:pt x="8685" y="10368"/>
                  </a:cubicBezTo>
                  <a:cubicBezTo>
                    <a:pt x="1113" y="16416"/>
                    <a:pt x="1113" y="16416"/>
                    <a:pt x="1113" y="16416"/>
                  </a:cubicBezTo>
                  <a:cubicBezTo>
                    <a:pt x="0" y="14112"/>
                    <a:pt x="0" y="14112"/>
                    <a:pt x="0" y="14112"/>
                  </a:cubicBezTo>
                  <a:close/>
                  <a:moveTo>
                    <a:pt x="2227" y="21600"/>
                  </a:moveTo>
                  <a:cubicBezTo>
                    <a:pt x="4676" y="21600"/>
                    <a:pt x="4676" y="21600"/>
                    <a:pt x="4676" y="21600"/>
                  </a:cubicBezTo>
                  <a:cubicBezTo>
                    <a:pt x="4899" y="21600"/>
                    <a:pt x="5122" y="21312"/>
                    <a:pt x="5122" y="21024"/>
                  </a:cubicBezTo>
                  <a:cubicBezTo>
                    <a:pt x="5122" y="15552"/>
                    <a:pt x="5122" y="15552"/>
                    <a:pt x="5122" y="15552"/>
                  </a:cubicBezTo>
                  <a:cubicBezTo>
                    <a:pt x="1559" y="18432"/>
                    <a:pt x="1559" y="18432"/>
                    <a:pt x="1559" y="18432"/>
                  </a:cubicBezTo>
                  <a:cubicBezTo>
                    <a:pt x="1559" y="21024"/>
                    <a:pt x="1559" y="21024"/>
                    <a:pt x="1559" y="21024"/>
                  </a:cubicBezTo>
                  <a:cubicBezTo>
                    <a:pt x="1559" y="21312"/>
                    <a:pt x="1781" y="21600"/>
                    <a:pt x="2227" y="21600"/>
                  </a:cubicBezTo>
                  <a:close/>
                  <a:moveTo>
                    <a:pt x="12470" y="21600"/>
                  </a:moveTo>
                  <a:cubicBezTo>
                    <a:pt x="13361" y="21600"/>
                    <a:pt x="14029" y="21600"/>
                    <a:pt x="14920" y="21600"/>
                  </a:cubicBezTo>
                  <a:cubicBezTo>
                    <a:pt x="15365" y="21600"/>
                    <a:pt x="15588" y="21312"/>
                    <a:pt x="15588" y="21024"/>
                  </a:cubicBezTo>
                  <a:cubicBezTo>
                    <a:pt x="15588" y="17856"/>
                    <a:pt x="15588" y="14400"/>
                    <a:pt x="15588" y="11232"/>
                  </a:cubicBezTo>
                  <a:cubicBezTo>
                    <a:pt x="15588" y="11232"/>
                    <a:pt x="15588" y="11232"/>
                    <a:pt x="15588" y="11232"/>
                  </a:cubicBezTo>
                  <a:cubicBezTo>
                    <a:pt x="12025" y="15264"/>
                    <a:pt x="12025" y="15264"/>
                    <a:pt x="12025" y="15264"/>
                  </a:cubicBezTo>
                  <a:cubicBezTo>
                    <a:pt x="11802" y="14976"/>
                    <a:pt x="11802" y="14976"/>
                    <a:pt x="11802" y="14976"/>
                  </a:cubicBezTo>
                  <a:cubicBezTo>
                    <a:pt x="11802" y="21024"/>
                    <a:pt x="11802" y="21024"/>
                    <a:pt x="11802" y="21024"/>
                  </a:cubicBezTo>
                  <a:cubicBezTo>
                    <a:pt x="11802" y="21312"/>
                    <a:pt x="12247" y="21600"/>
                    <a:pt x="12470" y="21600"/>
                  </a:cubicBezTo>
                  <a:close/>
                  <a:moveTo>
                    <a:pt x="17592" y="21600"/>
                  </a:moveTo>
                  <a:cubicBezTo>
                    <a:pt x="20041" y="21600"/>
                    <a:pt x="20041" y="21600"/>
                    <a:pt x="20041" y="21600"/>
                  </a:cubicBezTo>
                  <a:cubicBezTo>
                    <a:pt x="20487" y="21600"/>
                    <a:pt x="20709" y="21312"/>
                    <a:pt x="20709" y="21024"/>
                  </a:cubicBezTo>
                  <a:cubicBezTo>
                    <a:pt x="20709" y="9216"/>
                    <a:pt x="20709" y="9216"/>
                    <a:pt x="20709" y="9216"/>
                  </a:cubicBezTo>
                  <a:cubicBezTo>
                    <a:pt x="19151" y="6912"/>
                    <a:pt x="19151" y="6912"/>
                    <a:pt x="19151" y="6912"/>
                  </a:cubicBezTo>
                  <a:cubicBezTo>
                    <a:pt x="17146" y="9504"/>
                    <a:pt x="17146" y="9504"/>
                    <a:pt x="17146" y="9504"/>
                  </a:cubicBezTo>
                  <a:cubicBezTo>
                    <a:pt x="17146" y="21024"/>
                    <a:pt x="17146" y="21024"/>
                    <a:pt x="17146" y="21024"/>
                  </a:cubicBezTo>
                  <a:cubicBezTo>
                    <a:pt x="17146" y="21312"/>
                    <a:pt x="17369" y="21600"/>
                    <a:pt x="17592" y="2160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478" name="Shape 478"/>
            <p:cNvSpPr/>
            <p:nvPr/>
          </p:nvSpPr>
          <p:spPr>
            <a:xfrm>
              <a:off x="0" y="1424239"/>
              <a:ext cx="3032497" cy="64008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spAutoFit/>
            </a:bodyPr>
            <a:lstStyle>
              <a:lvl1pPr algn="ctr">
                <a:defRPr spc="600">
                  <a:solidFill>
                    <a:srgbClr val="FFFFFF"/>
                  </a:solidFill>
                  <a:latin typeface="Adobe 黑体 Std R"/>
                  <a:ea typeface="Adobe 黑体 Std R"/>
                  <a:cs typeface="Adobe 黑体 Std R"/>
                  <a:sym typeface="Adobe 黑体 Std R"/>
                </a:defRPr>
              </a:lvl1pPr>
            </a:lstStyle>
            <a:p>
              <a:pPr>
                <a:defRPr spc="0"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Trebuchet MS"/>
                </a:defRPr>
              </a:pPr>
              <a:r>
                <a:rPr spc="600">
                  <a:solidFill>
                    <a:srgbClr val="FFFFFF"/>
                  </a:solidFill>
                  <a:latin typeface="Adobe 黑体 Std R"/>
                  <a:ea typeface="Adobe 黑体 Std R"/>
                  <a:cs typeface="Adobe 黑体 Std R"/>
                  <a:sym typeface="Adobe 黑体 Std R"/>
                </a:rPr>
                <a:t>添加标题</a:t>
              </a:r>
            </a:p>
          </p:txBody>
        </p:sp>
      </p:grpSp>
      <p:grpSp>
        <p:nvGrpSpPr>
          <p:cNvPr id="483" name="Group 483"/>
          <p:cNvGrpSpPr/>
          <p:nvPr/>
        </p:nvGrpSpPr>
        <p:grpSpPr>
          <a:xfrm>
            <a:off x="5167572" y="6341612"/>
            <a:ext cx="3032497" cy="2665293"/>
            <a:chOff x="0" y="0"/>
            <a:chExt cx="3032496" cy="2665291"/>
          </a:xfrm>
        </p:grpSpPr>
        <p:sp>
          <p:nvSpPr>
            <p:cNvPr id="480" name="Shape 480"/>
            <p:cNvSpPr/>
            <p:nvPr/>
          </p:nvSpPr>
          <p:spPr>
            <a:xfrm>
              <a:off x="162357" y="0"/>
              <a:ext cx="2665293" cy="2665292"/>
            </a:xfrm>
            <a:prstGeom prst="ellipse">
              <a:avLst/>
            </a:prstGeom>
            <a:solidFill>
              <a:srgbClr val="404040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481" name="Shape 481"/>
            <p:cNvSpPr/>
            <p:nvPr/>
          </p:nvSpPr>
          <p:spPr>
            <a:xfrm>
              <a:off x="1061437" y="447363"/>
              <a:ext cx="981857" cy="10940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444" extrusionOk="0">
                  <a:moveTo>
                    <a:pt x="12706" y="20691"/>
                  </a:moveTo>
                  <a:cubicBezTo>
                    <a:pt x="13468" y="19781"/>
                    <a:pt x="13976" y="18872"/>
                    <a:pt x="14739" y="18189"/>
                  </a:cubicBezTo>
                  <a:cubicBezTo>
                    <a:pt x="14993" y="17735"/>
                    <a:pt x="14739" y="17280"/>
                    <a:pt x="14485" y="16825"/>
                  </a:cubicBezTo>
                  <a:cubicBezTo>
                    <a:pt x="13214" y="15916"/>
                    <a:pt x="12198" y="15006"/>
                    <a:pt x="11181" y="14097"/>
                  </a:cubicBezTo>
                  <a:cubicBezTo>
                    <a:pt x="10673" y="13642"/>
                    <a:pt x="10165" y="13642"/>
                    <a:pt x="9656" y="13869"/>
                  </a:cubicBezTo>
                  <a:cubicBezTo>
                    <a:pt x="9148" y="14097"/>
                    <a:pt x="8386" y="14552"/>
                    <a:pt x="7624" y="15006"/>
                  </a:cubicBezTo>
                  <a:cubicBezTo>
                    <a:pt x="5336" y="11823"/>
                    <a:pt x="5082" y="10232"/>
                    <a:pt x="4574" y="7958"/>
                  </a:cubicBezTo>
                  <a:cubicBezTo>
                    <a:pt x="5082" y="7503"/>
                    <a:pt x="5845" y="7048"/>
                    <a:pt x="6607" y="6821"/>
                  </a:cubicBezTo>
                  <a:cubicBezTo>
                    <a:pt x="7115" y="6594"/>
                    <a:pt x="7115" y="6139"/>
                    <a:pt x="7115" y="5457"/>
                  </a:cubicBezTo>
                  <a:cubicBezTo>
                    <a:pt x="6607" y="4320"/>
                    <a:pt x="6099" y="2956"/>
                    <a:pt x="5845" y="1592"/>
                  </a:cubicBezTo>
                  <a:cubicBezTo>
                    <a:pt x="5591" y="1137"/>
                    <a:pt x="5336" y="682"/>
                    <a:pt x="4828" y="909"/>
                  </a:cubicBezTo>
                  <a:cubicBezTo>
                    <a:pt x="3558" y="909"/>
                    <a:pt x="2287" y="909"/>
                    <a:pt x="1271" y="1137"/>
                  </a:cubicBezTo>
                  <a:cubicBezTo>
                    <a:pt x="254" y="1137"/>
                    <a:pt x="0" y="1592"/>
                    <a:pt x="0" y="2274"/>
                  </a:cubicBezTo>
                  <a:cubicBezTo>
                    <a:pt x="508" y="10232"/>
                    <a:pt x="3812" y="17507"/>
                    <a:pt x="10927" y="21145"/>
                  </a:cubicBezTo>
                  <a:cubicBezTo>
                    <a:pt x="11689" y="21600"/>
                    <a:pt x="12198" y="21600"/>
                    <a:pt x="12706" y="20691"/>
                  </a:cubicBezTo>
                  <a:close/>
                  <a:moveTo>
                    <a:pt x="11689" y="11823"/>
                  </a:moveTo>
                  <a:cubicBezTo>
                    <a:pt x="8132" y="11823"/>
                    <a:pt x="8132" y="11823"/>
                    <a:pt x="8132" y="11823"/>
                  </a:cubicBezTo>
                  <a:cubicBezTo>
                    <a:pt x="8386" y="11141"/>
                    <a:pt x="8386" y="11141"/>
                    <a:pt x="8386" y="11141"/>
                  </a:cubicBezTo>
                  <a:cubicBezTo>
                    <a:pt x="10419" y="8413"/>
                    <a:pt x="10419" y="8413"/>
                    <a:pt x="10419" y="8413"/>
                  </a:cubicBezTo>
                  <a:cubicBezTo>
                    <a:pt x="10419" y="7958"/>
                    <a:pt x="10673" y="7731"/>
                    <a:pt x="10673" y="7048"/>
                  </a:cubicBezTo>
                  <a:cubicBezTo>
                    <a:pt x="10673" y="6821"/>
                    <a:pt x="10673" y="6594"/>
                    <a:pt x="10419" y="6594"/>
                  </a:cubicBezTo>
                  <a:cubicBezTo>
                    <a:pt x="10419" y="6594"/>
                    <a:pt x="10165" y="6821"/>
                    <a:pt x="10165" y="7048"/>
                  </a:cubicBezTo>
                  <a:cubicBezTo>
                    <a:pt x="9911" y="7958"/>
                    <a:pt x="9911" y="7958"/>
                    <a:pt x="9911" y="7958"/>
                  </a:cubicBezTo>
                  <a:cubicBezTo>
                    <a:pt x="8640" y="7958"/>
                    <a:pt x="8640" y="7958"/>
                    <a:pt x="8640" y="7958"/>
                  </a:cubicBezTo>
                  <a:cubicBezTo>
                    <a:pt x="8894" y="6821"/>
                    <a:pt x="8894" y="6821"/>
                    <a:pt x="8894" y="6821"/>
                  </a:cubicBezTo>
                  <a:cubicBezTo>
                    <a:pt x="8894" y="6139"/>
                    <a:pt x="9656" y="5684"/>
                    <a:pt x="10673" y="5684"/>
                  </a:cubicBezTo>
                  <a:cubicBezTo>
                    <a:pt x="11435" y="5684"/>
                    <a:pt x="11689" y="5912"/>
                    <a:pt x="11944" y="6139"/>
                  </a:cubicBezTo>
                  <a:cubicBezTo>
                    <a:pt x="12198" y="6366"/>
                    <a:pt x="12198" y="7048"/>
                    <a:pt x="12198" y="7503"/>
                  </a:cubicBezTo>
                  <a:cubicBezTo>
                    <a:pt x="12198" y="7958"/>
                    <a:pt x="11944" y="8185"/>
                    <a:pt x="11944" y="8185"/>
                  </a:cubicBezTo>
                  <a:cubicBezTo>
                    <a:pt x="9911" y="11141"/>
                    <a:pt x="9911" y="11141"/>
                    <a:pt x="9911" y="11141"/>
                  </a:cubicBezTo>
                  <a:cubicBezTo>
                    <a:pt x="11689" y="11141"/>
                    <a:pt x="11689" y="11141"/>
                    <a:pt x="11689" y="11141"/>
                  </a:cubicBezTo>
                  <a:cubicBezTo>
                    <a:pt x="11689" y="11823"/>
                    <a:pt x="11689" y="11823"/>
                    <a:pt x="11689" y="11823"/>
                  </a:cubicBezTo>
                  <a:close/>
                  <a:moveTo>
                    <a:pt x="16009" y="11141"/>
                  </a:moveTo>
                  <a:cubicBezTo>
                    <a:pt x="15247" y="11141"/>
                    <a:pt x="15247" y="11141"/>
                    <a:pt x="15247" y="11141"/>
                  </a:cubicBezTo>
                  <a:cubicBezTo>
                    <a:pt x="15247" y="11823"/>
                    <a:pt x="15247" y="11823"/>
                    <a:pt x="15247" y="11823"/>
                  </a:cubicBezTo>
                  <a:cubicBezTo>
                    <a:pt x="13722" y="11823"/>
                    <a:pt x="13722" y="11823"/>
                    <a:pt x="13722" y="11823"/>
                  </a:cubicBezTo>
                  <a:cubicBezTo>
                    <a:pt x="13976" y="11141"/>
                    <a:pt x="13976" y="11141"/>
                    <a:pt x="13976" y="11141"/>
                  </a:cubicBezTo>
                  <a:cubicBezTo>
                    <a:pt x="11944" y="11141"/>
                    <a:pt x="11944" y="11141"/>
                    <a:pt x="11944" y="11141"/>
                  </a:cubicBezTo>
                  <a:cubicBezTo>
                    <a:pt x="11944" y="10232"/>
                    <a:pt x="11944" y="10232"/>
                    <a:pt x="11944" y="10232"/>
                  </a:cubicBezTo>
                  <a:cubicBezTo>
                    <a:pt x="13976" y="5912"/>
                    <a:pt x="13976" y="5912"/>
                    <a:pt x="13976" y="5912"/>
                  </a:cubicBezTo>
                  <a:cubicBezTo>
                    <a:pt x="16009" y="5912"/>
                    <a:pt x="16009" y="5912"/>
                    <a:pt x="16009" y="5912"/>
                  </a:cubicBezTo>
                  <a:cubicBezTo>
                    <a:pt x="15501" y="10232"/>
                    <a:pt x="15501" y="10232"/>
                    <a:pt x="15501" y="10232"/>
                  </a:cubicBezTo>
                  <a:cubicBezTo>
                    <a:pt x="16264" y="10232"/>
                    <a:pt x="16264" y="10232"/>
                    <a:pt x="16264" y="10232"/>
                  </a:cubicBezTo>
                  <a:cubicBezTo>
                    <a:pt x="16009" y="11141"/>
                    <a:pt x="16009" y="11141"/>
                    <a:pt x="16009" y="11141"/>
                  </a:cubicBezTo>
                  <a:close/>
                  <a:moveTo>
                    <a:pt x="13976" y="10232"/>
                  </a:moveTo>
                  <a:cubicBezTo>
                    <a:pt x="13214" y="10232"/>
                    <a:pt x="13214" y="10232"/>
                    <a:pt x="13214" y="10232"/>
                  </a:cubicBezTo>
                  <a:cubicBezTo>
                    <a:pt x="14231" y="7731"/>
                    <a:pt x="14231" y="7731"/>
                    <a:pt x="14231" y="7731"/>
                  </a:cubicBezTo>
                  <a:cubicBezTo>
                    <a:pt x="13976" y="10232"/>
                    <a:pt x="13976" y="10232"/>
                    <a:pt x="13976" y="10232"/>
                  </a:cubicBezTo>
                  <a:close/>
                  <a:moveTo>
                    <a:pt x="10927" y="0"/>
                  </a:moveTo>
                  <a:cubicBezTo>
                    <a:pt x="13976" y="0"/>
                    <a:pt x="16518" y="909"/>
                    <a:pt x="18296" y="2728"/>
                  </a:cubicBezTo>
                  <a:cubicBezTo>
                    <a:pt x="20329" y="4320"/>
                    <a:pt x="21600" y="6594"/>
                    <a:pt x="21600" y="9322"/>
                  </a:cubicBezTo>
                  <a:cubicBezTo>
                    <a:pt x="21600" y="11823"/>
                    <a:pt x="20329" y="14097"/>
                    <a:pt x="18296" y="15916"/>
                  </a:cubicBezTo>
                  <a:cubicBezTo>
                    <a:pt x="17788" y="16371"/>
                    <a:pt x="17280" y="16825"/>
                    <a:pt x="16518" y="17053"/>
                  </a:cubicBezTo>
                  <a:cubicBezTo>
                    <a:pt x="16518" y="16825"/>
                    <a:pt x="16518" y="16598"/>
                    <a:pt x="16264" y="16371"/>
                  </a:cubicBezTo>
                  <a:cubicBezTo>
                    <a:pt x="14993" y="15461"/>
                    <a:pt x="14993" y="15461"/>
                    <a:pt x="14993" y="15461"/>
                  </a:cubicBezTo>
                  <a:cubicBezTo>
                    <a:pt x="15755" y="15234"/>
                    <a:pt x="16264" y="14779"/>
                    <a:pt x="16772" y="14324"/>
                  </a:cubicBezTo>
                  <a:cubicBezTo>
                    <a:pt x="18296" y="12960"/>
                    <a:pt x="19059" y="11141"/>
                    <a:pt x="19059" y="9322"/>
                  </a:cubicBezTo>
                  <a:cubicBezTo>
                    <a:pt x="19059" y="7276"/>
                    <a:pt x="18296" y="5457"/>
                    <a:pt x="16772" y="4093"/>
                  </a:cubicBezTo>
                  <a:cubicBezTo>
                    <a:pt x="15247" y="2728"/>
                    <a:pt x="13214" y="2046"/>
                    <a:pt x="10927" y="2046"/>
                  </a:cubicBezTo>
                  <a:cubicBezTo>
                    <a:pt x="9911" y="2046"/>
                    <a:pt x="8894" y="2274"/>
                    <a:pt x="7878" y="2501"/>
                  </a:cubicBezTo>
                  <a:cubicBezTo>
                    <a:pt x="7624" y="1137"/>
                    <a:pt x="7624" y="1137"/>
                    <a:pt x="7624" y="1137"/>
                  </a:cubicBezTo>
                  <a:cubicBezTo>
                    <a:pt x="7369" y="909"/>
                    <a:pt x="7369" y="682"/>
                    <a:pt x="7115" y="455"/>
                  </a:cubicBezTo>
                  <a:cubicBezTo>
                    <a:pt x="8386" y="227"/>
                    <a:pt x="9656" y="0"/>
                    <a:pt x="10927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482" name="Shape 482"/>
            <p:cNvSpPr/>
            <p:nvPr/>
          </p:nvSpPr>
          <p:spPr>
            <a:xfrm>
              <a:off x="0" y="1517199"/>
              <a:ext cx="3032497" cy="64008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spAutoFit/>
            </a:bodyPr>
            <a:lstStyle>
              <a:lvl1pPr algn="ctr">
                <a:defRPr spc="600">
                  <a:solidFill>
                    <a:srgbClr val="FFFFFF"/>
                  </a:solidFill>
                  <a:latin typeface="Adobe 黑体 Std R"/>
                  <a:ea typeface="Adobe 黑体 Std R"/>
                  <a:cs typeface="Adobe 黑体 Std R"/>
                  <a:sym typeface="Adobe 黑体 Std R"/>
                </a:defRPr>
              </a:lvl1pPr>
            </a:lstStyle>
            <a:p>
              <a:pPr>
                <a:defRPr spc="0"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Trebuchet MS"/>
                </a:defRPr>
              </a:pPr>
              <a:r>
                <a:rPr spc="600">
                  <a:solidFill>
                    <a:srgbClr val="FFFFFF"/>
                  </a:solidFill>
                  <a:latin typeface="Adobe 黑体 Std R"/>
                  <a:ea typeface="Adobe 黑体 Std R"/>
                  <a:cs typeface="Adobe 黑体 Std R"/>
                  <a:sym typeface="Adobe 黑体 Std R"/>
                </a:rPr>
                <a:t>添加标题</a:t>
              </a:r>
            </a:p>
          </p:txBody>
        </p:sp>
      </p:grpSp>
      <p:grpSp>
        <p:nvGrpSpPr>
          <p:cNvPr id="487" name="Group 487"/>
          <p:cNvGrpSpPr/>
          <p:nvPr/>
        </p:nvGrpSpPr>
        <p:grpSpPr>
          <a:xfrm>
            <a:off x="9099433" y="6394423"/>
            <a:ext cx="2620840" cy="2612482"/>
            <a:chOff x="0" y="0"/>
            <a:chExt cx="2620838" cy="2612480"/>
          </a:xfrm>
        </p:grpSpPr>
        <p:sp>
          <p:nvSpPr>
            <p:cNvPr id="484" name="Shape 484"/>
            <p:cNvSpPr/>
            <p:nvPr/>
          </p:nvSpPr>
          <p:spPr>
            <a:xfrm>
              <a:off x="-1" y="-1"/>
              <a:ext cx="2612482" cy="2612482"/>
            </a:xfrm>
            <a:prstGeom prst="ellipse">
              <a:avLst/>
            </a:prstGeom>
            <a:solidFill>
              <a:srgbClr val="B41700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485" name="Shape 485"/>
            <p:cNvSpPr/>
            <p:nvPr/>
          </p:nvSpPr>
          <p:spPr>
            <a:xfrm>
              <a:off x="744910" y="541950"/>
              <a:ext cx="1122659" cy="10070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697" y="3906"/>
                  </a:moveTo>
                  <a:cubicBezTo>
                    <a:pt x="9874" y="3906"/>
                    <a:pt x="9257" y="4596"/>
                    <a:pt x="9257" y="5515"/>
                  </a:cubicBezTo>
                  <a:cubicBezTo>
                    <a:pt x="9257" y="6434"/>
                    <a:pt x="9874" y="7123"/>
                    <a:pt x="10697" y="7123"/>
                  </a:cubicBezTo>
                  <a:cubicBezTo>
                    <a:pt x="11520" y="7123"/>
                    <a:pt x="12137" y="6434"/>
                    <a:pt x="12137" y="5515"/>
                  </a:cubicBezTo>
                  <a:cubicBezTo>
                    <a:pt x="12137" y="4596"/>
                    <a:pt x="11520" y="3906"/>
                    <a:pt x="10697" y="3906"/>
                  </a:cubicBezTo>
                  <a:close/>
                  <a:moveTo>
                    <a:pt x="2263" y="8502"/>
                  </a:moveTo>
                  <a:cubicBezTo>
                    <a:pt x="1029" y="11260"/>
                    <a:pt x="1029" y="11260"/>
                    <a:pt x="1029" y="11260"/>
                  </a:cubicBezTo>
                  <a:cubicBezTo>
                    <a:pt x="0" y="13787"/>
                    <a:pt x="0" y="13787"/>
                    <a:pt x="0" y="13787"/>
                  </a:cubicBezTo>
                  <a:cubicBezTo>
                    <a:pt x="1440" y="13787"/>
                    <a:pt x="1440" y="13787"/>
                    <a:pt x="1440" y="13787"/>
                  </a:cubicBezTo>
                  <a:cubicBezTo>
                    <a:pt x="1851" y="15626"/>
                    <a:pt x="2674" y="17234"/>
                    <a:pt x="3703" y="18383"/>
                  </a:cubicBezTo>
                  <a:cubicBezTo>
                    <a:pt x="5554" y="20451"/>
                    <a:pt x="8023" y="21600"/>
                    <a:pt x="10697" y="21600"/>
                  </a:cubicBezTo>
                  <a:cubicBezTo>
                    <a:pt x="13371" y="21600"/>
                    <a:pt x="15634" y="20451"/>
                    <a:pt x="17486" y="18383"/>
                  </a:cubicBezTo>
                  <a:cubicBezTo>
                    <a:pt x="17897" y="17923"/>
                    <a:pt x="18309" y="17234"/>
                    <a:pt x="18720" y="16774"/>
                  </a:cubicBezTo>
                  <a:cubicBezTo>
                    <a:pt x="16251" y="16774"/>
                    <a:pt x="16251" y="16774"/>
                    <a:pt x="16251" y="16774"/>
                  </a:cubicBezTo>
                  <a:cubicBezTo>
                    <a:pt x="16251" y="16774"/>
                    <a:pt x="16046" y="16774"/>
                    <a:pt x="16046" y="17004"/>
                  </a:cubicBezTo>
                  <a:cubicBezTo>
                    <a:pt x="14606" y="18383"/>
                    <a:pt x="12754" y="19532"/>
                    <a:pt x="10697" y="19532"/>
                  </a:cubicBezTo>
                  <a:cubicBezTo>
                    <a:pt x="8434" y="19532"/>
                    <a:pt x="6583" y="18383"/>
                    <a:pt x="5143" y="17004"/>
                  </a:cubicBezTo>
                  <a:cubicBezTo>
                    <a:pt x="4320" y="16085"/>
                    <a:pt x="3703" y="14936"/>
                    <a:pt x="3497" y="13787"/>
                  </a:cubicBezTo>
                  <a:cubicBezTo>
                    <a:pt x="4526" y="13787"/>
                    <a:pt x="4526" y="13787"/>
                    <a:pt x="4526" y="13787"/>
                  </a:cubicBezTo>
                  <a:cubicBezTo>
                    <a:pt x="3291" y="11260"/>
                    <a:pt x="3291" y="11260"/>
                    <a:pt x="3291" y="11260"/>
                  </a:cubicBezTo>
                  <a:cubicBezTo>
                    <a:pt x="2263" y="8502"/>
                    <a:pt x="2263" y="8502"/>
                    <a:pt x="2263" y="8502"/>
                  </a:cubicBezTo>
                  <a:close/>
                  <a:moveTo>
                    <a:pt x="19131" y="14477"/>
                  </a:moveTo>
                  <a:cubicBezTo>
                    <a:pt x="18103" y="11949"/>
                    <a:pt x="18103" y="11949"/>
                    <a:pt x="18103" y="11949"/>
                  </a:cubicBezTo>
                  <a:cubicBezTo>
                    <a:pt x="16869" y="9191"/>
                    <a:pt x="16869" y="9191"/>
                    <a:pt x="16869" y="9191"/>
                  </a:cubicBezTo>
                  <a:cubicBezTo>
                    <a:pt x="18103" y="9191"/>
                    <a:pt x="18103" y="9191"/>
                    <a:pt x="18103" y="9191"/>
                  </a:cubicBezTo>
                  <a:cubicBezTo>
                    <a:pt x="17897" y="7583"/>
                    <a:pt x="17074" y="5974"/>
                    <a:pt x="16046" y="4826"/>
                  </a:cubicBezTo>
                  <a:cubicBezTo>
                    <a:pt x="14606" y="3217"/>
                    <a:pt x="12754" y="2298"/>
                    <a:pt x="10697" y="2298"/>
                  </a:cubicBezTo>
                  <a:cubicBezTo>
                    <a:pt x="8434" y="2298"/>
                    <a:pt x="6583" y="3217"/>
                    <a:pt x="5143" y="4826"/>
                  </a:cubicBezTo>
                  <a:cubicBezTo>
                    <a:pt x="4937" y="5055"/>
                    <a:pt x="4731" y="5285"/>
                    <a:pt x="4526" y="5745"/>
                  </a:cubicBezTo>
                  <a:cubicBezTo>
                    <a:pt x="2057" y="5745"/>
                    <a:pt x="2057" y="5745"/>
                    <a:pt x="2057" y="5745"/>
                  </a:cubicBezTo>
                  <a:cubicBezTo>
                    <a:pt x="2674" y="4826"/>
                    <a:pt x="3086" y="3906"/>
                    <a:pt x="3703" y="3217"/>
                  </a:cubicBezTo>
                  <a:cubicBezTo>
                    <a:pt x="5554" y="1379"/>
                    <a:pt x="8023" y="0"/>
                    <a:pt x="10697" y="0"/>
                  </a:cubicBezTo>
                  <a:cubicBezTo>
                    <a:pt x="13371" y="0"/>
                    <a:pt x="15634" y="1379"/>
                    <a:pt x="17486" y="3217"/>
                  </a:cubicBezTo>
                  <a:cubicBezTo>
                    <a:pt x="18926" y="4826"/>
                    <a:pt x="19749" y="6894"/>
                    <a:pt x="20160" y="9191"/>
                  </a:cubicBezTo>
                  <a:cubicBezTo>
                    <a:pt x="21600" y="9191"/>
                    <a:pt x="21600" y="9191"/>
                    <a:pt x="21600" y="9191"/>
                  </a:cubicBezTo>
                  <a:cubicBezTo>
                    <a:pt x="20366" y="11949"/>
                    <a:pt x="20366" y="11949"/>
                    <a:pt x="20366" y="11949"/>
                  </a:cubicBezTo>
                  <a:cubicBezTo>
                    <a:pt x="19131" y="14477"/>
                    <a:pt x="19131" y="14477"/>
                    <a:pt x="19131" y="14477"/>
                  </a:cubicBezTo>
                  <a:close/>
                  <a:moveTo>
                    <a:pt x="8229" y="11489"/>
                  </a:moveTo>
                  <a:cubicBezTo>
                    <a:pt x="8846" y="7583"/>
                    <a:pt x="8846" y="7583"/>
                    <a:pt x="8846" y="7583"/>
                  </a:cubicBezTo>
                  <a:cubicBezTo>
                    <a:pt x="12754" y="7583"/>
                    <a:pt x="8640" y="7583"/>
                    <a:pt x="12343" y="7583"/>
                  </a:cubicBezTo>
                  <a:cubicBezTo>
                    <a:pt x="13166" y="11719"/>
                    <a:pt x="13166" y="11719"/>
                    <a:pt x="13166" y="11719"/>
                  </a:cubicBezTo>
                  <a:cubicBezTo>
                    <a:pt x="12137" y="12409"/>
                    <a:pt x="12137" y="12409"/>
                    <a:pt x="12137" y="12409"/>
                  </a:cubicBezTo>
                  <a:cubicBezTo>
                    <a:pt x="12343" y="17923"/>
                    <a:pt x="12343" y="17923"/>
                    <a:pt x="12343" y="17923"/>
                  </a:cubicBezTo>
                  <a:cubicBezTo>
                    <a:pt x="11109" y="17923"/>
                    <a:pt x="11109" y="17923"/>
                    <a:pt x="11109" y="17923"/>
                  </a:cubicBezTo>
                  <a:cubicBezTo>
                    <a:pt x="10903" y="13098"/>
                    <a:pt x="10903" y="13098"/>
                    <a:pt x="10903" y="13098"/>
                  </a:cubicBezTo>
                  <a:cubicBezTo>
                    <a:pt x="10286" y="13098"/>
                    <a:pt x="10286" y="13098"/>
                    <a:pt x="10286" y="13098"/>
                  </a:cubicBezTo>
                  <a:cubicBezTo>
                    <a:pt x="10080" y="17923"/>
                    <a:pt x="10080" y="17923"/>
                    <a:pt x="10080" y="17923"/>
                  </a:cubicBezTo>
                  <a:cubicBezTo>
                    <a:pt x="8846" y="17923"/>
                    <a:pt x="8846" y="17923"/>
                    <a:pt x="8846" y="17923"/>
                  </a:cubicBezTo>
                  <a:cubicBezTo>
                    <a:pt x="9051" y="12409"/>
                    <a:pt x="9051" y="12409"/>
                    <a:pt x="9051" y="12409"/>
                  </a:cubicBezTo>
                  <a:cubicBezTo>
                    <a:pt x="8846" y="11949"/>
                    <a:pt x="8640" y="11719"/>
                    <a:pt x="8229" y="11489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486" name="Shape 486"/>
            <p:cNvSpPr/>
            <p:nvPr/>
          </p:nvSpPr>
          <p:spPr>
            <a:xfrm>
              <a:off x="76890" y="1513027"/>
              <a:ext cx="2543949" cy="64008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spAutoFit/>
            </a:bodyPr>
            <a:lstStyle>
              <a:lvl1pPr algn="ctr">
                <a:defRPr spc="600">
                  <a:solidFill>
                    <a:srgbClr val="FFFFFF"/>
                  </a:solidFill>
                  <a:latin typeface="Adobe 黑体 Std R"/>
                  <a:ea typeface="Adobe 黑体 Std R"/>
                  <a:cs typeface="Adobe 黑体 Std R"/>
                  <a:sym typeface="Adobe 黑体 Std R"/>
                </a:defRPr>
              </a:lvl1pPr>
            </a:lstStyle>
            <a:p>
              <a:pPr>
                <a:defRPr spc="0"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Trebuchet MS"/>
                </a:defRPr>
              </a:pPr>
              <a:r>
                <a:rPr spc="600">
                  <a:solidFill>
                    <a:srgbClr val="FFFFFF"/>
                  </a:solidFill>
                  <a:latin typeface="Adobe 黑体 Std R"/>
                  <a:ea typeface="Adobe 黑体 Std R"/>
                  <a:cs typeface="Adobe 黑体 Std R"/>
                  <a:sym typeface="Adobe 黑体 Std R"/>
                </a:rPr>
                <a:t>添加标题</a:t>
              </a:r>
            </a:p>
          </p:txBody>
        </p:sp>
      </p:grpSp>
      <p:grpSp>
        <p:nvGrpSpPr>
          <p:cNvPr id="490" name="Group 490"/>
          <p:cNvGrpSpPr/>
          <p:nvPr/>
        </p:nvGrpSpPr>
        <p:grpSpPr>
          <a:xfrm>
            <a:off x="1936637" y="9788890"/>
            <a:ext cx="1676401" cy="1348973"/>
            <a:chOff x="0" y="0"/>
            <a:chExt cx="1676400" cy="1348972"/>
          </a:xfrm>
        </p:grpSpPr>
        <p:sp>
          <p:nvSpPr>
            <p:cNvPr id="488" name="Shape 488"/>
            <p:cNvSpPr/>
            <p:nvPr/>
          </p:nvSpPr>
          <p:spPr>
            <a:xfrm>
              <a:off x="0" y="-1"/>
              <a:ext cx="1676400" cy="1348974"/>
            </a:xfrm>
            <a:prstGeom prst="rect">
              <a:avLst/>
            </a:prstGeom>
            <a:solidFill>
              <a:srgbClr val="B41700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489" name="Shape 489"/>
            <p:cNvSpPr/>
            <p:nvPr/>
          </p:nvSpPr>
          <p:spPr>
            <a:xfrm>
              <a:off x="445496" y="252770"/>
              <a:ext cx="785406" cy="8751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444" extrusionOk="0">
                  <a:moveTo>
                    <a:pt x="12706" y="20691"/>
                  </a:moveTo>
                  <a:cubicBezTo>
                    <a:pt x="13468" y="19781"/>
                    <a:pt x="13976" y="18872"/>
                    <a:pt x="14739" y="18189"/>
                  </a:cubicBezTo>
                  <a:cubicBezTo>
                    <a:pt x="14993" y="17735"/>
                    <a:pt x="14739" y="17280"/>
                    <a:pt x="14485" y="16825"/>
                  </a:cubicBezTo>
                  <a:cubicBezTo>
                    <a:pt x="13214" y="15916"/>
                    <a:pt x="12198" y="15006"/>
                    <a:pt x="11181" y="14097"/>
                  </a:cubicBezTo>
                  <a:cubicBezTo>
                    <a:pt x="10673" y="13642"/>
                    <a:pt x="10165" y="13642"/>
                    <a:pt x="9656" y="13869"/>
                  </a:cubicBezTo>
                  <a:cubicBezTo>
                    <a:pt x="9148" y="14097"/>
                    <a:pt x="8386" y="14552"/>
                    <a:pt x="7624" y="15006"/>
                  </a:cubicBezTo>
                  <a:cubicBezTo>
                    <a:pt x="5336" y="11823"/>
                    <a:pt x="5082" y="10232"/>
                    <a:pt x="4574" y="7958"/>
                  </a:cubicBezTo>
                  <a:cubicBezTo>
                    <a:pt x="5082" y="7503"/>
                    <a:pt x="5845" y="7048"/>
                    <a:pt x="6607" y="6821"/>
                  </a:cubicBezTo>
                  <a:cubicBezTo>
                    <a:pt x="7115" y="6594"/>
                    <a:pt x="7115" y="6139"/>
                    <a:pt x="7115" y="5457"/>
                  </a:cubicBezTo>
                  <a:cubicBezTo>
                    <a:pt x="6607" y="4320"/>
                    <a:pt x="6099" y="2956"/>
                    <a:pt x="5845" y="1592"/>
                  </a:cubicBezTo>
                  <a:cubicBezTo>
                    <a:pt x="5591" y="1137"/>
                    <a:pt x="5336" y="682"/>
                    <a:pt x="4828" y="909"/>
                  </a:cubicBezTo>
                  <a:cubicBezTo>
                    <a:pt x="3558" y="909"/>
                    <a:pt x="2287" y="909"/>
                    <a:pt x="1271" y="1137"/>
                  </a:cubicBezTo>
                  <a:cubicBezTo>
                    <a:pt x="254" y="1137"/>
                    <a:pt x="0" y="1592"/>
                    <a:pt x="0" y="2274"/>
                  </a:cubicBezTo>
                  <a:cubicBezTo>
                    <a:pt x="508" y="10232"/>
                    <a:pt x="3812" y="17507"/>
                    <a:pt x="10927" y="21145"/>
                  </a:cubicBezTo>
                  <a:cubicBezTo>
                    <a:pt x="11689" y="21600"/>
                    <a:pt x="12198" y="21600"/>
                    <a:pt x="12706" y="20691"/>
                  </a:cubicBezTo>
                  <a:close/>
                  <a:moveTo>
                    <a:pt x="11689" y="11823"/>
                  </a:moveTo>
                  <a:cubicBezTo>
                    <a:pt x="8132" y="11823"/>
                    <a:pt x="8132" y="11823"/>
                    <a:pt x="8132" y="11823"/>
                  </a:cubicBezTo>
                  <a:cubicBezTo>
                    <a:pt x="8386" y="11141"/>
                    <a:pt x="8386" y="11141"/>
                    <a:pt x="8386" y="11141"/>
                  </a:cubicBezTo>
                  <a:cubicBezTo>
                    <a:pt x="10419" y="8413"/>
                    <a:pt x="10419" y="8413"/>
                    <a:pt x="10419" y="8413"/>
                  </a:cubicBezTo>
                  <a:cubicBezTo>
                    <a:pt x="10419" y="7958"/>
                    <a:pt x="10673" y="7731"/>
                    <a:pt x="10673" y="7048"/>
                  </a:cubicBezTo>
                  <a:cubicBezTo>
                    <a:pt x="10673" y="6821"/>
                    <a:pt x="10673" y="6594"/>
                    <a:pt x="10419" y="6594"/>
                  </a:cubicBezTo>
                  <a:cubicBezTo>
                    <a:pt x="10419" y="6594"/>
                    <a:pt x="10165" y="6821"/>
                    <a:pt x="10165" y="7048"/>
                  </a:cubicBezTo>
                  <a:cubicBezTo>
                    <a:pt x="9911" y="7958"/>
                    <a:pt x="9911" y="7958"/>
                    <a:pt x="9911" y="7958"/>
                  </a:cubicBezTo>
                  <a:cubicBezTo>
                    <a:pt x="8640" y="7958"/>
                    <a:pt x="8640" y="7958"/>
                    <a:pt x="8640" y="7958"/>
                  </a:cubicBezTo>
                  <a:cubicBezTo>
                    <a:pt x="8894" y="6821"/>
                    <a:pt x="8894" y="6821"/>
                    <a:pt x="8894" y="6821"/>
                  </a:cubicBezTo>
                  <a:cubicBezTo>
                    <a:pt x="8894" y="6139"/>
                    <a:pt x="9656" y="5684"/>
                    <a:pt x="10673" y="5684"/>
                  </a:cubicBezTo>
                  <a:cubicBezTo>
                    <a:pt x="11435" y="5684"/>
                    <a:pt x="11689" y="5912"/>
                    <a:pt x="11944" y="6139"/>
                  </a:cubicBezTo>
                  <a:cubicBezTo>
                    <a:pt x="12198" y="6366"/>
                    <a:pt x="12198" y="7048"/>
                    <a:pt x="12198" y="7503"/>
                  </a:cubicBezTo>
                  <a:cubicBezTo>
                    <a:pt x="12198" y="7958"/>
                    <a:pt x="11944" y="8185"/>
                    <a:pt x="11944" y="8185"/>
                  </a:cubicBezTo>
                  <a:cubicBezTo>
                    <a:pt x="9911" y="11141"/>
                    <a:pt x="9911" y="11141"/>
                    <a:pt x="9911" y="11141"/>
                  </a:cubicBezTo>
                  <a:cubicBezTo>
                    <a:pt x="11689" y="11141"/>
                    <a:pt x="11689" y="11141"/>
                    <a:pt x="11689" y="11141"/>
                  </a:cubicBezTo>
                  <a:cubicBezTo>
                    <a:pt x="11689" y="11823"/>
                    <a:pt x="11689" y="11823"/>
                    <a:pt x="11689" y="11823"/>
                  </a:cubicBezTo>
                  <a:close/>
                  <a:moveTo>
                    <a:pt x="16009" y="11141"/>
                  </a:moveTo>
                  <a:cubicBezTo>
                    <a:pt x="15247" y="11141"/>
                    <a:pt x="15247" y="11141"/>
                    <a:pt x="15247" y="11141"/>
                  </a:cubicBezTo>
                  <a:cubicBezTo>
                    <a:pt x="15247" y="11823"/>
                    <a:pt x="15247" y="11823"/>
                    <a:pt x="15247" y="11823"/>
                  </a:cubicBezTo>
                  <a:cubicBezTo>
                    <a:pt x="13722" y="11823"/>
                    <a:pt x="13722" y="11823"/>
                    <a:pt x="13722" y="11823"/>
                  </a:cubicBezTo>
                  <a:cubicBezTo>
                    <a:pt x="13976" y="11141"/>
                    <a:pt x="13976" y="11141"/>
                    <a:pt x="13976" y="11141"/>
                  </a:cubicBezTo>
                  <a:cubicBezTo>
                    <a:pt x="11944" y="11141"/>
                    <a:pt x="11944" y="11141"/>
                    <a:pt x="11944" y="11141"/>
                  </a:cubicBezTo>
                  <a:cubicBezTo>
                    <a:pt x="11944" y="10232"/>
                    <a:pt x="11944" y="10232"/>
                    <a:pt x="11944" y="10232"/>
                  </a:cubicBezTo>
                  <a:cubicBezTo>
                    <a:pt x="13976" y="5912"/>
                    <a:pt x="13976" y="5912"/>
                    <a:pt x="13976" y="5912"/>
                  </a:cubicBezTo>
                  <a:cubicBezTo>
                    <a:pt x="16009" y="5912"/>
                    <a:pt x="16009" y="5912"/>
                    <a:pt x="16009" y="5912"/>
                  </a:cubicBezTo>
                  <a:cubicBezTo>
                    <a:pt x="15501" y="10232"/>
                    <a:pt x="15501" y="10232"/>
                    <a:pt x="15501" y="10232"/>
                  </a:cubicBezTo>
                  <a:cubicBezTo>
                    <a:pt x="16264" y="10232"/>
                    <a:pt x="16264" y="10232"/>
                    <a:pt x="16264" y="10232"/>
                  </a:cubicBezTo>
                  <a:cubicBezTo>
                    <a:pt x="16009" y="11141"/>
                    <a:pt x="16009" y="11141"/>
                    <a:pt x="16009" y="11141"/>
                  </a:cubicBezTo>
                  <a:close/>
                  <a:moveTo>
                    <a:pt x="13976" y="10232"/>
                  </a:moveTo>
                  <a:cubicBezTo>
                    <a:pt x="13214" y="10232"/>
                    <a:pt x="13214" y="10232"/>
                    <a:pt x="13214" y="10232"/>
                  </a:cubicBezTo>
                  <a:cubicBezTo>
                    <a:pt x="14231" y="7731"/>
                    <a:pt x="14231" y="7731"/>
                    <a:pt x="14231" y="7731"/>
                  </a:cubicBezTo>
                  <a:cubicBezTo>
                    <a:pt x="13976" y="10232"/>
                    <a:pt x="13976" y="10232"/>
                    <a:pt x="13976" y="10232"/>
                  </a:cubicBezTo>
                  <a:close/>
                  <a:moveTo>
                    <a:pt x="10927" y="0"/>
                  </a:moveTo>
                  <a:cubicBezTo>
                    <a:pt x="13976" y="0"/>
                    <a:pt x="16518" y="909"/>
                    <a:pt x="18296" y="2728"/>
                  </a:cubicBezTo>
                  <a:cubicBezTo>
                    <a:pt x="20329" y="4320"/>
                    <a:pt x="21600" y="6594"/>
                    <a:pt x="21600" y="9322"/>
                  </a:cubicBezTo>
                  <a:cubicBezTo>
                    <a:pt x="21600" y="11823"/>
                    <a:pt x="20329" y="14097"/>
                    <a:pt x="18296" y="15916"/>
                  </a:cubicBezTo>
                  <a:cubicBezTo>
                    <a:pt x="17788" y="16371"/>
                    <a:pt x="17280" y="16825"/>
                    <a:pt x="16518" y="17053"/>
                  </a:cubicBezTo>
                  <a:cubicBezTo>
                    <a:pt x="16518" y="16825"/>
                    <a:pt x="16518" y="16598"/>
                    <a:pt x="16264" y="16371"/>
                  </a:cubicBezTo>
                  <a:cubicBezTo>
                    <a:pt x="14993" y="15461"/>
                    <a:pt x="14993" y="15461"/>
                    <a:pt x="14993" y="15461"/>
                  </a:cubicBezTo>
                  <a:cubicBezTo>
                    <a:pt x="15755" y="15234"/>
                    <a:pt x="16264" y="14779"/>
                    <a:pt x="16772" y="14324"/>
                  </a:cubicBezTo>
                  <a:cubicBezTo>
                    <a:pt x="18296" y="12960"/>
                    <a:pt x="19059" y="11141"/>
                    <a:pt x="19059" y="9322"/>
                  </a:cubicBezTo>
                  <a:cubicBezTo>
                    <a:pt x="19059" y="7276"/>
                    <a:pt x="18296" y="5457"/>
                    <a:pt x="16772" y="4093"/>
                  </a:cubicBezTo>
                  <a:cubicBezTo>
                    <a:pt x="15247" y="2728"/>
                    <a:pt x="13214" y="2046"/>
                    <a:pt x="10927" y="2046"/>
                  </a:cubicBezTo>
                  <a:cubicBezTo>
                    <a:pt x="9911" y="2046"/>
                    <a:pt x="8894" y="2274"/>
                    <a:pt x="7878" y="2501"/>
                  </a:cubicBezTo>
                  <a:cubicBezTo>
                    <a:pt x="7624" y="1137"/>
                    <a:pt x="7624" y="1137"/>
                    <a:pt x="7624" y="1137"/>
                  </a:cubicBezTo>
                  <a:cubicBezTo>
                    <a:pt x="7369" y="909"/>
                    <a:pt x="7369" y="682"/>
                    <a:pt x="7115" y="455"/>
                  </a:cubicBezTo>
                  <a:cubicBezTo>
                    <a:pt x="8386" y="227"/>
                    <a:pt x="9656" y="0"/>
                    <a:pt x="10927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1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dur="indefinite" fill="hold"/>
                                        <p:tgtEl>
                                          <p:spTgt spid="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1" fill="hold" grpId="2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dur="indefinite" fill="hold"/>
                                        <p:tgtEl>
                                          <p:spTgt spid="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1" fill="hold" grpId="3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5" dur="indefinite" fill="hold"/>
                                        <p:tgtEl>
                                          <p:spTgt spid="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3" presetClass="entr" presetSubtype="16" fill="hold" grpId="4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9" dur="indefinite" fill="hold"/>
                                        <p:tgtEl>
                                          <p:spTgt spid="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3" presetClass="entr" presetSubtype="16" fill="hold" grpId="5" nodeType="afterEffect">
                                  <p:stCondLst>
                                    <p:cond delay="25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4" dur="indefinite" fill="hold"/>
                                        <p:tgtEl>
                                          <p:spTgt spid="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750"/>
                            </p:stCondLst>
                            <p:childTnLst>
                              <p:par>
                                <p:cTn id="28" presetID="23" presetClass="entr" presetSubtype="16" fill="hold" grpId="6" nodeType="afterEffect">
                                  <p:stCondLst>
                                    <p:cond delay="5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9" dur="indefinite" fill="hold"/>
                                        <p:tgtEl>
                                          <p:spTgt spid="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750"/>
                            </p:stCondLst>
                            <p:childTnLst>
                              <p:par>
                                <p:cTn id="33" presetID="2" presetClass="entr" presetSubtype="8" fill="hold" grpId="7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4" dur="indefinite" fill="hold"/>
                                        <p:tgtEl>
                                          <p:spTgt spid="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250"/>
                            </p:stCondLst>
                            <p:childTnLst>
                              <p:par>
                                <p:cTn id="38" presetID="2" presetClass="entr" presetSubtype="2" fill="hold" grpId="8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9" dur="indefinite" fill="hold"/>
                                        <p:tgtEl>
                                          <p:spTgt spid="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0" grpId="1" animBg="1" advAuto="0"/>
      <p:bldP spid="471" grpId="3" animBg="1" advAuto="0"/>
      <p:bldP spid="472" grpId="2" animBg="1" advAuto="0"/>
      <p:bldP spid="475" grpId="8" bldLvl="0" animBg="1" advAuto="0"/>
      <p:bldP spid="479" grpId="4" animBg="1" advAuto="0"/>
      <p:bldP spid="483" grpId="5" animBg="1" advAuto="0"/>
      <p:bldP spid="487" grpId="6" animBg="1" advAuto="0"/>
      <p:bldP spid="490" grpId="7" animBg="1" advAuto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0" name="Shape 510"/>
          <p:cNvSpPr/>
          <p:nvPr/>
        </p:nvSpPr>
        <p:spPr>
          <a:xfrm>
            <a:off x="10203542" y="2380344"/>
            <a:ext cx="3976913" cy="995679"/>
          </a:xfrm>
          <a:prstGeom prst="rect">
            <a:avLst/>
          </a:prstGeom>
          <a:ln w="12700">
            <a:miter lim="400000"/>
          </a:ln>
        </p:spPr>
        <p:txBody>
          <a:bodyPr tIns="91439" bIns="91439">
            <a:spAutoFit/>
          </a:bodyPr>
          <a:lstStyle>
            <a:lvl1pPr algn="ctr">
              <a:defRPr sz="6400">
                <a:latin typeface="Adobe 黑体 Std R"/>
                <a:ea typeface="Adobe 黑体 Std R"/>
                <a:cs typeface="Adobe 黑体 Std R"/>
                <a:sym typeface="Adobe 黑体 Std R"/>
              </a:defRPr>
            </a:lvl1pPr>
          </a:lstStyle>
          <a:p>
            <a:pPr>
              <a:defRPr sz="3600">
                <a:latin typeface="+mn-lt"/>
                <a:ea typeface="+mn-ea"/>
                <a:cs typeface="+mn-cs"/>
                <a:sym typeface="Trebuchet MS"/>
              </a:defRPr>
            </a:pPr>
            <a:r>
              <a:rPr sz="6400">
                <a:latin typeface="Adobe 黑体 Std R"/>
                <a:ea typeface="Adobe 黑体 Std R"/>
                <a:cs typeface="Adobe 黑体 Std R"/>
                <a:sym typeface="Adobe 黑体 Std R"/>
              </a:rPr>
              <a:t>目  录</a:t>
            </a:r>
          </a:p>
        </p:txBody>
      </p:sp>
      <p:sp>
        <p:nvSpPr>
          <p:cNvPr id="511" name="Shape 511"/>
          <p:cNvSpPr/>
          <p:nvPr/>
        </p:nvSpPr>
        <p:spPr>
          <a:xfrm>
            <a:off x="9906000" y="3205753"/>
            <a:ext cx="4572000" cy="1122681"/>
          </a:xfrm>
          <a:prstGeom prst="rect">
            <a:avLst/>
          </a:prstGeom>
          <a:ln w="12700">
            <a:miter lim="400000"/>
          </a:ln>
        </p:spPr>
        <p:txBody>
          <a:bodyPr tIns="91439" bIns="91439">
            <a:spAutoFit/>
          </a:bodyPr>
          <a:lstStyle>
            <a:lvl1pPr algn="ctr">
              <a:defRPr sz="6400" b="1"/>
            </a:lvl1pPr>
          </a:lstStyle>
          <a:p>
            <a:pPr>
              <a:defRPr sz="3600" b="0"/>
            </a:pPr>
            <a:r>
              <a:rPr sz="6400" b="1"/>
              <a:t>CONTENTS</a:t>
            </a:r>
          </a:p>
        </p:txBody>
      </p:sp>
      <p:grpSp>
        <p:nvGrpSpPr>
          <p:cNvPr id="521" name="Group 521"/>
          <p:cNvGrpSpPr/>
          <p:nvPr/>
        </p:nvGrpSpPr>
        <p:grpSpPr>
          <a:xfrm>
            <a:off x="3353673" y="4836021"/>
            <a:ext cx="17671866" cy="796653"/>
            <a:chOff x="0" y="0"/>
            <a:chExt cx="17671864" cy="796652"/>
          </a:xfrm>
        </p:grpSpPr>
        <p:sp>
          <p:nvSpPr>
            <p:cNvPr id="512" name="Shape 512"/>
            <p:cNvSpPr/>
            <p:nvPr/>
          </p:nvSpPr>
          <p:spPr>
            <a:xfrm>
              <a:off x="-1" y="-1"/>
              <a:ext cx="768441" cy="768442"/>
            </a:xfrm>
            <a:prstGeom prst="ellipse">
              <a:avLst/>
            </a:prstGeom>
            <a:noFill/>
            <a:ln w="25400" cap="flat">
              <a:solidFill>
                <a:srgbClr val="262626"/>
              </a:solidFill>
              <a:prstDash val="solid"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513" name="Shape 513"/>
            <p:cNvSpPr/>
            <p:nvPr/>
          </p:nvSpPr>
          <p:spPr>
            <a:xfrm>
              <a:off x="768439" y="384220"/>
              <a:ext cx="3452767" cy="1"/>
            </a:xfrm>
            <a:prstGeom prst="line">
              <a:avLst/>
            </a:prstGeom>
            <a:noFill/>
            <a:ln w="12700" cap="flat">
              <a:solidFill>
                <a:srgbClr val="262626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defTabSz="457200">
                <a:defRPr sz="1200">
                  <a:latin typeface="+mj-lt"/>
                  <a:ea typeface="+mj-ea"/>
                  <a:cs typeface="+mj-cs"/>
                  <a:sym typeface="Helvetica"/>
                </a:defRPr>
              </a:pPr>
              <a:endParaRPr/>
            </a:p>
          </p:txBody>
        </p:sp>
        <p:sp>
          <p:nvSpPr>
            <p:cNvPr id="514" name="Shape 514"/>
            <p:cNvSpPr/>
            <p:nvPr/>
          </p:nvSpPr>
          <p:spPr>
            <a:xfrm>
              <a:off x="4221205" y="-1"/>
              <a:ext cx="768441" cy="768442"/>
            </a:xfrm>
            <a:prstGeom prst="ellipse">
              <a:avLst/>
            </a:prstGeom>
            <a:noFill/>
            <a:ln w="25400" cap="flat">
              <a:solidFill>
                <a:srgbClr val="262626"/>
              </a:solidFill>
              <a:prstDash val="solid"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515" name="Shape 515"/>
            <p:cNvSpPr/>
            <p:nvPr/>
          </p:nvSpPr>
          <p:spPr>
            <a:xfrm>
              <a:off x="8461012" y="-1"/>
              <a:ext cx="768441" cy="768442"/>
            </a:xfrm>
            <a:prstGeom prst="ellipse">
              <a:avLst/>
            </a:prstGeom>
            <a:noFill/>
            <a:ln w="25400" cap="flat">
              <a:solidFill>
                <a:srgbClr val="262626"/>
              </a:solidFill>
              <a:prstDash val="solid"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516" name="Shape 516"/>
            <p:cNvSpPr/>
            <p:nvPr/>
          </p:nvSpPr>
          <p:spPr>
            <a:xfrm>
              <a:off x="9229452" y="384220"/>
              <a:ext cx="3452767" cy="1"/>
            </a:xfrm>
            <a:prstGeom prst="line">
              <a:avLst/>
            </a:prstGeom>
            <a:noFill/>
            <a:ln w="12700" cap="flat">
              <a:solidFill>
                <a:srgbClr val="262626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defTabSz="457200">
                <a:defRPr sz="1200">
                  <a:latin typeface="+mj-lt"/>
                  <a:ea typeface="+mj-ea"/>
                  <a:cs typeface="+mj-cs"/>
                  <a:sym typeface="Helvetica"/>
                </a:defRPr>
              </a:pPr>
              <a:endParaRPr/>
            </a:p>
          </p:txBody>
        </p:sp>
        <p:sp>
          <p:nvSpPr>
            <p:cNvPr id="517" name="Shape 517"/>
            <p:cNvSpPr/>
            <p:nvPr/>
          </p:nvSpPr>
          <p:spPr>
            <a:xfrm>
              <a:off x="12682218" y="-1"/>
              <a:ext cx="768441" cy="768442"/>
            </a:xfrm>
            <a:prstGeom prst="ellipse">
              <a:avLst/>
            </a:prstGeom>
            <a:noFill/>
            <a:ln w="25400" cap="flat">
              <a:solidFill>
                <a:srgbClr val="262626"/>
              </a:solidFill>
              <a:prstDash val="solid"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518" name="Shape 518"/>
            <p:cNvSpPr/>
            <p:nvPr/>
          </p:nvSpPr>
          <p:spPr>
            <a:xfrm>
              <a:off x="4989645" y="384220"/>
              <a:ext cx="3452767" cy="1"/>
            </a:xfrm>
            <a:prstGeom prst="line">
              <a:avLst/>
            </a:prstGeom>
            <a:noFill/>
            <a:ln w="12700" cap="flat">
              <a:solidFill>
                <a:srgbClr val="262626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defTabSz="457200">
                <a:defRPr sz="1200">
                  <a:latin typeface="+mj-lt"/>
                  <a:ea typeface="+mj-ea"/>
                  <a:cs typeface="+mj-cs"/>
                  <a:sym typeface="Helvetica"/>
                </a:defRPr>
              </a:pPr>
              <a:endParaRPr/>
            </a:p>
          </p:txBody>
        </p:sp>
        <p:sp>
          <p:nvSpPr>
            <p:cNvPr id="519" name="Shape 519"/>
            <p:cNvSpPr/>
            <p:nvPr/>
          </p:nvSpPr>
          <p:spPr>
            <a:xfrm>
              <a:off x="13450658" y="412431"/>
              <a:ext cx="3452767" cy="1"/>
            </a:xfrm>
            <a:prstGeom prst="line">
              <a:avLst/>
            </a:prstGeom>
            <a:noFill/>
            <a:ln w="12700" cap="flat">
              <a:solidFill>
                <a:srgbClr val="262626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defTabSz="457200">
                <a:defRPr sz="1200">
                  <a:latin typeface="+mj-lt"/>
                  <a:ea typeface="+mj-ea"/>
                  <a:cs typeface="+mj-cs"/>
                  <a:sym typeface="Helvetica"/>
                </a:defRPr>
              </a:pPr>
              <a:endParaRPr/>
            </a:p>
          </p:txBody>
        </p:sp>
        <p:sp>
          <p:nvSpPr>
            <p:cNvPr id="520" name="Shape 520"/>
            <p:cNvSpPr/>
            <p:nvPr/>
          </p:nvSpPr>
          <p:spPr>
            <a:xfrm>
              <a:off x="16903424" y="28211"/>
              <a:ext cx="768441" cy="768442"/>
            </a:xfrm>
            <a:prstGeom prst="ellipse">
              <a:avLst/>
            </a:prstGeom>
            <a:noFill/>
            <a:ln w="25400" cap="flat">
              <a:solidFill>
                <a:srgbClr val="262626"/>
              </a:solidFill>
              <a:prstDash val="solid"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</p:grpSp>
      <p:grpSp>
        <p:nvGrpSpPr>
          <p:cNvPr id="525" name="Group 525"/>
          <p:cNvGrpSpPr/>
          <p:nvPr/>
        </p:nvGrpSpPr>
        <p:grpSpPr>
          <a:xfrm>
            <a:off x="2047471" y="5995349"/>
            <a:ext cx="3300813" cy="4623759"/>
            <a:chOff x="0" y="0"/>
            <a:chExt cx="3300812" cy="4623758"/>
          </a:xfrm>
        </p:grpSpPr>
        <p:sp>
          <p:nvSpPr>
            <p:cNvPr id="522" name="Shape 522"/>
            <p:cNvSpPr/>
            <p:nvPr/>
          </p:nvSpPr>
          <p:spPr>
            <a:xfrm>
              <a:off x="-1" y="-1"/>
              <a:ext cx="3300814" cy="4623760"/>
            </a:xfrm>
            <a:prstGeom prst="rect">
              <a:avLst/>
            </a:prstGeom>
            <a:solidFill>
              <a:srgbClr val="404040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523" name="Shape 523"/>
            <p:cNvSpPr/>
            <p:nvPr/>
          </p:nvSpPr>
          <p:spPr>
            <a:xfrm>
              <a:off x="876883" y="1202506"/>
              <a:ext cx="1450135" cy="136398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spAutoFit/>
            </a:bodyPr>
            <a:lstStyle>
              <a:lvl1pPr algn="ctr">
                <a:defRPr sz="8000">
                  <a:solidFill>
                    <a:srgbClr val="FFFFFF"/>
                  </a:solidFill>
                </a:defRPr>
              </a:lvl1pPr>
            </a:lstStyle>
            <a:p>
              <a:pPr>
                <a:defRPr sz="3600">
                  <a:solidFill>
                    <a:srgbClr val="000000"/>
                  </a:solidFill>
                </a:defRPr>
              </a:pPr>
              <a:r>
                <a:rPr sz="8000">
                  <a:solidFill>
                    <a:srgbClr val="FFFFFF"/>
                  </a:solidFill>
                </a:rPr>
                <a:t>1</a:t>
              </a:r>
            </a:p>
          </p:txBody>
        </p:sp>
        <p:sp>
          <p:nvSpPr>
            <p:cNvPr id="524" name="Shape 524"/>
            <p:cNvSpPr/>
            <p:nvPr/>
          </p:nvSpPr>
          <p:spPr>
            <a:xfrm>
              <a:off x="61445" y="2469320"/>
              <a:ext cx="3177919" cy="64008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spAutoFit/>
            </a:bodyPr>
            <a:lstStyle>
              <a:lvl1pPr algn="ctr">
                <a:defRPr spc="600">
                  <a:solidFill>
                    <a:srgbClr val="FFFFFF"/>
                  </a:solidFill>
                  <a:latin typeface="Adobe 黑体 Std R"/>
                  <a:ea typeface="Adobe 黑体 Std R"/>
                  <a:cs typeface="Adobe 黑体 Std R"/>
                  <a:sym typeface="Adobe 黑体 Std R"/>
                </a:defRPr>
              </a:lvl1pPr>
            </a:lstStyle>
            <a:p>
              <a:pPr>
                <a:defRPr spc="0"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Trebuchet MS"/>
                </a:defRPr>
              </a:pPr>
              <a:r>
                <a:rPr spc="600">
                  <a:solidFill>
                    <a:srgbClr val="FFFFFF"/>
                  </a:solidFill>
                  <a:latin typeface="Adobe 黑体 Std R"/>
                  <a:ea typeface="Adobe 黑体 Std R"/>
                  <a:cs typeface="Adobe 黑体 Std R"/>
                  <a:sym typeface="Adobe 黑体 Std R"/>
                </a:rPr>
                <a:t>添加标题</a:t>
              </a:r>
            </a:p>
          </p:txBody>
        </p:sp>
      </p:grpSp>
      <p:grpSp>
        <p:nvGrpSpPr>
          <p:cNvPr id="529" name="Group 529"/>
          <p:cNvGrpSpPr/>
          <p:nvPr/>
        </p:nvGrpSpPr>
        <p:grpSpPr>
          <a:xfrm>
            <a:off x="6308693" y="5995349"/>
            <a:ext cx="3300814" cy="4623759"/>
            <a:chOff x="0" y="0"/>
            <a:chExt cx="3300812" cy="4623758"/>
          </a:xfrm>
        </p:grpSpPr>
        <p:sp>
          <p:nvSpPr>
            <p:cNvPr id="526" name="Shape 526"/>
            <p:cNvSpPr/>
            <p:nvPr/>
          </p:nvSpPr>
          <p:spPr>
            <a:xfrm>
              <a:off x="-1" y="-1"/>
              <a:ext cx="3300814" cy="4623760"/>
            </a:xfrm>
            <a:prstGeom prst="rect">
              <a:avLst/>
            </a:prstGeom>
            <a:solidFill>
              <a:srgbClr val="B41700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527" name="Shape 527"/>
            <p:cNvSpPr/>
            <p:nvPr/>
          </p:nvSpPr>
          <p:spPr>
            <a:xfrm>
              <a:off x="876883" y="1202506"/>
              <a:ext cx="1450135" cy="136398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spAutoFit/>
            </a:bodyPr>
            <a:lstStyle>
              <a:lvl1pPr algn="ctr">
                <a:defRPr sz="8000">
                  <a:solidFill>
                    <a:srgbClr val="FFFFFF"/>
                  </a:solidFill>
                </a:defRPr>
              </a:lvl1pPr>
            </a:lstStyle>
            <a:p>
              <a:pPr>
                <a:defRPr sz="3600">
                  <a:solidFill>
                    <a:srgbClr val="000000"/>
                  </a:solidFill>
                </a:defRPr>
              </a:pPr>
              <a:r>
                <a:rPr sz="8000">
                  <a:solidFill>
                    <a:srgbClr val="FFFFFF"/>
                  </a:solidFill>
                </a:rPr>
                <a:t>2</a:t>
              </a:r>
            </a:p>
          </p:txBody>
        </p:sp>
        <p:sp>
          <p:nvSpPr>
            <p:cNvPr id="528" name="Shape 528"/>
            <p:cNvSpPr/>
            <p:nvPr/>
          </p:nvSpPr>
          <p:spPr>
            <a:xfrm>
              <a:off x="61445" y="2469320"/>
              <a:ext cx="3177919" cy="64008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spAutoFit/>
            </a:bodyPr>
            <a:lstStyle>
              <a:lvl1pPr algn="ctr">
                <a:defRPr spc="600">
                  <a:solidFill>
                    <a:srgbClr val="FFFFFF"/>
                  </a:solidFill>
                  <a:latin typeface="Adobe 黑体 Std R"/>
                  <a:ea typeface="Adobe 黑体 Std R"/>
                  <a:cs typeface="Adobe 黑体 Std R"/>
                  <a:sym typeface="Adobe 黑体 Std R"/>
                </a:defRPr>
              </a:lvl1pPr>
            </a:lstStyle>
            <a:p>
              <a:pPr>
                <a:defRPr spc="0"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Trebuchet MS"/>
                </a:defRPr>
              </a:pPr>
              <a:r>
                <a:rPr spc="600">
                  <a:solidFill>
                    <a:srgbClr val="FFFFFF"/>
                  </a:solidFill>
                  <a:latin typeface="Adobe 黑体 Std R"/>
                  <a:ea typeface="Adobe 黑体 Std R"/>
                  <a:cs typeface="Adobe 黑体 Std R"/>
                  <a:sym typeface="Adobe 黑体 Std R"/>
                </a:rPr>
                <a:t>添加标题</a:t>
              </a:r>
            </a:p>
          </p:txBody>
        </p:sp>
      </p:grpSp>
      <p:grpSp>
        <p:nvGrpSpPr>
          <p:cNvPr id="533" name="Group 533"/>
          <p:cNvGrpSpPr/>
          <p:nvPr/>
        </p:nvGrpSpPr>
        <p:grpSpPr>
          <a:xfrm>
            <a:off x="10569916" y="5988682"/>
            <a:ext cx="3300813" cy="4623759"/>
            <a:chOff x="0" y="0"/>
            <a:chExt cx="3300812" cy="4623758"/>
          </a:xfrm>
        </p:grpSpPr>
        <p:sp>
          <p:nvSpPr>
            <p:cNvPr id="530" name="Shape 530"/>
            <p:cNvSpPr/>
            <p:nvPr/>
          </p:nvSpPr>
          <p:spPr>
            <a:xfrm>
              <a:off x="-1" y="-1"/>
              <a:ext cx="3300814" cy="4623760"/>
            </a:xfrm>
            <a:prstGeom prst="rect">
              <a:avLst/>
            </a:prstGeom>
            <a:solidFill>
              <a:srgbClr val="404040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531" name="Shape 531"/>
            <p:cNvSpPr/>
            <p:nvPr/>
          </p:nvSpPr>
          <p:spPr>
            <a:xfrm>
              <a:off x="876883" y="1202506"/>
              <a:ext cx="1450135" cy="136398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spAutoFit/>
            </a:bodyPr>
            <a:lstStyle>
              <a:lvl1pPr algn="ctr">
                <a:defRPr sz="8000">
                  <a:solidFill>
                    <a:srgbClr val="FFFFFF"/>
                  </a:solidFill>
                </a:defRPr>
              </a:lvl1pPr>
            </a:lstStyle>
            <a:p>
              <a:pPr>
                <a:defRPr sz="3600">
                  <a:solidFill>
                    <a:srgbClr val="000000"/>
                  </a:solidFill>
                </a:defRPr>
              </a:pPr>
              <a:r>
                <a:rPr sz="8000">
                  <a:solidFill>
                    <a:srgbClr val="FFFFFF"/>
                  </a:solidFill>
                </a:rPr>
                <a:t>3</a:t>
              </a:r>
            </a:p>
          </p:txBody>
        </p:sp>
        <p:sp>
          <p:nvSpPr>
            <p:cNvPr id="532" name="Shape 532"/>
            <p:cNvSpPr/>
            <p:nvPr/>
          </p:nvSpPr>
          <p:spPr>
            <a:xfrm>
              <a:off x="61445" y="2469320"/>
              <a:ext cx="3177919" cy="64008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spAutoFit/>
            </a:bodyPr>
            <a:lstStyle>
              <a:lvl1pPr algn="ctr">
                <a:defRPr spc="600">
                  <a:solidFill>
                    <a:srgbClr val="FFFFFF"/>
                  </a:solidFill>
                  <a:latin typeface="Adobe 黑体 Std R"/>
                  <a:ea typeface="Adobe 黑体 Std R"/>
                  <a:cs typeface="Adobe 黑体 Std R"/>
                  <a:sym typeface="Adobe 黑体 Std R"/>
                </a:defRPr>
              </a:lvl1pPr>
            </a:lstStyle>
            <a:p>
              <a:pPr>
                <a:defRPr spc="0"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Trebuchet MS"/>
                </a:defRPr>
              </a:pPr>
              <a:r>
                <a:rPr spc="600">
                  <a:solidFill>
                    <a:srgbClr val="FFFFFF"/>
                  </a:solidFill>
                  <a:latin typeface="Adobe 黑体 Std R"/>
                  <a:ea typeface="Adobe 黑体 Std R"/>
                  <a:cs typeface="Adobe 黑体 Std R"/>
                  <a:sym typeface="Adobe 黑体 Std R"/>
                </a:rPr>
                <a:t>添加标题</a:t>
              </a:r>
            </a:p>
          </p:txBody>
        </p:sp>
      </p:grpSp>
      <p:grpSp>
        <p:nvGrpSpPr>
          <p:cNvPr id="537" name="Group 537"/>
          <p:cNvGrpSpPr/>
          <p:nvPr/>
        </p:nvGrpSpPr>
        <p:grpSpPr>
          <a:xfrm>
            <a:off x="14747611" y="6016893"/>
            <a:ext cx="3300813" cy="4623760"/>
            <a:chOff x="0" y="0"/>
            <a:chExt cx="3300812" cy="4623758"/>
          </a:xfrm>
        </p:grpSpPr>
        <p:sp>
          <p:nvSpPr>
            <p:cNvPr id="534" name="Shape 534"/>
            <p:cNvSpPr/>
            <p:nvPr/>
          </p:nvSpPr>
          <p:spPr>
            <a:xfrm>
              <a:off x="-1" y="-1"/>
              <a:ext cx="3300814" cy="4623760"/>
            </a:xfrm>
            <a:prstGeom prst="rect">
              <a:avLst/>
            </a:prstGeom>
            <a:solidFill>
              <a:srgbClr val="404040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535" name="Shape 535"/>
            <p:cNvSpPr/>
            <p:nvPr/>
          </p:nvSpPr>
          <p:spPr>
            <a:xfrm>
              <a:off x="876883" y="1202506"/>
              <a:ext cx="1450135" cy="136398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spAutoFit/>
            </a:bodyPr>
            <a:lstStyle>
              <a:lvl1pPr algn="ctr">
                <a:defRPr sz="8000">
                  <a:solidFill>
                    <a:srgbClr val="FFFFFF"/>
                  </a:solidFill>
                </a:defRPr>
              </a:lvl1pPr>
            </a:lstStyle>
            <a:p>
              <a:pPr>
                <a:defRPr sz="3600">
                  <a:solidFill>
                    <a:srgbClr val="000000"/>
                  </a:solidFill>
                </a:defRPr>
              </a:pPr>
              <a:r>
                <a:rPr sz="8000">
                  <a:solidFill>
                    <a:srgbClr val="FFFFFF"/>
                  </a:solidFill>
                </a:rPr>
                <a:t>4</a:t>
              </a:r>
            </a:p>
          </p:txBody>
        </p:sp>
        <p:sp>
          <p:nvSpPr>
            <p:cNvPr id="536" name="Shape 536"/>
            <p:cNvSpPr/>
            <p:nvPr/>
          </p:nvSpPr>
          <p:spPr>
            <a:xfrm>
              <a:off x="61445" y="2469320"/>
              <a:ext cx="3177919" cy="64008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spAutoFit/>
            </a:bodyPr>
            <a:lstStyle>
              <a:lvl1pPr algn="ctr">
                <a:defRPr spc="600">
                  <a:solidFill>
                    <a:srgbClr val="FFFFFF"/>
                  </a:solidFill>
                  <a:latin typeface="Adobe 黑体 Std R"/>
                  <a:ea typeface="Adobe 黑体 Std R"/>
                  <a:cs typeface="Adobe 黑体 Std R"/>
                  <a:sym typeface="Adobe 黑体 Std R"/>
                </a:defRPr>
              </a:lvl1pPr>
            </a:lstStyle>
            <a:p>
              <a:pPr>
                <a:defRPr spc="0"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Trebuchet MS"/>
                </a:defRPr>
              </a:pPr>
              <a:r>
                <a:rPr spc="600">
                  <a:solidFill>
                    <a:srgbClr val="FFFFFF"/>
                  </a:solidFill>
                  <a:latin typeface="Adobe 黑体 Std R"/>
                  <a:ea typeface="Adobe 黑体 Std R"/>
                  <a:cs typeface="Adobe 黑体 Std R"/>
                  <a:sym typeface="Adobe 黑体 Std R"/>
                </a:rPr>
                <a:t>添加标题</a:t>
              </a:r>
            </a:p>
          </p:txBody>
        </p:sp>
      </p:grpSp>
      <p:grpSp>
        <p:nvGrpSpPr>
          <p:cNvPr id="541" name="Group 541"/>
          <p:cNvGrpSpPr/>
          <p:nvPr/>
        </p:nvGrpSpPr>
        <p:grpSpPr>
          <a:xfrm>
            <a:off x="18947387" y="6016891"/>
            <a:ext cx="3300813" cy="4623760"/>
            <a:chOff x="0" y="0"/>
            <a:chExt cx="3300812" cy="4623758"/>
          </a:xfrm>
        </p:grpSpPr>
        <p:sp>
          <p:nvSpPr>
            <p:cNvPr id="538" name="Shape 538"/>
            <p:cNvSpPr/>
            <p:nvPr/>
          </p:nvSpPr>
          <p:spPr>
            <a:xfrm>
              <a:off x="-1" y="-1"/>
              <a:ext cx="3300814" cy="4623760"/>
            </a:xfrm>
            <a:prstGeom prst="rect">
              <a:avLst/>
            </a:prstGeom>
            <a:solidFill>
              <a:srgbClr val="404040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539" name="Shape 539"/>
            <p:cNvSpPr/>
            <p:nvPr/>
          </p:nvSpPr>
          <p:spPr>
            <a:xfrm>
              <a:off x="876883" y="1202506"/>
              <a:ext cx="1450135" cy="136398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spAutoFit/>
            </a:bodyPr>
            <a:lstStyle>
              <a:lvl1pPr algn="ctr">
                <a:defRPr sz="8000">
                  <a:solidFill>
                    <a:srgbClr val="FFFFFF"/>
                  </a:solidFill>
                </a:defRPr>
              </a:lvl1pPr>
            </a:lstStyle>
            <a:p>
              <a:pPr>
                <a:defRPr sz="3600">
                  <a:solidFill>
                    <a:srgbClr val="000000"/>
                  </a:solidFill>
                </a:defRPr>
              </a:pPr>
              <a:r>
                <a:rPr sz="8000">
                  <a:solidFill>
                    <a:srgbClr val="FFFFFF"/>
                  </a:solidFill>
                </a:rPr>
                <a:t>5</a:t>
              </a:r>
            </a:p>
          </p:txBody>
        </p:sp>
        <p:sp>
          <p:nvSpPr>
            <p:cNvPr id="540" name="Shape 540"/>
            <p:cNvSpPr/>
            <p:nvPr/>
          </p:nvSpPr>
          <p:spPr>
            <a:xfrm>
              <a:off x="61445" y="2469320"/>
              <a:ext cx="3177919" cy="64008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spAutoFit/>
            </a:bodyPr>
            <a:lstStyle>
              <a:lvl1pPr algn="ctr">
                <a:defRPr spc="600">
                  <a:solidFill>
                    <a:srgbClr val="FFFFFF"/>
                  </a:solidFill>
                  <a:latin typeface="Adobe 黑体 Std R"/>
                  <a:ea typeface="Adobe 黑体 Std R"/>
                  <a:cs typeface="Adobe 黑体 Std R"/>
                  <a:sym typeface="Adobe 黑体 Std R"/>
                </a:defRPr>
              </a:lvl1pPr>
            </a:lstStyle>
            <a:p>
              <a:pPr>
                <a:defRPr spc="0"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Trebuchet MS"/>
                </a:defRPr>
              </a:pPr>
              <a:r>
                <a:rPr spc="600">
                  <a:solidFill>
                    <a:srgbClr val="FFFFFF"/>
                  </a:solidFill>
                  <a:latin typeface="Adobe 黑体 Std R"/>
                  <a:ea typeface="Adobe 黑体 Std R"/>
                  <a:cs typeface="Adobe 黑体 Std R"/>
                  <a:sym typeface="Adobe 黑体 Std R"/>
                </a:rPr>
                <a:t>添加标题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3" name="Shape 543"/>
          <p:cNvSpPr/>
          <p:nvPr/>
        </p:nvSpPr>
        <p:spPr>
          <a:xfrm rot="10800000" flipH="1">
            <a:off x="1066800" y="800100"/>
            <a:ext cx="1066800" cy="919656"/>
          </a:xfrm>
          <a:prstGeom prst="triangle">
            <a:avLst/>
          </a:prstGeom>
          <a:solidFill>
            <a:srgbClr val="B41700"/>
          </a:solidFill>
          <a:ln w="12700">
            <a:miter lim="400000"/>
          </a:ln>
        </p:spPr>
        <p:txBody>
          <a:bodyPr tIns="91439" bIns="9143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544" name="Shape 544"/>
          <p:cNvSpPr/>
          <p:nvPr/>
        </p:nvSpPr>
        <p:spPr>
          <a:xfrm>
            <a:off x="1866900" y="796425"/>
            <a:ext cx="4914900" cy="792480"/>
          </a:xfrm>
          <a:prstGeom prst="rect">
            <a:avLst/>
          </a:prstGeom>
          <a:ln w="12700">
            <a:miter lim="400000"/>
          </a:ln>
        </p:spPr>
        <p:txBody>
          <a:bodyPr tIns="91439" bIns="91439">
            <a:spAutoFit/>
          </a:bodyPr>
          <a:lstStyle>
            <a:lvl1pPr algn="ctr">
              <a:defRPr sz="4800" spc="600">
                <a:solidFill>
                  <a:srgbClr val="B41700"/>
                </a:solidFill>
                <a:latin typeface="Adobe 黑体 Std R"/>
                <a:ea typeface="Adobe 黑体 Std R"/>
                <a:cs typeface="Adobe 黑体 Std R"/>
                <a:sym typeface="Adobe 黑体 Std R"/>
              </a:defRPr>
            </a:lvl1pPr>
          </a:lstStyle>
          <a:p>
            <a:pPr>
              <a:defRPr sz="3600" spc="0">
                <a:solidFill>
                  <a:srgbClr val="000000"/>
                </a:solidFill>
                <a:latin typeface="+mn-lt"/>
                <a:ea typeface="+mn-ea"/>
                <a:cs typeface="+mn-cs"/>
                <a:sym typeface="Trebuchet MS"/>
              </a:defRPr>
            </a:pPr>
            <a:r>
              <a:rPr sz="4800" spc="600">
                <a:solidFill>
                  <a:srgbClr val="B41700"/>
                </a:solidFill>
                <a:latin typeface="Adobe 黑体 Std R"/>
                <a:ea typeface="Adobe 黑体 Std R"/>
                <a:cs typeface="Adobe 黑体 Std R"/>
                <a:sym typeface="Adobe 黑体 Std R"/>
              </a:rPr>
              <a:t>添加标题文字</a:t>
            </a:r>
          </a:p>
        </p:txBody>
      </p:sp>
      <p:pic>
        <p:nvPicPr>
          <p:cNvPr id="545" name="image14.jpg"/>
          <p:cNvPicPr>
            <a:picLocks noChangeAspect="1"/>
          </p:cNvPicPr>
          <p:nvPr/>
        </p:nvPicPr>
        <p:blipFill>
          <a:blip r:embed="rId2"/>
          <a:srcRect l="10303" r="1517"/>
          <a:stretch>
            <a:fillRect/>
          </a:stretch>
        </p:blipFill>
        <p:spPr>
          <a:xfrm>
            <a:off x="1076825" y="3291221"/>
            <a:ext cx="5561469" cy="4213921"/>
          </a:xfrm>
          <a:prstGeom prst="rect">
            <a:avLst/>
          </a:prstGeom>
          <a:ln w="12700">
            <a:miter lim="400000"/>
            <a:headEnd/>
            <a:tailEnd/>
          </a:ln>
        </p:spPr>
      </p:pic>
      <p:pic>
        <p:nvPicPr>
          <p:cNvPr id="546" name="image15.jpg"/>
          <p:cNvPicPr>
            <a:picLocks noChangeAspect="1"/>
          </p:cNvPicPr>
          <p:nvPr/>
        </p:nvPicPr>
        <p:blipFill>
          <a:blip r:embed="rId3"/>
          <a:srcRect l="4461" r="7856"/>
          <a:stretch>
            <a:fillRect/>
          </a:stretch>
        </p:blipFill>
        <p:spPr>
          <a:xfrm>
            <a:off x="6638655" y="3291221"/>
            <a:ext cx="5544458" cy="4213918"/>
          </a:xfrm>
          <a:prstGeom prst="rect">
            <a:avLst/>
          </a:prstGeom>
          <a:ln w="12700">
            <a:miter lim="400000"/>
            <a:headEnd/>
            <a:tailEnd/>
          </a:ln>
        </p:spPr>
      </p:pic>
      <p:pic>
        <p:nvPicPr>
          <p:cNvPr id="547" name="image16.jpg"/>
          <p:cNvPicPr>
            <a:picLocks noChangeAspect="1"/>
          </p:cNvPicPr>
          <p:nvPr/>
        </p:nvPicPr>
        <p:blipFill>
          <a:blip r:embed="rId4"/>
          <a:srcRect r="9887"/>
          <a:stretch>
            <a:fillRect/>
          </a:stretch>
        </p:blipFill>
        <p:spPr>
          <a:xfrm>
            <a:off x="6638656" y="7431978"/>
            <a:ext cx="5544095" cy="4213921"/>
          </a:xfrm>
          <a:prstGeom prst="rect">
            <a:avLst/>
          </a:prstGeom>
          <a:ln w="12700">
            <a:miter lim="400000"/>
            <a:headEnd/>
            <a:tailEnd/>
          </a:ln>
        </p:spPr>
      </p:pic>
      <p:pic>
        <p:nvPicPr>
          <p:cNvPr id="548" name="image14.jpg"/>
          <p:cNvPicPr>
            <a:picLocks noChangeAspect="1"/>
          </p:cNvPicPr>
          <p:nvPr/>
        </p:nvPicPr>
        <p:blipFill>
          <a:blip r:embed="rId2"/>
          <a:srcRect l="10303" r="1517"/>
          <a:stretch>
            <a:fillRect/>
          </a:stretch>
        </p:blipFill>
        <p:spPr>
          <a:xfrm>
            <a:off x="12182749" y="7431978"/>
            <a:ext cx="5561469" cy="4213921"/>
          </a:xfrm>
          <a:prstGeom prst="rect">
            <a:avLst/>
          </a:prstGeom>
          <a:ln w="12700">
            <a:miter lim="400000"/>
            <a:headEnd/>
            <a:tailEnd/>
          </a:ln>
        </p:spPr>
      </p:pic>
      <p:pic>
        <p:nvPicPr>
          <p:cNvPr id="549" name="image17.jpg"/>
          <p:cNvPicPr>
            <a:picLocks noChangeAspect="1"/>
          </p:cNvPicPr>
          <p:nvPr/>
        </p:nvPicPr>
        <p:blipFill>
          <a:blip r:embed="rId5"/>
          <a:srcRect r="9887"/>
          <a:stretch>
            <a:fillRect/>
          </a:stretch>
        </p:blipFill>
        <p:spPr>
          <a:xfrm>
            <a:off x="17744580" y="7522265"/>
            <a:ext cx="5544095" cy="4123633"/>
          </a:xfrm>
          <a:prstGeom prst="rect">
            <a:avLst/>
          </a:prstGeom>
          <a:ln w="12700">
            <a:miter lim="400000"/>
            <a:headEnd/>
            <a:tailEnd/>
          </a:ln>
        </p:spPr>
      </p:pic>
      <p:pic>
        <p:nvPicPr>
          <p:cNvPr id="550" name="image18.jpg"/>
          <p:cNvPicPr>
            <a:picLocks noChangeAspect="1"/>
          </p:cNvPicPr>
          <p:nvPr/>
        </p:nvPicPr>
        <p:blipFill>
          <a:blip r:embed="rId6"/>
          <a:srcRect l="8754"/>
          <a:stretch>
            <a:fillRect/>
          </a:stretch>
        </p:blipFill>
        <p:spPr>
          <a:xfrm>
            <a:off x="17762887" y="3291221"/>
            <a:ext cx="5525787" cy="4208557"/>
          </a:xfrm>
          <a:prstGeom prst="rect">
            <a:avLst/>
          </a:prstGeom>
          <a:ln w="12700">
            <a:miter lim="400000"/>
            <a:headEnd/>
            <a:tailEnd/>
          </a:ln>
        </p:spPr>
      </p:pic>
      <p:grpSp>
        <p:nvGrpSpPr>
          <p:cNvPr id="553" name="Group 553"/>
          <p:cNvGrpSpPr/>
          <p:nvPr/>
        </p:nvGrpSpPr>
        <p:grpSpPr>
          <a:xfrm>
            <a:off x="1076826" y="7431979"/>
            <a:ext cx="5561469" cy="4213921"/>
            <a:chOff x="0" y="0"/>
            <a:chExt cx="5561467" cy="4213919"/>
          </a:xfrm>
        </p:grpSpPr>
        <p:sp>
          <p:nvSpPr>
            <p:cNvPr id="551" name="Shape 551"/>
            <p:cNvSpPr/>
            <p:nvPr/>
          </p:nvSpPr>
          <p:spPr>
            <a:xfrm>
              <a:off x="0" y="0"/>
              <a:ext cx="5561468" cy="4213920"/>
            </a:xfrm>
            <a:prstGeom prst="rect">
              <a:avLst/>
            </a:prstGeom>
            <a:solidFill>
              <a:srgbClr val="B41700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552" name="Shape 552"/>
            <p:cNvSpPr/>
            <p:nvPr/>
          </p:nvSpPr>
          <p:spPr>
            <a:xfrm>
              <a:off x="0" y="872520"/>
              <a:ext cx="5561468" cy="246888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spAutoFit/>
            </a:bodyPr>
            <a:lstStyle/>
            <a:p>
              <a:pPr algn="ctr"/>
              <a:r>
                <a:rPr spc="600">
                  <a:solidFill>
                    <a:srgbClr val="FFFFFF"/>
                  </a:solidFill>
                  <a:latin typeface="Adobe 黑体 Std R"/>
                  <a:ea typeface="Adobe 黑体 Std R"/>
                  <a:cs typeface="Adobe 黑体 Std R"/>
                  <a:sym typeface="Adobe 黑体 Std R"/>
                </a:rPr>
                <a:t>添加文字，添加文字</a:t>
              </a:r>
            </a:p>
            <a:p>
              <a:pPr algn="ctr"/>
              <a:r>
                <a:rPr spc="600">
                  <a:solidFill>
                    <a:srgbClr val="FFFFFF"/>
                  </a:solidFill>
                  <a:latin typeface="Adobe 黑体 Std R"/>
                  <a:ea typeface="Adobe 黑体 Std R"/>
                  <a:cs typeface="Adobe 黑体 Std R"/>
                  <a:sym typeface="Adobe 黑体 Std R"/>
                </a:rPr>
                <a:t>添加文字，添加文字</a:t>
              </a:r>
            </a:p>
            <a:p>
              <a:pPr algn="ctr"/>
              <a:r>
                <a:rPr spc="600">
                  <a:solidFill>
                    <a:srgbClr val="FFFFFF"/>
                  </a:solidFill>
                  <a:latin typeface="Adobe 黑体 Std R"/>
                  <a:ea typeface="Adobe 黑体 Std R"/>
                  <a:cs typeface="Adobe 黑体 Std R"/>
                  <a:sym typeface="Adobe 黑体 Std R"/>
                </a:rPr>
                <a:t>添加文字，添加文字</a:t>
              </a:r>
            </a:p>
          </p:txBody>
        </p:sp>
      </p:grpSp>
      <p:grpSp>
        <p:nvGrpSpPr>
          <p:cNvPr id="556" name="Group 556"/>
          <p:cNvGrpSpPr/>
          <p:nvPr/>
        </p:nvGrpSpPr>
        <p:grpSpPr>
          <a:xfrm>
            <a:off x="11983313" y="3291221"/>
            <a:ext cx="5979011" cy="4123632"/>
            <a:chOff x="0" y="0"/>
            <a:chExt cx="5979010" cy="4123630"/>
          </a:xfrm>
        </p:grpSpPr>
        <p:sp>
          <p:nvSpPr>
            <p:cNvPr id="554" name="Shape 554"/>
            <p:cNvSpPr/>
            <p:nvPr/>
          </p:nvSpPr>
          <p:spPr>
            <a:xfrm>
              <a:off x="199436" y="0"/>
              <a:ext cx="5580139" cy="4123631"/>
            </a:xfrm>
            <a:prstGeom prst="rect">
              <a:avLst/>
            </a:prstGeom>
            <a:solidFill>
              <a:srgbClr val="B41700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555" name="Shape 555"/>
            <p:cNvSpPr/>
            <p:nvPr/>
          </p:nvSpPr>
          <p:spPr>
            <a:xfrm>
              <a:off x="0" y="700375"/>
              <a:ext cx="5979011" cy="259588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spAutoFit/>
            </a:bodyPr>
            <a:lstStyle/>
            <a:p>
              <a:pPr algn="ctr">
                <a:defRPr sz="3800"/>
              </a:pPr>
              <a:r>
                <a:rPr spc="570">
                  <a:solidFill>
                    <a:srgbClr val="FFFFFF"/>
                  </a:solidFill>
                  <a:latin typeface="Adobe 黑体 Std R"/>
                  <a:ea typeface="Adobe 黑体 Std R"/>
                  <a:cs typeface="Adobe 黑体 Std R"/>
                  <a:sym typeface="Adobe 黑体 Std R"/>
                </a:rPr>
                <a:t>添加文字，添加文字</a:t>
              </a:r>
            </a:p>
            <a:p>
              <a:pPr algn="ctr">
                <a:defRPr sz="3800"/>
              </a:pPr>
              <a:r>
                <a:rPr spc="570">
                  <a:solidFill>
                    <a:srgbClr val="FFFFFF"/>
                  </a:solidFill>
                  <a:latin typeface="Adobe 黑体 Std R"/>
                  <a:ea typeface="Adobe 黑体 Std R"/>
                  <a:cs typeface="Adobe 黑体 Std R"/>
                  <a:sym typeface="Adobe 黑体 Std R"/>
                </a:rPr>
                <a:t>添加文字，添加文字</a:t>
              </a:r>
            </a:p>
            <a:p>
              <a:pPr algn="ctr">
                <a:defRPr sz="3800"/>
              </a:pPr>
              <a:r>
                <a:rPr spc="570">
                  <a:solidFill>
                    <a:srgbClr val="FFFFFF"/>
                  </a:solidFill>
                  <a:latin typeface="Adobe 黑体 Std R"/>
                  <a:ea typeface="Adobe 黑体 Std R"/>
                  <a:cs typeface="Adobe 黑体 Std R"/>
                  <a:sym typeface="Adobe 黑体 Std R"/>
                </a:rPr>
                <a:t>添加文字，添加文字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dur="indefinite" fill="hold"/>
                                        <p:tgtEl>
                                          <p:spTgt spid="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400"/>
                                        <p:tgtEl>
                                          <p:spTgt spid="5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400"/>
                            </p:stCondLst>
                            <p:childTnLst>
                              <p:par>
                                <p:cTn id="9" presetID="9" presetClass="entr" presetSubtype="0" fill="hold" grpId="2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dur="indefinite" fill="hold"/>
                                        <p:tgtEl>
                                          <p:spTgt spid="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400"/>
                                        <p:tgtEl>
                                          <p:spTgt spid="5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00"/>
                            </p:stCondLst>
                            <p:childTnLst>
                              <p:par>
                                <p:cTn id="13" presetID="9" presetClass="entr" presetSubtype="0" fill="hold" grpId="3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dur="indefinite" fill="hold"/>
                                        <p:tgtEl>
                                          <p:spTgt spid="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400"/>
                                        <p:tgtEl>
                                          <p:spTgt spid="5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00"/>
                            </p:stCondLst>
                            <p:childTnLst>
                              <p:par>
                                <p:cTn id="17" presetID="9" presetClass="entr" presetSubtype="0" fill="hold" grpId="4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8" dur="indefinite" fill="hold"/>
                                        <p:tgtEl>
                                          <p:spTgt spid="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400"/>
                                        <p:tgtEl>
                                          <p:spTgt spid="5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600"/>
                            </p:stCondLst>
                            <p:childTnLst>
                              <p:par>
                                <p:cTn id="21" presetID="9" presetClass="entr" presetSubtype="0" fill="hold" grpId="5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2" dur="indefinite" fill="hold"/>
                                        <p:tgtEl>
                                          <p:spTgt spid="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400"/>
                                        <p:tgtEl>
                                          <p:spTgt spid="5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9" presetClass="entr" presetSubtype="0" fill="hold" grpId="6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6" dur="indefinite" fill="hold"/>
                                        <p:tgtEl>
                                          <p:spTgt spid="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400"/>
                                        <p:tgtEl>
                                          <p:spTgt spid="5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400"/>
                            </p:stCondLst>
                            <p:childTnLst>
                              <p:par>
                                <p:cTn id="29" presetID="9" presetClass="entr" presetSubtype="0" fill="hold" grpId="7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0" dur="indefinite" fill="hold"/>
                                        <p:tgtEl>
                                          <p:spTgt spid="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400"/>
                                        <p:tgtEl>
                                          <p:spTgt spid="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800"/>
                            </p:stCondLst>
                            <p:childTnLst>
                              <p:par>
                                <p:cTn id="33" presetID="9" presetClass="entr" presetSubtype="0" fill="hold" grpId="8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4" dur="indefinite" fill="hold"/>
                                        <p:tgtEl>
                                          <p:spTgt spid="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400"/>
                                        <p:tgtEl>
                                          <p:spTgt spid="5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5" grpId="1" animBg="1" advAuto="0"/>
      <p:bldP spid="546" grpId="5" animBg="1" advAuto="0"/>
      <p:bldP spid="547" grpId="4" animBg="1" advAuto="0"/>
      <p:bldP spid="548" grpId="6" animBg="1" advAuto="0"/>
      <p:bldP spid="549" grpId="3" animBg="1" advAuto="0"/>
      <p:bldP spid="550" grpId="8" animBg="1" advAuto="0"/>
      <p:bldP spid="553" grpId="2" animBg="1" advAuto="0"/>
      <p:bldP spid="556" grpId="7" animBg="1" advAuto="0"/>
    </p:bldLst>
  </p:timing>
</p:sld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"/>
        <a:ea typeface="Helvetica"/>
        <a:cs typeface="Helvetica"/>
      </a:majorFont>
      <a:minorFont>
        <a:latin typeface="Trebuchet MS"/>
        <a:ea typeface="Trebuchet MS"/>
        <a:cs typeface="Trebuchet MS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rgbClr val="5B9BD5"/>
          </a:solidFill>
          <a:prstDash val="solid"/>
          <a:miter lim="400000"/>
        </a:ln>
      </a:spPr>
      <a:bodyPr rot="0" spcFirstLastPara="1" vertOverflow="overflow" horzOverflow="overflow" vert="horz" wrap="square" lIns="91439" tIns="91439" rIns="91439" bIns="9143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36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Trebuchet M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rgbClr val="FFFFFF"/>
        </a:lnRef>
        <a:fillRef idx="0">
          <a:srgbClr val="FFFFFF"/>
        </a:fillRef>
        <a:effectRef idx="0">
          <a:srgbClr val="FFFFFF"/>
        </a:effectRef>
        <a:fontRef idx="none"/>
      </a:style>
    </a:spDef>
    <a:lnDef>
      <a:spPr>
        <a:noFill/>
        <a:ln w="25400" cap="flat">
          <a:solidFill>
            <a:srgbClr val="5B9BD5"/>
          </a:solidFill>
          <a:prstDash val="solid"/>
          <a:miter lim="4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rgbClr val="FFFFFF"/>
        </a:lnRef>
        <a:fillRef idx="0">
          <a:srgbClr val="FFFFFF"/>
        </a:fillRef>
        <a:effectRef idx="0">
          <a:srgbClr val="FFFFFF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36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Trebuchet M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rgbClr val="FFFFFF"/>
        </a:lnRef>
        <a:fillRef idx="0">
          <a:srgbClr val="FFFFFF"/>
        </a:fillRef>
        <a:effectRef idx="0">
          <a:srgbClr val="FFFFFF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"/>
        <a:ea typeface="Helvetica"/>
        <a:cs typeface="Helvetica"/>
      </a:majorFont>
      <a:minorFont>
        <a:latin typeface="Trebuchet MS"/>
        <a:ea typeface="Trebuchet MS"/>
        <a:cs typeface="Trebuchet MS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rgbClr val="5B9BD5"/>
          </a:solidFill>
          <a:prstDash val="solid"/>
          <a:miter lim="400000"/>
        </a:ln>
      </a:spPr>
      <a:bodyPr rot="0" spcFirstLastPara="1" vertOverflow="overflow" horzOverflow="overflow" vert="horz" wrap="square" lIns="91439" tIns="91439" rIns="91439" bIns="9143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36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Trebuchet M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rgbClr val="FFFFFF"/>
        </a:lnRef>
        <a:fillRef idx="0">
          <a:srgbClr val="FFFFFF"/>
        </a:fillRef>
        <a:effectRef idx="0">
          <a:srgbClr val="FFFFFF"/>
        </a:effectRef>
        <a:fontRef idx="none"/>
      </a:style>
    </a:spDef>
    <a:lnDef>
      <a:spPr>
        <a:noFill/>
        <a:ln w="25400" cap="flat">
          <a:solidFill>
            <a:srgbClr val="5B9BD5"/>
          </a:solidFill>
          <a:prstDash val="solid"/>
          <a:miter lim="4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rgbClr val="FFFFFF"/>
        </a:lnRef>
        <a:fillRef idx="0">
          <a:srgbClr val="FFFFFF"/>
        </a:fillRef>
        <a:effectRef idx="0">
          <a:srgbClr val="FFFFFF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36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Trebuchet M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rgbClr val="FFFFFF"/>
        </a:lnRef>
        <a:fillRef idx="0">
          <a:srgbClr val="FFFFFF"/>
        </a:fillRef>
        <a:effectRef idx="0">
          <a:srgbClr val="FFFFFF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1162</Words>
  <Application>Microsoft Office PowerPoint</Application>
  <PresentationFormat>自定义</PresentationFormat>
  <Paragraphs>298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6" baseType="lpstr">
      <vt:lpstr>Adobe 繁黑體 Std B</vt:lpstr>
      <vt:lpstr>Adobe 仿宋 Std R</vt:lpstr>
      <vt:lpstr>Adobe 黑体 Std R</vt:lpstr>
      <vt:lpstr>Lucida Grande</vt:lpstr>
      <vt:lpstr>宋体</vt:lpstr>
      <vt:lpstr>微软雅黑</vt:lpstr>
      <vt:lpstr>Arial</vt:lpstr>
      <vt:lpstr>Helvetica</vt:lpstr>
      <vt:lpstr>Trebuchet MS</vt:lpstr>
      <vt:lpstr>White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keywords>user</cp:keywords>
  <cp:lastModifiedBy>YANGS</cp:lastModifiedBy>
  <cp:revision>14</cp:revision>
  <dcterms:created xsi:type="dcterms:W3CDTF">2016-05-02T13:34:51Z</dcterms:created>
  <dcterms:modified xsi:type="dcterms:W3CDTF">2018-03-23T14:04:47Z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2052-10.1.0.5603</vt:lpwstr>
  </property>
</Properties>
</file>