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35"/>
  </p:notesMasterIdLst>
  <p:sldIdLst>
    <p:sldId id="511" r:id="rId2"/>
    <p:sldId id="505" r:id="rId3"/>
    <p:sldId id="471" r:id="rId4"/>
    <p:sldId id="494" r:id="rId5"/>
    <p:sldId id="472" r:id="rId6"/>
    <p:sldId id="469" r:id="rId7"/>
    <p:sldId id="474" r:id="rId8"/>
    <p:sldId id="484" r:id="rId9"/>
    <p:sldId id="481" r:id="rId10"/>
    <p:sldId id="493" r:id="rId11"/>
    <p:sldId id="483" r:id="rId12"/>
    <p:sldId id="478" r:id="rId13"/>
    <p:sldId id="482" r:id="rId14"/>
    <p:sldId id="480" r:id="rId15"/>
    <p:sldId id="479" r:id="rId16"/>
    <p:sldId id="476" r:id="rId17"/>
    <p:sldId id="498" r:id="rId18"/>
    <p:sldId id="499" r:id="rId19"/>
    <p:sldId id="500" r:id="rId20"/>
    <p:sldId id="475" r:id="rId21"/>
    <p:sldId id="495" r:id="rId22"/>
    <p:sldId id="503" r:id="rId23"/>
    <p:sldId id="488" r:id="rId24"/>
    <p:sldId id="504" r:id="rId25"/>
    <p:sldId id="502" r:id="rId26"/>
    <p:sldId id="487" r:id="rId27"/>
    <p:sldId id="501" r:id="rId28"/>
    <p:sldId id="489" r:id="rId29"/>
    <p:sldId id="470" r:id="rId30"/>
    <p:sldId id="485" r:id="rId31"/>
    <p:sldId id="490" r:id="rId32"/>
    <p:sldId id="513" r:id="rId33"/>
    <p:sldId id="514" r:id="rId34"/>
  </p:sldIdLst>
  <p:sldSz cx="9721850" cy="5400675"/>
  <p:notesSz cx="6858000" cy="9144000"/>
  <p:custDataLst>
    <p:tags r:id="rId36"/>
  </p:custDataLst>
  <p:defaultTextStyle>
    <a:defPPr>
      <a:defRPr lang="zh-CN"/>
    </a:defPPr>
    <a:lvl1pPr marL="0" algn="l" defTabSz="725797" rtl="0" eaLnBrk="1" latinLnBrk="0" hangingPunct="1">
      <a:defRPr sz="1500" kern="1200">
        <a:solidFill>
          <a:schemeClr val="tx1"/>
        </a:solidFill>
        <a:latin typeface="+mn-lt"/>
        <a:ea typeface="+mn-ea"/>
        <a:cs typeface="+mn-cs"/>
      </a:defRPr>
    </a:lvl1pPr>
    <a:lvl2pPr marL="362899" algn="l" defTabSz="725797" rtl="0" eaLnBrk="1" latinLnBrk="0" hangingPunct="1">
      <a:defRPr sz="1500" kern="1200">
        <a:solidFill>
          <a:schemeClr val="tx1"/>
        </a:solidFill>
        <a:latin typeface="+mn-lt"/>
        <a:ea typeface="+mn-ea"/>
        <a:cs typeface="+mn-cs"/>
      </a:defRPr>
    </a:lvl2pPr>
    <a:lvl3pPr marL="725797" algn="l" defTabSz="725797" rtl="0" eaLnBrk="1" latinLnBrk="0" hangingPunct="1">
      <a:defRPr sz="1500" kern="1200">
        <a:solidFill>
          <a:schemeClr val="tx1"/>
        </a:solidFill>
        <a:latin typeface="+mn-lt"/>
        <a:ea typeface="+mn-ea"/>
        <a:cs typeface="+mn-cs"/>
      </a:defRPr>
    </a:lvl3pPr>
    <a:lvl4pPr marL="1088695" algn="l" defTabSz="725797" rtl="0" eaLnBrk="1" latinLnBrk="0" hangingPunct="1">
      <a:defRPr sz="1500" kern="1200">
        <a:solidFill>
          <a:schemeClr val="tx1"/>
        </a:solidFill>
        <a:latin typeface="+mn-lt"/>
        <a:ea typeface="+mn-ea"/>
        <a:cs typeface="+mn-cs"/>
      </a:defRPr>
    </a:lvl4pPr>
    <a:lvl5pPr marL="1451593" algn="l" defTabSz="725797" rtl="0" eaLnBrk="1" latinLnBrk="0" hangingPunct="1">
      <a:defRPr sz="1500" kern="1200">
        <a:solidFill>
          <a:schemeClr val="tx1"/>
        </a:solidFill>
        <a:latin typeface="+mn-lt"/>
        <a:ea typeface="+mn-ea"/>
        <a:cs typeface="+mn-cs"/>
      </a:defRPr>
    </a:lvl5pPr>
    <a:lvl6pPr marL="1814492" algn="l" defTabSz="725797" rtl="0" eaLnBrk="1" latinLnBrk="0" hangingPunct="1">
      <a:defRPr sz="1500" kern="1200">
        <a:solidFill>
          <a:schemeClr val="tx1"/>
        </a:solidFill>
        <a:latin typeface="+mn-lt"/>
        <a:ea typeface="+mn-ea"/>
        <a:cs typeface="+mn-cs"/>
      </a:defRPr>
    </a:lvl6pPr>
    <a:lvl7pPr marL="2177389" algn="l" defTabSz="725797" rtl="0" eaLnBrk="1" latinLnBrk="0" hangingPunct="1">
      <a:defRPr sz="1500" kern="1200">
        <a:solidFill>
          <a:schemeClr val="tx1"/>
        </a:solidFill>
        <a:latin typeface="+mn-lt"/>
        <a:ea typeface="+mn-ea"/>
        <a:cs typeface="+mn-cs"/>
      </a:defRPr>
    </a:lvl7pPr>
    <a:lvl8pPr marL="2540287" algn="l" defTabSz="725797" rtl="0" eaLnBrk="1" latinLnBrk="0" hangingPunct="1">
      <a:defRPr sz="1500" kern="1200">
        <a:solidFill>
          <a:schemeClr val="tx1"/>
        </a:solidFill>
        <a:latin typeface="+mn-lt"/>
        <a:ea typeface="+mn-ea"/>
        <a:cs typeface="+mn-cs"/>
      </a:defRPr>
    </a:lvl8pPr>
    <a:lvl9pPr marL="2903186" algn="l" defTabSz="725797"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87" userDrawn="1">
          <p15:clr>
            <a:srgbClr val="A4A3A4"/>
          </p15:clr>
        </p15:guide>
        <p15:guide id="2" pos="644" userDrawn="1">
          <p15:clr>
            <a:srgbClr val="A4A3A4"/>
          </p15:clr>
        </p15:guide>
        <p15:guide id="3" pos="9596" userDrawn="1">
          <p15:clr>
            <a:srgbClr val="A4A3A4"/>
          </p15:clr>
        </p15:guide>
        <p15:guide id="4" orient="horz" pos="4876" userDrawn="1">
          <p15:clr>
            <a:srgbClr val="A4A3A4"/>
          </p15:clr>
        </p15:guide>
        <p15:guide id="5" orient="horz" pos="1368" userDrawn="1">
          <p15:clr>
            <a:srgbClr val="A4A3A4"/>
          </p15:clr>
        </p15:guide>
        <p15:guide id="6" orient="horz" pos="280" userDrawn="1">
          <p15:clr>
            <a:srgbClr val="A4A3A4"/>
          </p15:clr>
        </p15:guide>
        <p15:guide id="7" orient="horz" pos="5480" userDrawn="1">
          <p15:clr>
            <a:srgbClr val="A4A3A4"/>
          </p15:clr>
        </p15:guide>
        <p15:guide id="8" pos="5120" userDrawn="1">
          <p15:clr>
            <a:srgbClr val="A4A3A4"/>
          </p15:clr>
        </p15:guide>
        <p15:guide id="9" orient="horz" pos="2668" userDrawn="1">
          <p15:clr>
            <a:srgbClr val="A4A3A4"/>
          </p15:clr>
        </p15:guide>
        <p15:guide id="11" orient="horz" pos="3908" userDrawn="1">
          <p15:clr>
            <a:srgbClr val="A4A3A4"/>
          </p15:clr>
        </p15:guide>
        <p15:guide id="12" orient="horz" pos="2840" userDrawn="1">
          <p15:clr>
            <a:srgbClr val="A4A3A4"/>
          </p15:clr>
        </p15:guide>
        <p15:guide id="13" orient="horz" pos="3657" userDrawn="1">
          <p15:clr>
            <a:srgbClr val="A4A3A4"/>
          </p15:clr>
        </p15:guide>
        <p15:guide id="14" orient="horz" pos="1027" userDrawn="1">
          <p15:clr>
            <a:srgbClr val="A4A3A4"/>
          </p15:clr>
        </p15:guide>
        <p15:guide id="15" orient="horz" pos="4111" userDrawn="1">
          <p15:clr>
            <a:srgbClr val="A4A3A4"/>
          </p15:clr>
        </p15:guide>
        <p15:guide id="16" orient="horz" userDrawn="1">
          <p15:clr>
            <a:srgbClr val="A4A3A4"/>
          </p15:clr>
        </p15:guide>
        <p15:guide id="17" orient="horz" pos="2931" userDrawn="1">
          <p15:clr>
            <a:srgbClr val="A4A3A4"/>
          </p15:clr>
        </p15:guide>
        <p15:guide id="18" pos="483" userDrawn="1">
          <p15:clr>
            <a:srgbClr val="A4A3A4"/>
          </p15:clr>
        </p15:guide>
        <p15:guide id="19" pos="7197" userDrawn="1">
          <p15:clr>
            <a:srgbClr val="A4A3A4"/>
          </p15:clr>
        </p15:guide>
        <p15:guide id="20" pos="3840" userDrawn="1">
          <p15:clr>
            <a:srgbClr val="A4A3A4"/>
          </p15:clr>
        </p15:guide>
        <p15:guide id="21" orient="horz" pos="2982">
          <p15:clr>
            <a:srgbClr val="A4A3A4"/>
          </p15:clr>
        </p15:guide>
        <p15:guide id="22" orient="horz" pos="3840">
          <p15:clr>
            <a:srgbClr val="A4A3A4"/>
          </p15:clr>
        </p15:guide>
        <p15:guide id="23" orient="horz" pos="1077">
          <p15:clr>
            <a:srgbClr val="A4A3A4"/>
          </p15:clr>
        </p15:guide>
        <p15:guide id="24" orient="horz" pos="221">
          <p15:clr>
            <a:srgbClr val="A4A3A4"/>
          </p15:clr>
        </p15:guide>
        <p15:guide id="25" orient="horz" pos="4316">
          <p15:clr>
            <a:srgbClr val="A4A3A4"/>
          </p15:clr>
        </p15:guide>
        <p15:guide id="26" orient="horz" pos="2101">
          <p15:clr>
            <a:srgbClr val="A4A3A4"/>
          </p15:clr>
        </p15:guide>
        <p15:guide id="27" orient="horz" pos="3078">
          <p15:clr>
            <a:srgbClr val="A4A3A4"/>
          </p15:clr>
        </p15:guide>
        <p15:guide id="28" orient="horz" pos="2237">
          <p15:clr>
            <a:srgbClr val="A4A3A4"/>
          </p15:clr>
        </p15:guide>
        <p15:guide id="29" orient="horz" pos="2880">
          <p15:clr>
            <a:srgbClr val="A4A3A4"/>
          </p15:clr>
        </p15:guide>
        <p15:guide id="30" orient="horz" pos="809">
          <p15:clr>
            <a:srgbClr val="A4A3A4"/>
          </p15:clr>
        </p15:guide>
        <p15:guide id="31" orient="horz" pos="3237">
          <p15:clr>
            <a:srgbClr val="A4A3A4"/>
          </p15:clr>
        </p15:guide>
        <p15:guide id="32" orient="horz" pos="2308">
          <p15:clr>
            <a:srgbClr val="A4A3A4"/>
          </p15:clr>
        </p15:guide>
        <p15:guide id="33" pos="514">
          <p15:clr>
            <a:srgbClr val="A4A3A4"/>
          </p15:clr>
        </p15:guide>
        <p15:guide id="34" pos="7652">
          <p15:clr>
            <a:srgbClr val="A4A3A4"/>
          </p15:clr>
        </p15:guide>
        <p15:guide id="35" pos="4083">
          <p15:clr>
            <a:srgbClr val="A4A3A4"/>
          </p15:clr>
        </p15:guide>
        <p15:guide id="36" pos="385">
          <p15:clr>
            <a:srgbClr val="A4A3A4"/>
          </p15:clr>
        </p15:guide>
        <p15:guide id="37" pos="5739">
          <p15:clr>
            <a:srgbClr val="A4A3A4"/>
          </p15:clr>
        </p15:guide>
        <p15:guide id="38" pos="306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7EEA"/>
    <a:srgbClr val="FFFFFF"/>
    <a:srgbClr val="C00000"/>
    <a:srgbClr val="7FD13B"/>
    <a:srgbClr val="00ADDC"/>
    <a:srgbClr val="00B050"/>
    <a:srgbClr val="EA157A"/>
    <a:srgbClr val="FFC000"/>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35" autoAdjust="0"/>
    <p:restoredTop sz="94424" autoAdjust="0"/>
  </p:normalViewPr>
  <p:slideViewPr>
    <p:cSldViewPr snapToGrid="0" showGuides="1">
      <p:cViewPr>
        <p:scale>
          <a:sx n="100" d="100"/>
          <a:sy n="100" d="100"/>
        </p:scale>
        <p:origin x="858" y="732"/>
      </p:cViewPr>
      <p:guideLst>
        <p:guide orient="horz" pos="3787"/>
        <p:guide pos="644"/>
        <p:guide pos="9596"/>
        <p:guide orient="horz" pos="4876"/>
        <p:guide orient="horz" pos="1368"/>
        <p:guide orient="horz" pos="280"/>
        <p:guide orient="horz" pos="5480"/>
        <p:guide pos="5120"/>
        <p:guide orient="horz" pos="2668"/>
        <p:guide orient="horz" pos="3908"/>
        <p:guide orient="horz" pos="2840"/>
        <p:guide orient="horz" pos="3657"/>
        <p:guide orient="horz" pos="1027"/>
        <p:guide orient="horz" pos="4111"/>
        <p:guide orient="horz"/>
        <p:guide orient="horz" pos="2931"/>
        <p:guide pos="483"/>
        <p:guide pos="7197"/>
        <p:guide pos="3840"/>
        <p:guide orient="horz" pos="2982"/>
        <p:guide orient="horz" pos="3840"/>
        <p:guide orient="horz" pos="1077"/>
        <p:guide orient="horz" pos="221"/>
        <p:guide orient="horz" pos="4316"/>
        <p:guide orient="horz" pos="2101"/>
        <p:guide orient="horz" pos="3078"/>
        <p:guide orient="horz" pos="2237"/>
        <p:guide orient="horz" pos="2880"/>
        <p:guide orient="horz" pos="809"/>
        <p:guide orient="horz" pos="3237"/>
        <p:guide orient="horz" pos="2308"/>
        <p:guide pos="514"/>
        <p:guide pos="7652"/>
        <p:guide pos="4083"/>
        <p:guide pos="385"/>
        <p:guide pos="5739"/>
        <p:guide pos="3062"/>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pPr/>
              <a:t>2023/10/29</a:t>
            </a:fld>
            <a:endParaRPr lang="zh-CN" altLang="en-US"/>
          </a:p>
        </p:txBody>
      </p:sp>
      <p:sp>
        <p:nvSpPr>
          <p:cNvPr id="4" name="幻灯片图像占位符 3"/>
          <p:cNvSpPr>
            <a:spLocks noGrp="1" noRot="1" noChangeAspect="1"/>
          </p:cNvSpPr>
          <p:nvPr>
            <p:ph type="sldImg" idx="2"/>
          </p:nvPr>
        </p:nvSpPr>
        <p:spPr>
          <a:xfrm>
            <a:off x="652463" y="1143000"/>
            <a:ext cx="555307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pPr/>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725797" rtl="0" eaLnBrk="1" latinLnBrk="0" hangingPunct="1">
      <a:defRPr sz="1000" kern="1200">
        <a:solidFill>
          <a:schemeClr val="tx1"/>
        </a:solidFill>
        <a:latin typeface="+mn-lt"/>
        <a:ea typeface="+mn-ea"/>
        <a:cs typeface="+mn-cs"/>
      </a:defRPr>
    </a:lvl1pPr>
    <a:lvl2pPr marL="362899" algn="l" defTabSz="725797" rtl="0" eaLnBrk="1" latinLnBrk="0" hangingPunct="1">
      <a:defRPr sz="1000" kern="1200">
        <a:solidFill>
          <a:schemeClr val="tx1"/>
        </a:solidFill>
        <a:latin typeface="+mn-lt"/>
        <a:ea typeface="+mn-ea"/>
        <a:cs typeface="+mn-cs"/>
      </a:defRPr>
    </a:lvl2pPr>
    <a:lvl3pPr marL="725797" algn="l" defTabSz="725797" rtl="0" eaLnBrk="1" latinLnBrk="0" hangingPunct="1">
      <a:defRPr sz="1000" kern="1200">
        <a:solidFill>
          <a:schemeClr val="tx1"/>
        </a:solidFill>
        <a:latin typeface="+mn-lt"/>
        <a:ea typeface="+mn-ea"/>
        <a:cs typeface="+mn-cs"/>
      </a:defRPr>
    </a:lvl3pPr>
    <a:lvl4pPr marL="1088695" algn="l" defTabSz="725797" rtl="0" eaLnBrk="1" latinLnBrk="0" hangingPunct="1">
      <a:defRPr sz="1000" kern="1200">
        <a:solidFill>
          <a:schemeClr val="tx1"/>
        </a:solidFill>
        <a:latin typeface="+mn-lt"/>
        <a:ea typeface="+mn-ea"/>
        <a:cs typeface="+mn-cs"/>
      </a:defRPr>
    </a:lvl4pPr>
    <a:lvl5pPr marL="1451593" algn="l" defTabSz="725797" rtl="0" eaLnBrk="1" latinLnBrk="0" hangingPunct="1">
      <a:defRPr sz="1000" kern="1200">
        <a:solidFill>
          <a:schemeClr val="tx1"/>
        </a:solidFill>
        <a:latin typeface="+mn-lt"/>
        <a:ea typeface="+mn-ea"/>
        <a:cs typeface="+mn-cs"/>
      </a:defRPr>
    </a:lvl5pPr>
    <a:lvl6pPr marL="1814492" algn="l" defTabSz="725797" rtl="0" eaLnBrk="1" latinLnBrk="0" hangingPunct="1">
      <a:defRPr sz="1000" kern="1200">
        <a:solidFill>
          <a:schemeClr val="tx1"/>
        </a:solidFill>
        <a:latin typeface="+mn-lt"/>
        <a:ea typeface="+mn-ea"/>
        <a:cs typeface="+mn-cs"/>
      </a:defRPr>
    </a:lvl6pPr>
    <a:lvl7pPr marL="2177389" algn="l" defTabSz="725797" rtl="0" eaLnBrk="1" latinLnBrk="0" hangingPunct="1">
      <a:defRPr sz="1000" kern="1200">
        <a:solidFill>
          <a:schemeClr val="tx1"/>
        </a:solidFill>
        <a:latin typeface="+mn-lt"/>
        <a:ea typeface="+mn-ea"/>
        <a:cs typeface="+mn-cs"/>
      </a:defRPr>
    </a:lvl7pPr>
    <a:lvl8pPr marL="2540287" algn="l" defTabSz="725797" rtl="0" eaLnBrk="1" latinLnBrk="0" hangingPunct="1">
      <a:defRPr sz="1000" kern="1200">
        <a:solidFill>
          <a:schemeClr val="tx1"/>
        </a:solidFill>
        <a:latin typeface="+mn-lt"/>
        <a:ea typeface="+mn-ea"/>
        <a:cs typeface="+mn-cs"/>
      </a:defRPr>
    </a:lvl8pPr>
    <a:lvl9pPr marL="2903186" algn="l" defTabSz="725797"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4EFFAE-6E9D-4C11-A316-59FDE13BF01A}" type="slidenum">
              <a:rPr lang="zh-CN" altLang="en-US" smtClean="0"/>
              <a:pPr/>
              <a:t>1</a:t>
            </a:fld>
            <a:endParaRPr lang="zh-CN" altLang="en-US"/>
          </a:p>
        </p:txBody>
      </p:sp>
    </p:spTree>
    <p:extLst>
      <p:ext uri="{BB962C8B-B14F-4D97-AF65-F5344CB8AC3E}">
        <p14:creationId xmlns:p14="http://schemas.microsoft.com/office/powerpoint/2010/main" val="4273322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10</a:t>
            </a:fld>
            <a:endParaRPr lang="zh-CN" altLang="en-US"/>
          </a:p>
        </p:txBody>
      </p:sp>
    </p:spTree>
    <p:extLst>
      <p:ext uri="{BB962C8B-B14F-4D97-AF65-F5344CB8AC3E}">
        <p14:creationId xmlns:p14="http://schemas.microsoft.com/office/powerpoint/2010/main" val="390174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11</a:t>
            </a:fld>
            <a:endParaRPr lang="zh-CN" altLang="en-US"/>
          </a:p>
        </p:txBody>
      </p:sp>
    </p:spTree>
    <p:extLst>
      <p:ext uri="{BB962C8B-B14F-4D97-AF65-F5344CB8AC3E}">
        <p14:creationId xmlns:p14="http://schemas.microsoft.com/office/powerpoint/2010/main" val="654680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12</a:t>
            </a:fld>
            <a:endParaRPr lang="zh-CN" altLang="en-US"/>
          </a:p>
        </p:txBody>
      </p:sp>
    </p:spTree>
    <p:extLst>
      <p:ext uri="{BB962C8B-B14F-4D97-AF65-F5344CB8AC3E}">
        <p14:creationId xmlns:p14="http://schemas.microsoft.com/office/powerpoint/2010/main" val="42408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13</a:t>
            </a:fld>
            <a:endParaRPr lang="zh-CN" altLang="en-US"/>
          </a:p>
        </p:txBody>
      </p:sp>
    </p:spTree>
    <p:extLst>
      <p:ext uri="{BB962C8B-B14F-4D97-AF65-F5344CB8AC3E}">
        <p14:creationId xmlns:p14="http://schemas.microsoft.com/office/powerpoint/2010/main" val="3572845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14</a:t>
            </a:fld>
            <a:endParaRPr lang="zh-CN" altLang="en-US"/>
          </a:p>
        </p:txBody>
      </p:sp>
    </p:spTree>
    <p:extLst>
      <p:ext uri="{BB962C8B-B14F-4D97-AF65-F5344CB8AC3E}">
        <p14:creationId xmlns:p14="http://schemas.microsoft.com/office/powerpoint/2010/main" val="1065948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15</a:t>
            </a:fld>
            <a:endParaRPr lang="zh-CN" altLang="en-US"/>
          </a:p>
        </p:txBody>
      </p:sp>
    </p:spTree>
    <p:extLst>
      <p:ext uri="{BB962C8B-B14F-4D97-AF65-F5344CB8AC3E}">
        <p14:creationId xmlns:p14="http://schemas.microsoft.com/office/powerpoint/2010/main" val="2897706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16</a:t>
            </a:fld>
            <a:endParaRPr lang="zh-CN" altLang="en-US"/>
          </a:p>
        </p:txBody>
      </p:sp>
    </p:spTree>
    <p:extLst>
      <p:ext uri="{BB962C8B-B14F-4D97-AF65-F5344CB8AC3E}">
        <p14:creationId xmlns:p14="http://schemas.microsoft.com/office/powerpoint/2010/main" val="3946824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17</a:t>
            </a:fld>
            <a:endParaRPr lang="zh-CN" altLang="en-US"/>
          </a:p>
        </p:txBody>
      </p:sp>
    </p:spTree>
    <p:extLst>
      <p:ext uri="{BB962C8B-B14F-4D97-AF65-F5344CB8AC3E}">
        <p14:creationId xmlns:p14="http://schemas.microsoft.com/office/powerpoint/2010/main" val="1804847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18</a:t>
            </a:fld>
            <a:endParaRPr lang="zh-CN" altLang="en-US"/>
          </a:p>
        </p:txBody>
      </p:sp>
    </p:spTree>
    <p:extLst>
      <p:ext uri="{BB962C8B-B14F-4D97-AF65-F5344CB8AC3E}">
        <p14:creationId xmlns:p14="http://schemas.microsoft.com/office/powerpoint/2010/main" val="4016275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19</a:t>
            </a:fld>
            <a:endParaRPr lang="zh-CN" altLang="en-US"/>
          </a:p>
        </p:txBody>
      </p:sp>
    </p:spTree>
    <p:extLst>
      <p:ext uri="{BB962C8B-B14F-4D97-AF65-F5344CB8AC3E}">
        <p14:creationId xmlns:p14="http://schemas.microsoft.com/office/powerpoint/2010/main" val="2312830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a:t>
            </a:fld>
            <a:endParaRPr lang="zh-CN" altLang="en-US"/>
          </a:p>
        </p:txBody>
      </p:sp>
    </p:spTree>
    <p:extLst>
      <p:ext uri="{BB962C8B-B14F-4D97-AF65-F5344CB8AC3E}">
        <p14:creationId xmlns:p14="http://schemas.microsoft.com/office/powerpoint/2010/main" val="2064147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20</a:t>
            </a:fld>
            <a:endParaRPr lang="zh-CN" altLang="en-US"/>
          </a:p>
        </p:txBody>
      </p:sp>
    </p:spTree>
    <p:extLst>
      <p:ext uri="{BB962C8B-B14F-4D97-AF65-F5344CB8AC3E}">
        <p14:creationId xmlns:p14="http://schemas.microsoft.com/office/powerpoint/2010/main" val="846684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21</a:t>
            </a:fld>
            <a:endParaRPr lang="zh-CN" altLang="en-US"/>
          </a:p>
        </p:txBody>
      </p:sp>
    </p:spTree>
    <p:extLst>
      <p:ext uri="{BB962C8B-B14F-4D97-AF65-F5344CB8AC3E}">
        <p14:creationId xmlns:p14="http://schemas.microsoft.com/office/powerpoint/2010/main" val="1309910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22</a:t>
            </a:fld>
            <a:endParaRPr lang="zh-CN" altLang="en-US"/>
          </a:p>
        </p:txBody>
      </p:sp>
    </p:spTree>
    <p:extLst>
      <p:ext uri="{BB962C8B-B14F-4D97-AF65-F5344CB8AC3E}">
        <p14:creationId xmlns:p14="http://schemas.microsoft.com/office/powerpoint/2010/main" val="3870254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23</a:t>
            </a:fld>
            <a:endParaRPr lang="zh-CN" altLang="en-US"/>
          </a:p>
        </p:txBody>
      </p:sp>
    </p:spTree>
    <p:extLst>
      <p:ext uri="{BB962C8B-B14F-4D97-AF65-F5344CB8AC3E}">
        <p14:creationId xmlns:p14="http://schemas.microsoft.com/office/powerpoint/2010/main" val="33728747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24</a:t>
            </a:fld>
            <a:endParaRPr lang="zh-CN" altLang="en-US"/>
          </a:p>
        </p:txBody>
      </p:sp>
    </p:spTree>
    <p:extLst>
      <p:ext uri="{BB962C8B-B14F-4D97-AF65-F5344CB8AC3E}">
        <p14:creationId xmlns:p14="http://schemas.microsoft.com/office/powerpoint/2010/main" val="33728747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25</a:t>
            </a:fld>
            <a:endParaRPr lang="zh-CN" altLang="en-US"/>
          </a:p>
        </p:txBody>
      </p:sp>
    </p:spTree>
    <p:extLst>
      <p:ext uri="{BB962C8B-B14F-4D97-AF65-F5344CB8AC3E}">
        <p14:creationId xmlns:p14="http://schemas.microsoft.com/office/powerpoint/2010/main" val="124816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26</a:t>
            </a:fld>
            <a:endParaRPr lang="zh-CN" altLang="en-US"/>
          </a:p>
        </p:txBody>
      </p:sp>
    </p:spTree>
    <p:extLst>
      <p:ext uri="{BB962C8B-B14F-4D97-AF65-F5344CB8AC3E}">
        <p14:creationId xmlns:p14="http://schemas.microsoft.com/office/powerpoint/2010/main" val="26427049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27</a:t>
            </a:fld>
            <a:endParaRPr lang="zh-CN" altLang="en-US"/>
          </a:p>
        </p:txBody>
      </p:sp>
    </p:spTree>
    <p:extLst>
      <p:ext uri="{BB962C8B-B14F-4D97-AF65-F5344CB8AC3E}">
        <p14:creationId xmlns:p14="http://schemas.microsoft.com/office/powerpoint/2010/main" val="2642704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28</a:t>
            </a:fld>
            <a:endParaRPr lang="zh-CN" altLang="en-US"/>
          </a:p>
        </p:txBody>
      </p:sp>
    </p:spTree>
    <p:extLst>
      <p:ext uri="{BB962C8B-B14F-4D97-AF65-F5344CB8AC3E}">
        <p14:creationId xmlns:p14="http://schemas.microsoft.com/office/powerpoint/2010/main" val="1248168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29</a:t>
            </a:fld>
            <a:endParaRPr lang="zh-CN" altLang="en-US"/>
          </a:p>
        </p:txBody>
      </p:sp>
    </p:spTree>
    <p:extLst>
      <p:ext uri="{BB962C8B-B14F-4D97-AF65-F5344CB8AC3E}">
        <p14:creationId xmlns:p14="http://schemas.microsoft.com/office/powerpoint/2010/main" val="1073817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a:t>
            </a:fld>
            <a:endParaRPr lang="zh-CN" altLang="en-US"/>
          </a:p>
        </p:txBody>
      </p:sp>
    </p:spTree>
    <p:extLst>
      <p:ext uri="{BB962C8B-B14F-4D97-AF65-F5344CB8AC3E}">
        <p14:creationId xmlns:p14="http://schemas.microsoft.com/office/powerpoint/2010/main" val="40957354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30</a:t>
            </a:fld>
            <a:endParaRPr lang="zh-CN" altLang="en-US"/>
          </a:p>
        </p:txBody>
      </p:sp>
    </p:spTree>
    <p:extLst>
      <p:ext uri="{BB962C8B-B14F-4D97-AF65-F5344CB8AC3E}">
        <p14:creationId xmlns:p14="http://schemas.microsoft.com/office/powerpoint/2010/main" val="25702056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31</a:t>
            </a:fld>
            <a:endParaRPr lang="zh-CN" altLang="en-US"/>
          </a:p>
        </p:txBody>
      </p:sp>
    </p:spTree>
    <p:extLst>
      <p:ext uri="{BB962C8B-B14F-4D97-AF65-F5344CB8AC3E}">
        <p14:creationId xmlns:p14="http://schemas.microsoft.com/office/powerpoint/2010/main" val="40907049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4EFFAE-6E9D-4C11-A316-59FDE13BF01A}" type="slidenum">
              <a:rPr lang="zh-CN" altLang="en-US" smtClean="0"/>
              <a:pPr/>
              <a:t>32</a:t>
            </a:fld>
            <a:endParaRPr lang="zh-CN" altLang="en-US"/>
          </a:p>
        </p:txBody>
      </p:sp>
    </p:spTree>
    <p:extLst>
      <p:ext uri="{BB962C8B-B14F-4D97-AF65-F5344CB8AC3E}">
        <p14:creationId xmlns:p14="http://schemas.microsoft.com/office/powerpoint/2010/main" val="797108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4</a:t>
            </a:fld>
            <a:endParaRPr lang="zh-CN" altLang="en-US"/>
          </a:p>
        </p:txBody>
      </p:sp>
    </p:spTree>
    <p:extLst>
      <p:ext uri="{BB962C8B-B14F-4D97-AF65-F5344CB8AC3E}">
        <p14:creationId xmlns:p14="http://schemas.microsoft.com/office/powerpoint/2010/main" val="674459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5</a:t>
            </a:fld>
            <a:endParaRPr lang="zh-CN" altLang="en-US"/>
          </a:p>
        </p:txBody>
      </p:sp>
    </p:spTree>
    <p:extLst>
      <p:ext uri="{BB962C8B-B14F-4D97-AF65-F5344CB8AC3E}">
        <p14:creationId xmlns:p14="http://schemas.microsoft.com/office/powerpoint/2010/main" val="1277837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6</a:t>
            </a:fld>
            <a:endParaRPr lang="zh-CN" altLang="en-US"/>
          </a:p>
        </p:txBody>
      </p:sp>
    </p:spTree>
    <p:extLst>
      <p:ext uri="{BB962C8B-B14F-4D97-AF65-F5344CB8AC3E}">
        <p14:creationId xmlns:p14="http://schemas.microsoft.com/office/powerpoint/2010/main" val="4203923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7</a:t>
            </a:fld>
            <a:endParaRPr lang="zh-CN" altLang="en-US"/>
          </a:p>
        </p:txBody>
      </p:sp>
    </p:spTree>
    <p:extLst>
      <p:ext uri="{BB962C8B-B14F-4D97-AF65-F5344CB8AC3E}">
        <p14:creationId xmlns:p14="http://schemas.microsoft.com/office/powerpoint/2010/main" val="2370759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8</a:t>
            </a:fld>
            <a:endParaRPr lang="zh-CN" altLang="en-US"/>
          </a:p>
        </p:txBody>
      </p:sp>
    </p:spTree>
    <p:extLst>
      <p:ext uri="{BB962C8B-B14F-4D97-AF65-F5344CB8AC3E}">
        <p14:creationId xmlns:p14="http://schemas.microsoft.com/office/powerpoint/2010/main" val="3479942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2463" y="1143000"/>
            <a:ext cx="55530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9</a:t>
            </a:fld>
            <a:endParaRPr lang="zh-CN" altLang="en-US"/>
          </a:p>
        </p:txBody>
      </p:sp>
    </p:spTree>
    <p:extLst>
      <p:ext uri="{BB962C8B-B14F-4D97-AF65-F5344CB8AC3E}">
        <p14:creationId xmlns:p14="http://schemas.microsoft.com/office/powerpoint/2010/main" val="2212106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15231" y="883861"/>
            <a:ext cx="7291388" cy="1880235"/>
          </a:xfrm>
          <a:prstGeom prst="rect">
            <a:avLst/>
          </a:prstGeom>
        </p:spPr>
        <p:txBody>
          <a:bodyPr anchor="b"/>
          <a:lstStyle>
            <a:lvl1pPr algn="ctr">
              <a:defRPr sz="4800"/>
            </a:lvl1pPr>
          </a:lstStyle>
          <a:p>
            <a:r>
              <a:rPr lang="zh-CN" altLang="en-US"/>
              <a:t>单击此处编辑母版标题样式</a:t>
            </a:r>
            <a:endParaRPr lang="en-US" dirty="0"/>
          </a:p>
        </p:txBody>
      </p:sp>
      <p:sp>
        <p:nvSpPr>
          <p:cNvPr id="3" name="Subtitle 2"/>
          <p:cNvSpPr>
            <a:spLocks noGrp="1"/>
          </p:cNvSpPr>
          <p:nvPr>
            <p:ph type="subTitle" idx="1"/>
          </p:nvPr>
        </p:nvSpPr>
        <p:spPr>
          <a:xfrm>
            <a:off x="1215231" y="2836605"/>
            <a:ext cx="7291388" cy="1303913"/>
          </a:xfrm>
          <a:prstGeom prst="rect">
            <a:avLst/>
          </a:prstGeom>
        </p:spPr>
        <p:txBody>
          <a:bodyPr/>
          <a:lstStyle>
            <a:lvl1pPr marL="0" indent="0" algn="ctr">
              <a:buNone/>
              <a:defRPr sz="1900"/>
            </a:lvl1pPr>
            <a:lvl2pPr marL="362925" indent="0" algn="ctr">
              <a:buNone/>
              <a:defRPr sz="1600"/>
            </a:lvl2pPr>
            <a:lvl3pPr marL="725851" indent="0" algn="ctr">
              <a:buNone/>
              <a:defRPr sz="1400"/>
            </a:lvl3pPr>
            <a:lvl4pPr marL="1088776" indent="0" algn="ctr">
              <a:buNone/>
              <a:defRPr sz="1300"/>
            </a:lvl4pPr>
            <a:lvl5pPr marL="1451701" indent="0" algn="ctr">
              <a:buNone/>
              <a:defRPr sz="1300"/>
            </a:lvl5pPr>
            <a:lvl6pPr marL="1814627" indent="0" algn="ctr">
              <a:buNone/>
              <a:defRPr sz="1300"/>
            </a:lvl6pPr>
            <a:lvl7pPr marL="2177552" indent="0" algn="ctr">
              <a:buNone/>
              <a:defRPr sz="1300"/>
            </a:lvl7pPr>
            <a:lvl8pPr marL="2540478" indent="0" algn="ctr">
              <a:buNone/>
              <a:defRPr sz="1300"/>
            </a:lvl8pPr>
            <a:lvl9pPr marL="2903403" indent="0" algn="ctr">
              <a:buNone/>
              <a:defRPr sz="13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5" name="Footer Placeholder 4"/>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132090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68377" y="287536"/>
            <a:ext cx="8385096" cy="1043881"/>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68377" y="1437680"/>
            <a:ext cx="8385096" cy="34266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5" name="Footer Placeholder 4"/>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1544739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7199" y="287536"/>
            <a:ext cx="2096274" cy="4576822"/>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68377" y="287536"/>
            <a:ext cx="6167299" cy="457682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5" name="Footer Placeholder 4"/>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2944592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739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9_仅标题">
    <p:spTree>
      <p:nvGrpSpPr>
        <p:cNvPr id="1" name=""/>
        <p:cNvGrpSpPr/>
        <p:nvPr/>
      </p:nvGrpSpPr>
      <p:grpSpPr>
        <a:xfrm>
          <a:off x="0" y="0"/>
          <a:ext cx="0" cy="0"/>
          <a:chOff x="0" y="0"/>
          <a:chExt cx="0" cy="0"/>
        </a:xfrm>
      </p:grpSpPr>
      <p:sp>
        <p:nvSpPr>
          <p:cNvPr id="5" name="任意多边形 4"/>
          <p:cNvSpPr/>
          <p:nvPr userDrawn="1"/>
        </p:nvSpPr>
        <p:spPr>
          <a:xfrm>
            <a:off x="9296519" y="4853273"/>
            <a:ext cx="506346" cy="315516"/>
          </a:xfrm>
          <a:custGeom>
            <a:avLst/>
            <a:gdLst>
              <a:gd name="connsiteX0" fmla="*/ 250256 w 808522"/>
              <a:gd name="connsiteY0" fmla="*/ 0 h 510140"/>
              <a:gd name="connsiteX1" fmla="*/ 255070 w 808522"/>
              <a:gd name="connsiteY1" fmla="*/ 0 h 510140"/>
              <a:gd name="connsiteX2" fmla="*/ 808522 w 808522"/>
              <a:gd name="connsiteY2" fmla="*/ 0 h 510140"/>
              <a:gd name="connsiteX3" fmla="*/ 808522 w 808522"/>
              <a:gd name="connsiteY3" fmla="*/ 510139 h 510140"/>
              <a:gd name="connsiteX4" fmla="*/ 255080 w 808522"/>
              <a:gd name="connsiteY4" fmla="*/ 510139 h 510140"/>
              <a:gd name="connsiteX5" fmla="*/ 255070 w 808522"/>
              <a:gd name="connsiteY5" fmla="*/ 510140 h 510140"/>
              <a:gd name="connsiteX6" fmla="*/ 255060 w 808522"/>
              <a:gd name="connsiteY6" fmla="*/ 510139 h 510140"/>
              <a:gd name="connsiteX7" fmla="*/ 250256 w 808522"/>
              <a:gd name="connsiteY7" fmla="*/ 510139 h 510140"/>
              <a:gd name="connsiteX8" fmla="*/ 250256 w 808522"/>
              <a:gd name="connsiteY8" fmla="*/ 509655 h 510140"/>
              <a:gd name="connsiteX9" fmla="*/ 203664 w 808522"/>
              <a:gd name="connsiteY9" fmla="*/ 504958 h 510140"/>
              <a:gd name="connsiteX10" fmla="*/ 0 w 808522"/>
              <a:gd name="connsiteY10" fmla="*/ 255070 h 510140"/>
              <a:gd name="connsiteX11" fmla="*/ 203664 w 808522"/>
              <a:gd name="connsiteY11" fmla="*/ 5182 h 510140"/>
              <a:gd name="connsiteX12" fmla="*/ 250256 w 808522"/>
              <a:gd name="connsiteY12" fmla="*/ 485 h 51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 name="TextBox 15"/>
          <p:cNvSpPr txBox="1"/>
          <p:nvPr userDrawn="1"/>
        </p:nvSpPr>
        <p:spPr>
          <a:xfrm>
            <a:off x="9359487" y="4888903"/>
            <a:ext cx="362363" cy="224178"/>
          </a:xfrm>
          <a:prstGeom prst="rect">
            <a:avLst/>
          </a:prstGeom>
          <a:noFill/>
        </p:spPr>
        <p:txBody>
          <a:bodyPr wrap="square" lIns="54421" tIns="27211" rIns="54421" bIns="27211" rtlCol="0">
            <a:spAutoFit/>
          </a:bodyPr>
          <a:lstStyle/>
          <a:p>
            <a:pPr algn="ctr"/>
            <a:fld id="{2EEF1883-7A0E-4F66-9932-E581691AD397}" type="slidenum">
              <a:rPr lang="zh-CN" altLang="en-US" sz="11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1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775695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5" name="任意多边形 14"/>
          <p:cNvSpPr/>
          <p:nvPr userDrawn="1"/>
        </p:nvSpPr>
        <p:spPr>
          <a:xfrm>
            <a:off x="9261656" y="4957997"/>
            <a:ext cx="460194" cy="454483"/>
          </a:xfrm>
          <a:custGeom>
            <a:avLst/>
            <a:gdLst>
              <a:gd name="connsiteX0" fmla="*/ 689548 w 1064301"/>
              <a:gd name="connsiteY0" fmla="*/ 0 h 1064301"/>
              <a:gd name="connsiteX1" fmla="*/ 957951 w 1064301"/>
              <a:gd name="connsiteY1" fmla="*/ 54188 h 1064301"/>
              <a:gd name="connsiteX2" fmla="*/ 1064301 w 1064301"/>
              <a:gd name="connsiteY2" fmla="*/ 111913 h 1064301"/>
              <a:gd name="connsiteX3" fmla="*/ 1064301 w 1064301"/>
              <a:gd name="connsiteY3" fmla="*/ 1064301 h 1064301"/>
              <a:gd name="connsiteX4" fmla="*/ 111913 w 1064301"/>
              <a:gd name="connsiteY4" fmla="*/ 1064301 h 1064301"/>
              <a:gd name="connsiteX5" fmla="*/ 54188 w 1064301"/>
              <a:gd name="connsiteY5" fmla="*/ 957951 h 1064301"/>
              <a:gd name="connsiteX6" fmla="*/ 0 w 1064301"/>
              <a:gd name="connsiteY6" fmla="*/ 689548 h 1064301"/>
              <a:gd name="connsiteX7" fmla="*/ 689548 w 1064301"/>
              <a:gd name="connsiteY7" fmla="*/ 0 h 106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301" h="1064301">
                <a:moveTo>
                  <a:pt x="689548" y="0"/>
                </a:moveTo>
                <a:cubicBezTo>
                  <a:pt x="784755" y="0"/>
                  <a:pt x="875455" y="19295"/>
                  <a:pt x="957951" y="54188"/>
                </a:cubicBezTo>
                <a:lnTo>
                  <a:pt x="1064301" y="111913"/>
                </a:lnTo>
                <a:lnTo>
                  <a:pt x="1064301" y="1064301"/>
                </a:lnTo>
                <a:lnTo>
                  <a:pt x="111913" y="1064301"/>
                </a:lnTo>
                <a:lnTo>
                  <a:pt x="54188" y="957951"/>
                </a:lnTo>
                <a:cubicBezTo>
                  <a:pt x="19295" y="875455"/>
                  <a:pt x="0" y="784755"/>
                  <a:pt x="0" y="689548"/>
                </a:cubicBezTo>
                <a:cubicBezTo>
                  <a:pt x="0" y="308721"/>
                  <a:pt x="308721" y="0"/>
                  <a:pt x="689548" y="0"/>
                </a:cubicBezTo>
                <a:close/>
              </a:path>
            </a:pathLst>
          </a:custGeom>
          <a:solidFill>
            <a:srgbClr val="FEB80A">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 name="TextBox 15"/>
          <p:cNvSpPr txBox="1"/>
          <p:nvPr userDrawn="1"/>
        </p:nvSpPr>
        <p:spPr>
          <a:xfrm>
            <a:off x="9340455" y="5101605"/>
            <a:ext cx="362363" cy="224178"/>
          </a:xfrm>
          <a:prstGeom prst="rect">
            <a:avLst/>
          </a:prstGeom>
          <a:noFill/>
        </p:spPr>
        <p:txBody>
          <a:bodyPr wrap="square" lIns="54421" tIns="27211" rIns="54421" bIns="27211" rtlCol="0">
            <a:spAutoFit/>
          </a:bodyPr>
          <a:lstStyle/>
          <a:p>
            <a:pPr algn="ctr"/>
            <a:fld id="{2EEF1883-7A0E-4F66-9932-E581691AD397}" type="slidenum">
              <a:rPr lang="zh-CN" altLang="en-US" sz="11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1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403200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68377" y="287536"/>
            <a:ext cx="8385096" cy="104388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68377" y="1437680"/>
            <a:ext cx="8385096" cy="342667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5" name="Footer Placeholder 4"/>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4189489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63314" y="1346419"/>
            <a:ext cx="8385096" cy="2246530"/>
          </a:xfrm>
          <a:prstGeom prst="rect">
            <a:avLst/>
          </a:prstGeom>
        </p:spPr>
        <p:txBody>
          <a:bodyPr anchor="b"/>
          <a:lstStyle>
            <a:lvl1pPr>
              <a:defRPr sz="4800"/>
            </a:lvl1pPr>
          </a:lstStyle>
          <a:p>
            <a:r>
              <a:rPr lang="zh-CN" altLang="en-US"/>
              <a:t>单击此处编辑母版标题样式</a:t>
            </a:r>
            <a:endParaRPr lang="en-US" dirty="0"/>
          </a:p>
        </p:txBody>
      </p:sp>
      <p:sp>
        <p:nvSpPr>
          <p:cNvPr id="3" name="Text Placeholder 2"/>
          <p:cNvSpPr>
            <a:spLocks noGrp="1"/>
          </p:cNvSpPr>
          <p:nvPr>
            <p:ph type="body" idx="1"/>
          </p:nvPr>
        </p:nvSpPr>
        <p:spPr>
          <a:xfrm>
            <a:off x="663314" y="3614203"/>
            <a:ext cx="8385096" cy="1181397"/>
          </a:xfrm>
          <a:prstGeom prst="rect">
            <a:avLst/>
          </a:prstGeom>
        </p:spPr>
        <p:txBody>
          <a:bodyPr/>
          <a:lstStyle>
            <a:lvl1pPr marL="0" indent="0">
              <a:buNone/>
              <a:defRPr sz="1900">
                <a:solidFill>
                  <a:schemeClr val="tx1">
                    <a:tint val="75000"/>
                  </a:schemeClr>
                </a:solidFill>
              </a:defRPr>
            </a:lvl1pPr>
            <a:lvl2pPr marL="362925" indent="0">
              <a:buNone/>
              <a:defRPr sz="1600">
                <a:solidFill>
                  <a:schemeClr val="tx1">
                    <a:tint val="75000"/>
                  </a:schemeClr>
                </a:solidFill>
              </a:defRPr>
            </a:lvl2pPr>
            <a:lvl3pPr marL="725851" indent="0">
              <a:buNone/>
              <a:defRPr sz="1400">
                <a:solidFill>
                  <a:schemeClr val="tx1">
                    <a:tint val="75000"/>
                  </a:schemeClr>
                </a:solidFill>
              </a:defRPr>
            </a:lvl3pPr>
            <a:lvl4pPr marL="1088776" indent="0">
              <a:buNone/>
              <a:defRPr sz="1300">
                <a:solidFill>
                  <a:schemeClr val="tx1">
                    <a:tint val="75000"/>
                  </a:schemeClr>
                </a:solidFill>
              </a:defRPr>
            </a:lvl4pPr>
            <a:lvl5pPr marL="1451701" indent="0">
              <a:buNone/>
              <a:defRPr sz="1300">
                <a:solidFill>
                  <a:schemeClr val="tx1">
                    <a:tint val="75000"/>
                  </a:schemeClr>
                </a:solidFill>
              </a:defRPr>
            </a:lvl5pPr>
            <a:lvl6pPr marL="1814627" indent="0">
              <a:buNone/>
              <a:defRPr sz="1300">
                <a:solidFill>
                  <a:schemeClr val="tx1">
                    <a:tint val="75000"/>
                  </a:schemeClr>
                </a:solidFill>
              </a:defRPr>
            </a:lvl6pPr>
            <a:lvl7pPr marL="2177552" indent="0">
              <a:buNone/>
              <a:defRPr sz="1300">
                <a:solidFill>
                  <a:schemeClr val="tx1">
                    <a:tint val="75000"/>
                  </a:schemeClr>
                </a:solidFill>
              </a:defRPr>
            </a:lvl7pPr>
            <a:lvl8pPr marL="2540478" indent="0">
              <a:buNone/>
              <a:defRPr sz="1300">
                <a:solidFill>
                  <a:schemeClr val="tx1">
                    <a:tint val="75000"/>
                  </a:schemeClr>
                </a:solidFill>
              </a:defRPr>
            </a:lvl8pPr>
            <a:lvl9pPr marL="2903403" indent="0">
              <a:buNone/>
              <a:defRPr sz="13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5" name="Footer Placeholder 4"/>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3149926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68377" y="287536"/>
            <a:ext cx="8385096" cy="104388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68377" y="1437680"/>
            <a:ext cx="4131786" cy="342667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921687" y="1437680"/>
            <a:ext cx="4131786" cy="342667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6" name="Footer Placeholder 5"/>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3729171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9643" y="287536"/>
            <a:ext cx="8385096" cy="1043881"/>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69644" y="1323916"/>
            <a:ext cx="4112798" cy="648831"/>
          </a:xfrm>
          <a:prstGeom prst="rect">
            <a:avLst/>
          </a:prstGeom>
        </p:spPr>
        <p:txBody>
          <a:bodyPr anchor="b"/>
          <a:lstStyle>
            <a:lvl1pPr marL="0" indent="0">
              <a:buNone/>
              <a:defRPr sz="1900" b="1"/>
            </a:lvl1pPr>
            <a:lvl2pPr marL="362925" indent="0">
              <a:buNone/>
              <a:defRPr sz="1600" b="1"/>
            </a:lvl2pPr>
            <a:lvl3pPr marL="725851" indent="0">
              <a:buNone/>
              <a:defRPr sz="1400" b="1"/>
            </a:lvl3pPr>
            <a:lvl4pPr marL="1088776" indent="0">
              <a:buNone/>
              <a:defRPr sz="1300" b="1"/>
            </a:lvl4pPr>
            <a:lvl5pPr marL="1451701" indent="0">
              <a:buNone/>
              <a:defRPr sz="1300" b="1"/>
            </a:lvl5pPr>
            <a:lvl6pPr marL="1814627" indent="0">
              <a:buNone/>
              <a:defRPr sz="1300" b="1"/>
            </a:lvl6pPr>
            <a:lvl7pPr marL="2177552" indent="0">
              <a:buNone/>
              <a:defRPr sz="1300" b="1"/>
            </a:lvl7pPr>
            <a:lvl8pPr marL="2540478" indent="0">
              <a:buNone/>
              <a:defRPr sz="1300" b="1"/>
            </a:lvl8pPr>
            <a:lvl9pPr marL="2903403" indent="0">
              <a:buNone/>
              <a:defRPr sz="1300" b="1"/>
            </a:lvl9pPr>
          </a:lstStyle>
          <a:p>
            <a:pPr lvl="0"/>
            <a:r>
              <a:rPr lang="zh-CN" altLang="en-US"/>
              <a:t>单击此处编辑母版文本样式</a:t>
            </a:r>
          </a:p>
        </p:txBody>
      </p:sp>
      <p:sp>
        <p:nvSpPr>
          <p:cNvPr id="4" name="Content Placeholder 3"/>
          <p:cNvSpPr>
            <a:spLocks noGrp="1"/>
          </p:cNvSpPr>
          <p:nvPr>
            <p:ph sz="half" idx="2"/>
          </p:nvPr>
        </p:nvSpPr>
        <p:spPr>
          <a:xfrm>
            <a:off x="669644" y="1972747"/>
            <a:ext cx="4112798" cy="290161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921686" y="1323916"/>
            <a:ext cx="4133053" cy="648831"/>
          </a:xfrm>
          <a:prstGeom prst="rect">
            <a:avLst/>
          </a:prstGeom>
        </p:spPr>
        <p:txBody>
          <a:bodyPr anchor="b"/>
          <a:lstStyle>
            <a:lvl1pPr marL="0" indent="0">
              <a:buNone/>
              <a:defRPr sz="1900" b="1"/>
            </a:lvl1pPr>
            <a:lvl2pPr marL="362925" indent="0">
              <a:buNone/>
              <a:defRPr sz="1600" b="1"/>
            </a:lvl2pPr>
            <a:lvl3pPr marL="725851" indent="0">
              <a:buNone/>
              <a:defRPr sz="1400" b="1"/>
            </a:lvl3pPr>
            <a:lvl4pPr marL="1088776" indent="0">
              <a:buNone/>
              <a:defRPr sz="1300" b="1"/>
            </a:lvl4pPr>
            <a:lvl5pPr marL="1451701" indent="0">
              <a:buNone/>
              <a:defRPr sz="1300" b="1"/>
            </a:lvl5pPr>
            <a:lvl6pPr marL="1814627" indent="0">
              <a:buNone/>
              <a:defRPr sz="1300" b="1"/>
            </a:lvl6pPr>
            <a:lvl7pPr marL="2177552" indent="0">
              <a:buNone/>
              <a:defRPr sz="1300" b="1"/>
            </a:lvl7pPr>
            <a:lvl8pPr marL="2540478" indent="0">
              <a:buNone/>
              <a:defRPr sz="1300" b="1"/>
            </a:lvl8pPr>
            <a:lvl9pPr marL="2903403" indent="0">
              <a:buNone/>
              <a:defRPr sz="1300" b="1"/>
            </a:lvl9pPr>
          </a:lstStyle>
          <a:p>
            <a:pPr lvl="0"/>
            <a:r>
              <a:rPr lang="zh-CN" altLang="en-US"/>
              <a:t>单击此处编辑母版文本样式</a:t>
            </a:r>
          </a:p>
        </p:txBody>
      </p:sp>
      <p:sp>
        <p:nvSpPr>
          <p:cNvPr id="6" name="Content Placeholder 5"/>
          <p:cNvSpPr>
            <a:spLocks noGrp="1"/>
          </p:cNvSpPr>
          <p:nvPr>
            <p:ph sz="quarter" idx="4"/>
          </p:nvPr>
        </p:nvSpPr>
        <p:spPr>
          <a:xfrm>
            <a:off x="4921686" y="1972747"/>
            <a:ext cx="4133053" cy="290161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8" name="Footer Placeholder 7"/>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274022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68377" y="287536"/>
            <a:ext cx="8385096" cy="1043881"/>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4" name="Footer Placeholder 3"/>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4248849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3" name="Footer Placeholder 2"/>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1134182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a:prstGeom prst="rect">
            <a:avLst/>
          </a:prstGeom>
        </p:spPr>
        <p:txBody>
          <a:bodyPr anchor="b"/>
          <a:lstStyle>
            <a:lvl1pPr>
              <a:defRPr sz="2500"/>
            </a:lvl1pPr>
          </a:lstStyle>
          <a:p>
            <a:r>
              <a:rPr lang="zh-CN" altLang="en-US"/>
              <a:t>单击此处编辑母版标题样式</a:t>
            </a:r>
            <a:endParaRPr lang="en-US" dirty="0"/>
          </a:p>
        </p:txBody>
      </p:sp>
      <p:sp>
        <p:nvSpPr>
          <p:cNvPr id="3" name="Content Placeholder 2"/>
          <p:cNvSpPr>
            <a:spLocks noGrp="1"/>
          </p:cNvSpPr>
          <p:nvPr>
            <p:ph idx="1"/>
          </p:nvPr>
        </p:nvSpPr>
        <p:spPr>
          <a:xfrm>
            <a:off x="4133052" y="777597"/>
            <a:ext cx="4921687" cy="3837980"/>
          </a:xfrm>
          <a:prstGeom prst="rect">
            <a:avLst/>
          </a:prstGeom>
        </p:spPr>
        <p:txBody>
          <a:bodyPr/>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69644" y="1620202"/>
            <a:ext cx="3135549" cy="3001626"/>
          </a:xfrm>
          <a:prstGeom prst="rect">
            <a:avLst/>
          </a:prstGeom>
        </p:spPr>
        <p:txBody>
          <a:bodyPr/>
          <a:lstStyle>
            <a:lvl1pPr marL="0" indent="0">
              <a:buNone/>
              <a:defRPr sz="1300"/>
            </a:lvl1pPr>
            <a:lvl2pPr marL="362925" indent="0">
              <a:buNone/>
              <a:defRPr sz="1100"/>
            </a:lvl2pPr>
            <a:lvl3pPr marL="725851" indent="0">
              <a:buNone/>
              <a:defRPr sz="1000"/>
            </a:lvl3pPr>
            <a:lvl4pPr marL="1088776" indent="0">
              <a:buNone/>
              <a:defRPr sz="800"/>
            </a:lvl4pPr>
            <a:lvl5pPr marL="1451701" indent="0">
              <a:buNone/>
              <a:defRPr sz="800"/>
            </a:lvl5pPr>
            <a:lvl6pPr marL="1814627" indent="0">
              <a:buNone/>
              <a:defRPr sz="800"/>
            </a:lvl6pPr>
            <a:lvl7pPr marL="2177552" indent="0">
              <a:buNone/>
              <a:defRPr sz="800"/>
            </a:lvl7pPr>
            <a:lvl8pPr marL="2540478" indent="0">
              <a:buNone/>
              <a:defRPr sz="800"/>
            </a:lvl8pPr>
            <a:lvl9pPr marL="2903403" indent="0">
              <a:buNone/>
              <a:defRPr sz="800"/>
            </a:lvl9pPr>
          </a:lstStyle>
          <a:p>
            <a:pPr lvl="0"/>
            <a:r>
              <a:rPr lang="zh-CN" altLang="en-US"/>
              <a:t>单击此处编辑母版文本样式</a:t>
            </a:r>
          </a:p>
        </p:txBody>
      </p:sp>
      <p:sp>
        <p:nvSpPr>
          <p:cNvPr id="5" name="Date Placeholder 4"/>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6" name="Footer Placeholder 5"/>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138532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a:prstGeom prst="rect">
            <a:avLst/>
          </a:prstGeom>
        </p:spPr>
        <p:txBody>
          <a:bodyPr anchor="b"/>
          <a:lstStyle>
            <a:lvl1pPr>
              <a:defRPr sz="25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133052" y="777597"/>
            <a:ext cx="4921687" cy="3837980"/>
          </a:xfrm>
          <a:prstGeom prst="rect">
            <a:avLst/>
          </a:prstGeom>
        </p:spPr>
        <p:txBody>
          <a:bodyPr anchor="t"/>
          <a:lstStyle>
            <a:lvl1pPr marL="0" indent="0">
              <a:buNone/>
              <a:defRPr sz="2500"/>
            </a:lvl1pPr>
            <a:lvl2pPr marL="362925" indent="0">
              <a:buNone/>
              <a:defRPr sz="2200"/>
            </a:lvl2pPr>
            <a:lvl3pPr marL="725851" indent="0">
              <a:buNone/>
              <a:defRPr sz="1900"/>
            </a:lvl3pPr>
            <a:lvl4pPr marL="1088776" indent="0">
              <a:buNone/>
              <a:defRPr sz="1600"/>
            </a:lvl4pPr>
            <a:lvl5pPr marL="1451701" indent="0">
              <a:buNone/>
              <a:defRPr sz="1600"/>
            </a:lvl5pPr>
            <a:lvl6pPr marL="1814627" indent="0">
              <a:buNone/>
              <a:defRPr sz="1600"/>
            </a:lvl6pPr>
            <a:lvl7pPr marL="2177552" indent="0">
              <a:buNone/>
              <a:defRPr sz="1600"/>
            </a:lvl7pPr>
            <a:lvl8pPr marL="2540478" indent="0">
              <a:buNone/>
              <a:defRPr sz="1600"/>
            </a:lvl8pPr>
            <a:lvl9pPr marL="2903403"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69644" y="1620202"/>
            <a:ext cx="3135549" cy="3001626"/>
          </a:xfrm>
          <a:prstGeom prst="rect">
            <a:avLst/>
          </a:prstGeom>
        </p:spPr>
        <p:txBody>
          <a:bodyPr/>
          <a:lstStyle>
            <a:lvl1pPr marL="0" indent="0">
              <a:buNone/>
              <a:defRPr sz="1300"/>
            </a:lvl1pPr>
            <a:lvl2pPr marL="362925" indent="0">
              <a:buNone/>
              <a:defRPr sz="1100"/>
            </a:lvl2pPr>
            <a:lvl3pPr marL="725851" indent="0">
              <a:buNone/>
              <a:defRPr sz="1000"/>
            </a:lvl3pPr>
            <a:lvl4pPr marL="1088776" indent="0">
              <a:buNone/>
              <a:defRPr sz="800"/>
            </a:lvl4pPr>
            <a:lvl5pPr marL="1451701" indent="0">
              <a:buNone/>
              <a:defRPr sz="800"/>
            </a:lvl5pPr>
            <a:lvl6pPr marL="1814627" indent="0">
              <a:buNone/>
              <a:defRPr sz="800"/>
            </a:lvl6pPr>
            <a:lvl7pPr marL="2177552" indent="0">
              <a:buNone/>
              <a:defRPr sz="800"/>
            </a:lvl7pPr>
            <a:lvl8pPr marL="2540478" indent="0">
              <a:buNone/>
              <a:defRPr sz="800"/>
            </a:lvl8pPr>
            <a:lvl9pPr marL="2903403" indent="0">
              <a:buNone/>
              <a:defRPr sz="800"/>
            </a:lvl9pPr>
          </a:lstStyle>
          <a:p>
            <a:pPr lvl="0"/>
            <a:r>
              <a:rPr lang="zh-CN" altLang="en-US"/>
              <a:t>单击此处编辑母版文本样式</a:t>
            </a:r>
          </a:p>
        </p:txBody>
      </p:sp>
      <p:sp>
        <p:nvSpPr>
          <p:cNvPr id="5" name="Date Placeholder 4"/>
          <p:cNvSpPr>
            <a:spLocks noGrp="1"/>
          </p:cNvSpPr>
          <p:nvPr>
            <p:ph type="dt" sz="half" idx="10"/>
          </p:nvPr>
        </p:nvSpPr>
        <p:spPr>
          <a:xfrm>
            <a:off x="668377" y="5005626"/>
            <a:ext cx="2187416" cy="287536"/>
          </a:xfrm>
          <a:prstGeom prst="rect">
            <a:avLst/>
          </a:prstGeom>
        </p:spPr>
        <p:txBody>
          <a:bodyPr/>
          <a:lstStyle/>
          <a:p>
            <a:fld id="{4DA96E64-783D-463C-BA44-F5AF67B46485}" type="datetimeFigureOut">
              <a:rPr lang="zh-CN" altLang="en-US" smtClean="0"/>
              <a:pPr/>
              <a:t>2023/10/29</a:t>
            </a:fld>
            <a:endParaRPr lang="zh-CN" altLang="en-US"/>
          </a:p>
        </p:txBody>
      </p:sp>
      <p:sp>
        <p:nvSpPr>
          <p:cNvPr id="6" name="Footer Placeholder 5"/>
          <p:cNvSpPr>
            <a:spLocks noGrp="1"/>
          </p:cNvSpPr>
          <p:nvPr>
            <p:ph type="ftr" sz="quarter" idx="11"/>
          </p:nvPr>
        </p:nvSpPr>
        <p:spPr>
          <a:xfrm>
            <a:off x="3220363" y="5005626"/>
            <a:ext cx="3281124" cy="287536"/>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866057" y="5005626"/>
            <a:ext cx="2187416" cy="287536"/>
          </a:xfrm>
          <a:prstGeom prst="rect">
            <a:avLst/>
          </a:prstGeom>
        </p:spPr>
        <p:txBody>
          <a:body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2234047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3175" y="0"/>
            <a:ext cx="972502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771232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3" r:id="rId12"/>
    <p:sldLayoutId id="2147483663" r:id="rId13"/>
    <p:sldLayoutId id="2147483714" r:id="rId14"/>
  </p:sldLayoutIdLst>
  <p:txStyles>
    <p:titleStyle>
      <a:lvl1pPr algn="l" defTabSz="725851" rtl="0" eaLnBrk="1" latinLnBrk="0" hangingPunct="1">
        <a:lnSpc>
          <a:spcPct val="90000"/>
        </a:lnSpc>
        <a:spcBef>
          <a:spcPct val="0"/>
        </a:spcBef>
        <a:buNone/>
        <a:defRPr sz="3500" kern="1200">
          <a:solidFill>
            <a:schemeClr val="tx1"/>
          </a:solidFill>
          <a:latin typeface="微软雅黑" panose="020B0503020204020204" pitchFamily="34" charset="-122"/>
          <a:ea typeface="微软雅黑" panose="020B0503020204020204" pitchFamily="34" charset="-122"/>
          <a:cs typeface="+mj-cs"/>
        </a:defRPr>
      </a:lvl1pPr>
    </p:titleStyle>
    <p:bodyStyle>
      <a:lvl1pPr marL="181463" indent="-181463" algn="l" defTabSz="725851" rtl="0" eaLnBrk="1" latinLnBrk="0" hangingPunct="1">
        <a:lnSpc>
          <a:spcPct val="90000"/>
        </a:lnSpc>
        <a:spcBef>
          <a:spcPts val="794"/>
        </a:spcBef>
        <a:buFont typeface="Arial" panose="020B0604020202020204" pitchFamily="34" charset="0"/>
        <a:buChar char="•"/>
        <a:defRPr sz="2200" kern="1200">
          <a:solidFill>
            <a:schemeClr val="tx1"/>
          </a:solidFill>
          <a:latin typeface="微软雅黑" panose="020B0503020204020204" pitchFamily="34" charset="-122"/>
          <a:ea typeface="微软雅黑" panose="020B0503020204020204" pitchFamily="34" charset="-122"/>
          <a:cs typeface="+mn-cs"/>
        </a:defRPr>
      </a:lvl1pPr>
      <a:lvl2pPr marL="544388" indent="-181463" algn="l" defTabSz="725851" rtl="0" eaLnBrk="1" latinLnBrk="0" hangingPunct="1">
        <a:lnSpc>
          <a:spcPct val="90000"/>
        </a:lnSpc>
        <a:spcBef>
          <a:spcPts val="397"/>
        </a:spcBef>
        <a:buFont typeface="Arial" panose="020B0604020202020204" pitchFamily="34" charset="0"/>
        <a:buChar char="•"/>
        <a:defRPr sz="1900" kern="1200">
          <a:solidFill>
            <a:schemeClr val="tx1"/>
          </a:solidFill>
          <a:latin typeface="微软雅黑" panose="020B0503020204020204" pitchFamily="34" charset="-122"/>
          <a:ea typeface="微软雅黑" panose="020B0503020204020204" pitchFamily="34" charset="-122"/>
          <a:cs typeface="+mn-cs"/>
        </a:defRPr>
      </a:lvl2pPr>
      <a:lvl3pPr marL="907313" indent="-181463" algn="l" defTabSz="725851" rtl="0" eaLnBrk="1" latinLnBrk="0" hangingPunct="1">
        <a:lnSpc>
          <a:spcPct val="90000"/>
        </a:lnSpc>
        <a:spcBef>
          <a:spcPts val="397"/>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3pPr>
      <a:lvl4pPr marL="1270239" indent="-181463" algn="l" defTabSz="725851" rtl="0" eaLnBrk="1" latinLnBrk="0" hangingPunct="1">
        <a:lnSpc>
          <a:spcPct val="90000"/>
        </a:lnSpc>
        <a:spcBef>
          <a:spcPts val="397"/>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1633164" indent="-181463" algn="l" defTabSz="725851" rtl="0" eaLnBrk="1" latinLnBrk="0" hangingPunct="1">
        <a:lnSpc>
          <a:spcPct val="90000"/>
        </a:lnSpc>
        <a:spcBef>
          <a:spcPts val="397"/>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1996089" indent="-181463" algn="l" defTabSz="725851" rtl="0" eaLnBrk="1" latinLnBrk="0" hangingPunct="1">
        <a:lnSpc>
          <a:spcPct val="90000"/>
        </a:lnSpc>
        <a:spcBef>
          <a:spcPts val="397"/>
        </a:spcBef>
        <a:buFont typeface="Arial" panose="020B0604020202020204" pitchFamily="34" charset="0"/>
        <a:buChar char="•"/>
        <a:defRPr sz="1400" kern="1200">
          <a:solidFill>
            <a:schemeClr val="tx1"/>
          </a:solidFill>
          <a:latin typeface="+mn-lt"/>
          <a:ea typeface="+mn-ea"/>
          <a:cs typeface="+mn-cs"/>
        </a:defRPr>
      </a:lvl6pPr>
      <a:lvl7pPr marL="2359015" indent="-181463" algn="l" defTabSz="725851" rtl="0" eaLnBrk="1" latinLnBrk="0" hangingPunct="1">
        <a:lnSpc>
          <a:spcPct val="90000"/>
        </a:lnSpc>
        <a:spcBef>
          <a:spcPts val="397"/>
        </a:spcBef>
        <a:buFont typeface="Arial" panose="020B0604020202020204" pitchFamily="34" charset="0"/>
        <a:buChar char="•"/>
        <a:defRPr sz="1400" kern="1200">
          <a:solidFill>
            <a:schemeClr val="tx1"/>
          </a:solidFill>
          <a:latin typeface="+mn-lt"/>
          <a:ea typeface="+mn-ea"/>
          <a:cs typeface="+mn-cs"/>
        </a:defRPr>
      </a:lvl7pPr>
      <a:lvl8pPr marL="2721940" indent="-181463" algn="l" defTabSz="725851" rtl="0" eaLnBrk="1" latinLnBrk="0" hangingPunct="1">
        <a:lnSpc>
          <a:spcPct val="90000"/>
        </a:lnSpc>
        <a:spcBef>
          <a:spcPts val="397"/>
        </a:spcBef>
        <a:buFont typeface="Arial" panose="020B0604020202020204" pitchFamily="34" charset="0"/>
        <a:buChar char="•"/>
        <a:defRPr sz="1400" kern="1200">
          <a:solidFill>
            <a:schemeClr val="tx1"/>
          </a:solidFill>
          <a:latin typeface="+mn-lt"/>
          <a:ea typeface="+mn-ea"/>
          <a:cs typeface="+mn-cs"/>
        </a:defRPr>
      </a:lvl8pPr>
      <a:lvl9pPr marL="3084866" indent="-181463" algn="l" defTabSz="725851" rtl="0" eaLnBrk="1" latinLnBrk="0" hangingPunct="1">
        <a:lnSpc>
          <a:spcPct val="90000"/>
        </a:lnSpc>
        <a:spcBef>
          <a:spcPts val="397"/>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microsoft.com/office/2007/relationships/hdphoto" Target="../media/hdphoto1.wdp"/><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26.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26.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3"/>
          <p:cNvSpPr txBox="1">
            <a:spLocks noChangeArrowheads="1"/>
          </p:cNvSpPr>
          <p:nvPr/>
        </p:nvSpPr>
        <p:spPr bwMode="auto">
          <a:xfrm>
            <a:off x="-153332" y="-1"/>
            <a:ext cx="1117600" cy="2012287"/>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en-US" altLang="zh-CN" sz="14000" dirty="0">
                <a:solidFill>
                  <a:schemeClr val="accent3"/>
                </a:solidFill>
                <a:latin typeface="Impact" panose="020B0806030902050204" pitchFamily="34" charset="0"/>
                <a:ea typeface="微软雅黑" panose="020B0503020204020204" pitchFamily="34" charset="-122"/>
              </a:rPr>
              <a:t>R</a:t>
            </a:r>
          </a:p>
        </p:txBody>
      </p:sp>
      <p:sp>
        <p:nvSpPr>
          <p:cNvPr id="18" name="Text Box 3"/>
          <p:cNvSpPr txBox="1">
            <a:spLocks noChangeArrowheads="1"/>
          </p:cNvSpPr>
          <p:nvPr/>
        </p:nvSpPr>
        <p:spPr bwMode="auto">
          <a:xfrm>
            <a:off x="-9486" y="1582428"/>
            <a:ext cx="558800" cy="738092"/>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en-US" altLang="zh-CN" sz="4800" dirty="0">
                <a:solidFill>
                  <a:srgbClr val="FFFF00"/>
                </a:solidFill>
                <a:latin typeface="Impact" panose="020B0806030902050204" pitchFamily="34" charset="0"/>
                <a:ea typeface="微软雅黑" panose="020B0503020204020204" pitchFamily="34" charset="-122"/>
              </a:rPr>
              <a:t>E</a:t>
            </a:r>
          </a:p>
        </p:txBody>
      </p:sp>
      <p:sp>
        <p:nvSpPr>
          <p:cNvPr id="19" name="Text Box 3"/>
          <p:cNvSpPr txBox="1">
            <a:spLocks noChangeArrowheads="1"/>
          </p:cNvSpPr>
          <p:nvPr/>
        </p:nvSpPr>
        <p:spPr bwMode="auto">
          <a:xfrm>
            <a:off x="114300" y="1951474"/>
            <a:ext cx="1117600" cy="904292"/>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en-US" altLang="zh-CN" sz="6000" dirty="0">
                <a:solidFill>
                  <a:schemeClr val="accent2"/>
                </a:solidFill>
                <a:latin typeface="Impact" panose="020B0806030902050204" pitchFamily="34" charset="0"/>
                <a:ea typeface="微软雅黑" panose="020B0503020204020204" pitchFamily="34" charset="-122"/>
              </a:rPr>
              <a:t>S</a:t>
            </a:r>
          </a:p>
        </p:txBody>
      </p:sp>
      <p:sp>
        <p:nvSpPr>
          <p:cNvPr id="20" name="Text Box 3"/>
          <p:cNvSpPr txBox="1">
            <a:spLocks noChangeArrowheads="1"/>
          </p:cNvSpPr>
          <p:nvPr/>
        </p:nvSpPr>
        <p:spPr bwMode="auto">
          <a:xfrm>
            <a:off x="-22186" y="2486720"/>
            <a:ext cx="810937" cy="738092"/>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en-US" altLang="zh-CN" sz="4800" dirty="0">
                <a:solidFill>
                  <a:srgbClr val="00B0F0"/>
                </a:solidFill>
                <a:latin typeface="Impact" panose="020B0806030902050204" pitchFamily="34" charset="0"/>
                <a:ea typeface="微软雅黑" panose="020B0503020204020204" pitchFamily="34" charset="-122"/>
              </a:rPr>
              <a:t>U</a:t>
            </a:r>
          </a:p>
        </p:txBody>
      </p:sp>
      <p:sp>
        <p:nvSpPr>
          <p:cNvPr id="21" name="Text Box 3"/>
          <p:cNvSpPr txBox="1">
            <a:spLocks noChangeArrowheads="1"/>
          </p:cNvSpPr>
          <p:nvPr/>
        </p:nvSpPr>
        <p:spPr bwMode="auto">
          <a:xfrm>
            <a:off x="-101600" y="2892125"/>
            <a:ext cx="1117600" cy="904292"/>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en-US" altLang="zh-CN" sz="6000" dirty="0">
                <a:solidFill>
                  <a:srgbClr val="7030A0"/>
                </a:solidFill>
                <a:latin typeface="Impact" panose="020B0806030902050204" pitchFamily="34" charset="0"/>
                <a:ea typeface="微软雅黑" panose="020B0503020204020204" pitchFamily="34" charset="-122"/>
              </a:rPr>
              <a:t>M</a:t>
            </a:r>
          </a:p>
        </p:txBody>
      </p:sp>
      <p:sp>
        <p:nvSpPr>
          <p:cNvPr id="22" name="Text Box 3"/>
          <p:cNvSpPr txBox="1">
            <a:spLocks noChangeArrowheads="1"/>
          </p:cNvSpPr>
          <p:nvPr/>
        </p:nvSpPr>
        <p:spPr bwMode="auto">
          <a:xfrm>
            <a:off x="-101600" y="3523507"/>
            <a:ext cx="1117600" cy="904292"/>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en-US" altLang="zh-CN" sz="6000" dirty="0">
                <a:solidFill>
                  <a:schemeClr val="accent1"/>
                </a:solidFill>
                <a:latin typeface="Impact" panose="020B0806030902050204" pitchFamily="34" charset="0"/>
                <a:ea typeface="微软雅黑" panose="020B0503020204020204" pitchFamily="34" charset="-122"/>
              </a:rPr>
              <a:t>E</a:t>
            </a:r>
          </a:p>
        </p:txBody>
      </p:sp>
      <p:sp>
        <p:nvSpPr>
          <p:cNvPr id="4" name="矩形 3"/>
          <p:cNvSpPr/>
          <p:nvPr/>
        </p:nvSpPr>
        <p:spPr>
          <a:xfrm>
            <a:off x="0" y="4430824"/>
            <a:ext cx="2032000" cy="4118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 Box 3"/>
          <p:cNvSpPr txBox="1">
            <a:spLocks noChangeArrowheads="1"/>
          </p:cNvSpPr>
          <p:nvPr/>
        </p:nvSpPr>
        <p:spPr bwMode="auto">
          <a:xfrm>
            <a:off x="383282" y="4436979"/>
            <a:ext cx="1596986" cy="405694"/>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buFont typeface="Arial" panose="020B0604020202020204" pitchFamily="34" charset="0"/>
              <a:buNone/>
            </a:pPr>
            <a:r>
              <a:rPr lang="zh-CN" altLang="en-US" sz="2400" dirty="0">
                <a:solidFill>
                  <a:schemeClr val="bg1"/>
                </a:solidFill>
                <a:latin typeface="Impact" panose="020B0806030902050204" pitchFamily="34" charset="0"/>
                <a:ea typeface="微软雅黑" panose="020B0503020204020204" pitchFamily="34" charset="-122"/>
              </a:rPr>
              <a:t>  个人简历</a:t>
            </a:r>
            <a:endParaRPr lang="en-US" altLang="zh-CN" sz="2400" dirty="0">
              <a:solidFill>
                <a:schemeClr val="bg1"/>
              </a:solidFill>
              <a:latin typeface="Impact" panose="020B0806030902050204" pitchFamily="34" charset="0"/>
              <a:ea typeface="微软雅黑" panose="020B0503020204020204" pitchFamily="34" charset="-122"/>
            </a:endParaRPr>
          </a:p>
        </p:txBody>
      </p:sp>
      <p:sp>
        <p:nvSpPr>
          <p:cNvPr id="12" name="文本框 10"/>
          <p:cNvSpPr txBox="1"/>
          <p:nvPr/>
        </p:nvSpPr>
        <p:spPr>
          <a:xfrm>
            <a:off x="3077748" y="584597"/>
            <a:ext cx="3693264" cy="411849"/>
          </a:xfrm>
          <a:prstGeom prst="rect">
            <a:avLst/>
          </a:prstGeom>
          <a:noFill/>
        </p:spPr>
        <p:txBody>
          <a:bodyPr wrap="none" lIns="72585" tIns="36293" rIns="72585" bIns="36293" rtlCol="0">
            <a:spAutoFit/>
          </a:bodyPr>
          <a:lstStyle>
            <a:defPPr>
              <a:defRPr lang="zh-CN"/>
            </a:defPPr>
            <a:lvl1pPr>
              <a:defRPr sz="4800" b="1" spc="600">
                <a:solidFill>
                  <a:srgbClr val="C00000"/>
                </a:solidFill>
                <a:latin typeface="微软雅黑" panose="020B0503020204020204" pitchFamily="34" charset="-122"/>
                <a:ea typeface="微软雅黑" panose="020B0503020204020204" pitchFamily="34" charset="-122"/>
              </a:defRPr>
            </a:lvl1pPr>
          </a:lstStyle>
          <a:p>
            <a:r>
              <a:rPr lang="zh-CN" altLang="en-US" sz="1900" b="0" spc="238" dirty="0">
                <a:solidFill>
                  <a:srgbClr val="00B0F0"/>
                </a:solidFill>
              </a:rPr>
              <a:t>把握自我</a:t>
            </a:r>
            <a:r>
              <a:rPr lang="zh-CN" altLang="en-US" sz="2200" spc="238" dirty="0">
                <a:solidFill>
                  <a:srgbClr val="00B0F0"/>
                </a:solidFill>
              </a:rPr>
              <a:t>潜能</a:t>
            </a:r>
            <a:r>
              <a:rPr lang="zh-CN" altLang="en-US" sz="1900" b="0" spc="238" dirty="0">
                <a:solidFill>
                  <a:srgbClr val="00B0F0"/>
                </a:solidFill>
              </a:rPr>
              <a:t> 探索未来</a:t>
            </a:r>
            <a:r>
              <a:rPr lang="zh-CN" altLang="en-US" sz="2200" spc="238" dirty="0">
                <a:solidFill>
                  <a:srgbClr val="00B0F0"/>
                </a:solidFill>
              </a:rPr>
              <a:t>世界</a:t>
            </a: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7956" y="-74662"/>
            <a:ext cx="1456174" cy="1977837"/>
          </a:xfrm>
          <a:prstGeom prst="rect">
            <a:avLst/>
          </a:prstGeom>
        </p:spPr>
      </p:pic>
      <p:pic>
        <p:nvPicPr>
          <p:cNvPr id="26" name="图片 25"/>
          <p:cNvPicPr>
            <a:picLocks noChangeAspect="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r="12271"/>
          <a:stretch/>
        </p:blipFill>
        <p:spPr>
          <a:xfrm>
            <a:off x="2122604" y="2241071"/>
            <a:ext cx="7599246" cy="2112332"/>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6008" y="1465633"/>
            <a:ext cx="4526289" cy="3936500"/>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29754" y="1476875"/>
            <a:ext cx="4526289" cy="3936500"/>
          </a:xfrm>
          <a:prstGeom prst="rect">
            <a:avLst/>
          </a:prstGeom>
        </p:spPr>
      </p:pic>
      <p:pic>
        <p:nvPicPr>
          <p:cNvPr id="29" name="图片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10830" y="1448180"/>
            <a:ext cx="4526289" cy="3936500"/>
          </a:xfrm>
          <a:prstGeom prst="rect">
            <a:avLst/>
          </a:prstGeom>
        </p:spPr>
      </p:pic>
      <p:pic>
        <p:nvPicPr>
          <p:cNvPr id="30" name="图片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3095" y="1431481"/>
            <a:ext cx="4526289" cy="3936500"/>
          </a:xfrm>
          <a:prstGeom prst="rect">
            <a:avLst/>
          </a:prstGeom>
        </p:spPr>
      </p:pic>
      <p:pic>
        <p:nvPicPr>
          <p:cNvPr id="31" name="图片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3094" y="1460880"/>
            <a:ext cx="4526289" cy="3936500"/>
          </a:xfrm>
          <a:prstGeom prst="rect">
            <a:avLst/>
          </a:prstGeom>
        </p:spPr>
      </p:pic>
      <p:sp>
        <p:nvSpPr>
          <p:cNvPr id="16" name="Circle Arrow"/>
          <p:cNvSpPr>
            <a:spLocks noEditPoints="1" noChangeArrowheads="1"/>
          </p:cNvSpPr>
          <p:nvPr/>
        </p:nvSpPr>
        <p:spPr bwMode="auto">
          <a:xfrm rot="5400000" flipV="1">
            <a:off x="772443" y="735848"/>
            <a:ext cx="3357308" cy="3357313"/>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C000">
              <a:alpha val="20000"/>
            </a:srgbClr>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13" name="文本框 12"/>
          <p:cNvSpPr txBox="1"/>
          <p:nvPr/>
        </p:nvSpPr>
        <p:spPr>
          <a:xfrm>
            <a:off x="1144532" y="2321597"/>
            <a:ext cx="2911768" cy="1033558"/>
          </a:xfrm>
          <a:prstGeom prst="rect">
            <a:avLst/>
          </a:prstGeom>
          <a:noFill/>
        </p:spPr>
        <p:txBody>
          <a:bodyPr wrap="none" lIns="72585" tIns="36293" rIns="72585" bIns="36293" rtlCol="0">
            <a:spAutoFit/>
          </a:bodyPr>
          <a:lstStyle/>
          <a:p>
            <a:pPr>
              <a:lnSpc>
                <a:spcPct val="13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应聘职位：销售经理</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客户经理</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手机：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13800000000</a:t>
            </a:r>
          </a:p>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邮箱：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12345678@qq.com</a:t>
            </a:r>
          </a:p>
        </p:txBody>
      </p:sp>
      <p:sp>
        <p:nvSpPr>
          <p:cNvPr id="14" name="文本框 12"/>
          <p:cNvSpPr txBox="1"/>
          <p:nvPr/>
        </p:nvSpPr>
        <p:spPr>
          <a:xfrm>
            <a:off x="1144532" y="1923018"/>
            <a:ext cx="1172510" cy="362220"/>
          </a:xfrm>
          <a:prstGeom prst="rect">
            <a:avLst/>
          </a:prstGeom>
          <a:noFill/>
        </p:spPr>
        <p:txBody>
          <a:bodyPr wrap="none" lIns="72585" tIns="36293" rIns="72585" bIns="36293" rtlCol="0">
            <a:spAutoFit/>
          </a:bodyPr>
          <a:lstStyle/>
          <a:p>
            <a:pPr>
              <a:lnSpc>
                <a:spcPct val="130000"/>
              </a:lnSpc>
            </a:pPr>
            <a:r>
              <a:rPr lang="zh-CN" altLang="en-US" sz="1600" b="1" dirty="0">
                <a:latin typeface="微软雅黑" panose="020B0503020204020204" pitchFamily="34" charset="-122"/>
                <a:ea typeface="微软雅黑" panose="020B0503020204020204" pitchFamily="34" charset="-122"/>
              </a:rPr>
              <a:t>姓名：张三</a:t>
            </a:r>
            <a:endParaRPr lang="en-US" altLang="zh-CN"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3964064"/>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153003"/>
            <a:ext cx="813868" cy="865596"/>
          </a:xfrm>
          <a:prstGeom prst="rect">
            <a:avLst/>
          </a:prstGeom>
          <a:solidFill>
            <a:srgbClr val="FEB80A">
              <a:alpha val="76863"/>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lvl="0" algn="ctr"/>
            <a:r>
              <a:rPr lang="en-US" altLang="zh-CN" sz="2200" dirty="0">
                <a:solidFill>
                  <a:prstClr val="white"/>
                </a:solidFill>
                <a:latin typeface="Calibri" panose="020F0502020204030204" pitchFamily="34" charset="0"/>
              </a:rPr>
              <a:t> 04</a:t>
            </a:r>
            <a:endParaRPr lang="zh-CN" altLang="en-US" sz="2200" dirty="0">
              <a:solidFill>
                <a:prstClr val="white"/>
              </a:solidFill>
              <a:latin typeface="Calibri" panose="020F0502020204030204" pitchFamily="34" charset="0"/>
            </a:endParaRPr>
          </a:p>
        </p:txBody>
      </p:sp>
      <p:sp>
        <p:nvSpPr>
          <p:cNvPr id="3" name="矩形 2"/>
          <p:cNvSpPr/>
          <p:nvPr/>
        </p:nvSpPr>
        <p:spPr>
          <a:xfrm>
            <a:off x="0" y="3287408"/>
            <a:ext cx="813868" cy="865596"/>
          </a:xfrm>
          <a:prstGeom prst="rect">
            <a:avLst/>
          </a:prstGeom>
          <a:solidFill>
            <a:schemeClr val="accent2">
              <a:lumMod val="75000"/>
              <a:alpha val="7882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lvl="0" algn="ctr"/>
            <a:r>
              <a:rPr lang="en-US" altLang="zh-CN" sz="2200" dirty="0">
                <a:solidFill>
                  <a:prstClr val="white"/>
                </a:solidFill>
                <a:latin typeface="Calibri" panose="020F0502020204030204" pitchFamily="34" charset="0"/>
              </a:rPr>
              <a:t> 03</a:t>
            </a:r>
            <a:endParaRPr lang="zh-CN" altLang="en-US" sz="2200" dirty="0">
              <a:solidFill>
                <a:prstClr val="white"/>
              </a:solidFill>
              <a:latin typeface="Calibri" panose="020F0502020204030204" pitchFamily="34" charset="0"/>
            </a:endParaRPr>
          </a:p>
        </p:txBody>
      </p:sp>
      <p:sp>
        <p:nvSpPr>
          <p:cNvPr id="4" name="矩形 3"/>
          <p:cNvSpPr/>
          <p:nvPr/>
        </p:nvSpPr>
        <p:spPr>
          <a:xfrm>
            <a:off x="0" y="2430310"/>
            <a:ext cx="813868" cy="865596"/>
          </a:xfrm>
          <a:prstGeom prst="rect">
            <a:avLst/>
          </a:prstGeom>
          <a:solidFill>
            <a:schemeClr val="bg2">
              <a:lumMod val="50000"/>
              <a:alpha val="78039"/>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lvl="0" algn="ctr"/>
            <a:r>
              <a:rPr lang="en-US" altLang="zh-CN" sz="2200" dirty="0">
                <a:solidFill>
                  <a:prstClr val="white"/>
                </a:solidFill>
                <a:latin typeface="Calibri" panose="020F0502020204030204" pitchFamily="34" charset="0"/>
              </a:rPr>
              <a:t> 02</a:t>
            </a:r>
            <a:endParaRPr lang="zh-CN" altLang="en-US" sz="2200" dirty="0">
              <a:solidFill>
                <a:prstClr val="white"/>
              </a:solidFill>
              <a:latin typeface="Calibri" panose="020F0502020204030204" pitchFamily="34" charset="0"/>
            </a:endParaRPr>
          </a:p>
        </p:txBody>
      </p:sp>
      <p:sp>
        <p:nvSpPr>
          <p:cNvPr id="5" name="矩形 4"/>
          <p:cNvSpPr/>
          <p:nvPr/>
        </p:nvSpPr>
        <p:spPr>
          <a:xfrm>
            <a:off x="0" y="1568394"/>
            <a:ext cx="813868" cy="865596"/>
          </a:xfrm>
          <a:prstGeom prst="rect">
            <a:avLst/>
          </a:prstGeom>
          <a:solidFill>
            <a:schemeClr val="accent5">
              <a:lumMod val="5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en-US" altLang="zh-CN" sz="2200" dirty="0">
                <a:latin typeface="Calibri" panose="020F0502020204030204" pitchFamily="34" charset="0"/>
              </a:rPr>
              <a:t> 01</a:t>
            </a:r>
            <a:endParaRPr lang="zh-CN" altLang="en-US" sz="2200" dirty="0">
              <a:latin typeface="Calibri" panose="020F0502020204030204" pitchFamily="34" charset="0"/>
            </a:endParaRPr>
          </a:p>
        </p:txBody>
      </p:sp>
      <p:sp>
        <p:nvSpPr>
          <p:cNvPr id="6" name="矩形 28"/>
          <p:cNvSpPr/>
          <p:nvPr/>
        </p:nvSpPr>
        <p:spPr>
          <a:xfrm>
            <a:off x="813868" y="1568393"/>
            <a:ext cx="1588180" cy="109955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7" name="矩形 28"/>
          <p:cNvSpPr/>
          <p:nvPr/>
        </p:nvSpPr>
        <p:spPr>
          <a:xfrm>
            <a:off x="813869" y="2431946"/>
            <a:ext cx="1590940" cy="86510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dirty="0"/>
          </a:p>
        </p:txBody>
      </p:sp>
      <p:sp>
        <p:nvSpPr>
          <p:cNvPr id="8" name="矩形 28"/>
          <p:cNvSpPr/>
          <p:nvPr/>
        </p:nvSpPr>
        <p:spPr>
          <a:xfrm>
            <a:off x="813869" y="3291136"/>
            <a:ext cx="1594558" cy="861699"/>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9" name="矩形 28"/>
          <p:cNvSpPr/>
          <p:nvPr/>
        </p:nvSpPr>
        <p:spPr>
          <a:xfrm>
            <a:off x="809637" y="3905435"/>
            <a:ext cx="1597242" cy="11131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10" name="Freeform 144"/>
          <p:cNvSpPr>
            <a:spLocks noEditPoints="1"/>
          </p:cNvSpPr>
          <p:nvPr/>
        </p:nvSpPr>
        <p:spPr bwMode="black">
          <a:xfrm>
            <a:off x="1426546" y="2692046"/>
            <a:ext cx="298201" cy="519789"/>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p:spPr>
        <p:txBody>
          <a:bodyPr vert="horz" wrap="square" lIns="54446" tIns="27223" rIns="54446" bIns="27223" numCol="1" anchor="t" anchorCtr="0" compatLnSpc="1">
            <a:prstTxWarp prst="textNoShape">
              <a:avLst/>
            </a:prstTxWarp>
          </a:bodyPr>
          <a:lstStyle/>
          <a:p>
            <a:endParaRPr lang="en-US"/>
          </a:p>
        </p:txBody>
      </p:sp>
      <p:pic>
        <p:nvPicPr>
          <p:cNvPr id="11" name="Picture 34" descr="Efficiency.png"/>
          <p:cNvPicPr>
            <a:picLocks noChangeAspect="1"/>
          </p:cNvPicPr>
          <p:nvPr/>
        </p:nvPicPr>
        <p:blipFill>
          <a:blip r:embed="rId3" cstate="print"/>
          <a:srcRect/>
          <a:stretch>
            <a:fillRect/>
          </a:stretch>
        </p:blipFill>
        <p:spPr bwMode="auto">
          <a:xfrm>
            <a:off x="1252593" y="3375538"/>
            <a:ext cx="646104" cy="592209"/>
          </a:xfrm>
          <a:prstGeom prst="rect">
            <a:avLst/>
          </a:prstGeom>
          <a:noFill/>
          <a:ln>
            <a:noFill/>
          </a:ln>
        </p:spPr>
      </p:pic>
      <p:grpSp>
        <p:nvGrpSpPr>
          <p:cNvPr id="12" name="Group 173"/>
          <p:cNvGrpSpPr>
            <a:grpSpLocks noChangeAspect="1"/>
          </p:cNvGrpSpPr>
          <p:nvPr/>
        </p:nvGrpSpPr>
        <p:grpSpPr>
          <a:xfrm>
            <a:off x="1355757" y="4103391"/>
            <a:ext cx="439778" cy="559017"/>
            <a:chOff x="-2773363" y="1651000"/>
            <a:chExt cx="2692401" cy="3448051"/>
          </a:xfrm>
          <a:solidFill>
            <a:schemeClr val="bg1"/>
          </a:solidFill>
        </p:grpSpPr>
        <p:sp>
          <p:nvSpPr>
            <p:cNvPr id="13"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24"/>
            <p:cNvSpPr>
              <a:spLocks noChangeArrowheads="1"/>
            </p:cNvSpPr>
            <p:nvPr/>
          </p:nvSpPr>
          <p:spPr bwMode="auto">
            <a:xfrm>
              <a:off x="-1333500" y="3128964"/>
              <a:ext cx="77787" cy="7937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Freeform 89"/>
          <p:cNvSpPr>
            <a:spLocks noEditPoints="1"/>
          </p:cNvSpPr>
          <p:nvPr/>
        </p:nvSpPr>
        <p:spPr bwMode="black">
          <a:xfrm>
            <a:off x="1276455" y="2044105"/>
            <a:ext cx="546002" cy="347023"/>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49005" tIns="24502" rIns="49005" bIns="24502" numCol="1" anchor="t" anchorCtr="0" compatLnSpc="1">
            <a:prstTxWarp prst="textNoShape">
              <a:avLst/>
            </a:prstTxWarp>
          </a:bodyPr>
          <a:lstStyle/>
          <a:p>
            <a:endParaRPr lang="en-US" sz="1000"/>
          </a:p>
        </p:txBody>
      </p:sp>
      <p:sp>
        <p:nvSpPr>
          <p:cNvPr id="21" name="等腰三角形 66"/>
          <p:cNvSpPr/>
          <p:nvPr/>
        </p:nvSpPr>
        <p:spPr>
          <a:xfrm rot="5400000">
            <a:off x="3326633" y="1119520"/>
            <a:ext cx="623846" cy="2473015"/>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72585" tIns="36293" rIns="72585" bIns="36293" rtlCol="0" anchor="ctr"/>
          <a:lstStyle/>
          <a:p>
            <a:pPr algn="ctr"/>
            <a:r>
              <a:rPr lang="zh-CN" altLang="en-US" sz="1600" dirty="0">
                <a:latin typeface="微软雅黑" pitchFamily="34" charset="-122"/>
                <a:ea typeface="微软雅黑" pitchFamily="34" charset="-122"/>
              </a:rPr>
              <a:t>计算机</a:t>
            </a:r>
          </a:p>
        </p:txBody>
      </p:sp>
      <p:sp>
        <p:nvSpPr>
          <p:cNvPr id="22" name="等腰三角形 67"/>
          <p:cNvSpPr/>
          <p:nvPr/>
        </p:nvSpPr>
        <p:spPr>
          <a:xfrm rot="5400000">
            <a:off x="3326633" y="1743145"/>
            <a:ext cx="623846" cy="2473015"/>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72585" tIns="36293" rIns="72585" bIns="36293" rtlCol="0" anchor="ctr"/>
          <a:lstStyle/>
          <a:p>
            <a:pPr lvl="0" algn="ctr"/>
            <a:r>
              <a:rPr lang="zh-CN" altLang="en-US" sz="1600" dirty="0">
                <a:solidFill>
                  <a:prstClr val="white"/>
                </a:solidFill>
                <a:latin typeface="微软雅黑" pitchFamily="34" charset="-122"/>
                <a:ea typeface="微软雅黑" pitchFamily="34" charset="-122"/>
              </a:rPr>
              <a:t>沟通技巧</a:t>
            </a:r>
          </a:p>
        </p:txBody>
      </p:sp>
      <p:sp>
        <p:nvSpPr>
          <p:cNvPr id="23" name="等腰三角形 68"/>
          <p:cNvSpPr/>
          <p:nvPr/>
        </p:nvSpPr>
        <p:spPr>
          <a:xfrm rot="5400000">
            <a:off x="3330692" y="2362713"/>
            <a:ext cx="615729" cy="2473015"/>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72585" tIns="36293" rIns="72585" bIns="36293" rtlCol="0" anchor="ctr"/>
          <a:lstStyle/>
          <a:p>
            <a:pPr lvl="0" algn="ctr"/>
            <a:r>
              <a:rPr lang="zh-CN" altLang="en-US" sz="1600">
                <a:solidFill>
                  <a:prstClr val="white"/>
                </a:solidFill>
                <a:latin typeface="微软雅黑" pitchFamily="34" charset="-122"/>
                <a:ea typeface="微软雅黑" pitchFamily="34" charset="-122"/>
              </a:rPr>
              <a:t>添加标题</a:t>
            </a:r>
          </a:p>
        </p:txBody>
      </p:sp>
      <p:sp>
        <p:nvSpPr>
          <p:cNvPr id="24" name="等腰三角形 69"/>
          <p:cNvSpPr/>
          <p:nvPr/>
        </p:nvSpPr>
        <p:spPr>
          <a:xfrm rot="5400000">
            <a:off x="3326633" y="2982281"/>
            <a:ext cx="623846" cy="2473015"/>
          </a:xfrm>
          <a:custGeom>
            <a:avLst/>
            <a:gdLst/>
            <a:ahLst/>
            <a:cxnLst/>
            <a:rect l="l" t="t" r="r" b="b"/>
            <a:pathLst>
              <a:path w="792185" h="3101364">
                <a:moveTo>
                  <a:pt x="0" y="3101364"/>
                </a:moveTo>
                <a:lnTo>
                  <a:pt x="0" y="245938"/>
                </a:lnTo>
                <a:lnTo>
                  <a:pt x="253975" y="245938"/>
                </a:lnTo>
                <a:lnTo>
                  <a:pt x="396619" y="0"/>
                </a:lnTo>
                <a:lnTo>
                  <a:pt x="539263" y="245938"/>
                </a:lnTo>
                <a:lnTo>
                  <a:pt x="792185" y="245938"/>
                </a:lnTo>
                <a:lnTo>
                  <a:pt x="792185" y="3101364"/>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lIns="72585" tIns="36293" rIns="72585" bIns="36293" rtlCol="0" anchor="ctr"/>
          <a:lstStyle/>
          <a:p>
            <a:pPr lvl="0" algn="ctr"/>
            <a:r>
              <a:rPr lang="zh-CN" altLang="en-US" sz="1600" dirty="0">
                <a:solidFill>
                  <a:prstClr val="white"/>
                </a:solidFill>
                <a:latin typeface="微软雅黑" pitchFamily="34" charset="-122"/>
                <a:ea typeface="微软雅黑" pitchFamily="34" charset="-122"/>
              </a:rPr>
              <a:t>团队建设</a:t>
            </a:r>
          </a:p>
        </p:txBody>
      </p:sp>
      <p:sp>
        <p:nvSpPr>
          <p:cNvPr id="25" name="TextBox 85"/>
          <p:cNvSpPr txBox="1"/>
          <p:nvPr/>
        </p:nvSpPr>
        <p:spPr>
          <a:xfrm>
            <a:off x="5032549" y="2075273"/>
            <a:ext cx="3100619" cy="513415"/>
          </a:xfrm>
          <a:prstGeom prst="rect">
            <a:avLst/>
          </a:prstGeom>
          <a:noFill/>
        </p:spPr>
        <p:txBody>
          <a:bodyPr wrap="square" lIns="72585" tIns="36293" rIns="72585" bIns="3629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a:t>
            </a:r>
          </a:p>
        </p:txBody>
      </p:sp>
      <p:sp>
        <p:nvSpPr>
          <p:cNvPr id="26" name="TextBox 86"/>
          <p:cNvSpPr txBox="1"/>
          <p:nvPr/>
        </p:nvSpPr>
        <p:spPr>
          <a:xfrm>
            <a:off x="5032549" y="2686016"/>
            <a:ext cx="3100619" cy="491999"/>
          </a:xfrm>
          <a:prstGeom prst="rect">
            <a:avLst/>
          </a:prstGeom>
          <a:noFill/>
        </p:spPr>
        <p:txBody>
          <a:bodyPr wrap="square" lIns="72585" tIns="36293" rIns="72585" bIns="3629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a:t>
            </a:r>
          </a:p>
        </p:txBody>
      </p:sp>
      <p:sp>
        <p:nvSpPr>
          <p:cNvPr id="27" name="TextBox 87"/>
          <p:cNvSpPr txBox="1"/>
          <p:nvPr/>
        </p:nvSpPr>
        <p:spPr>
          <a:xfrm>
            <a:off x="5032549" y="3307796"/>
            <a:ext cx="3100619" cy="513415"/>
          </a:xfrm>
          <a:prstGeom prst="rect">
            <a:avLst/>
          </a:prstGeom>
          <a:noFill/>
        </p:spPr>
        <p:txBody>
          <a:bodyPr wrap="square" lIns="72585" tIns="36293" rIns="72585" bIns="3629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a:t>
            </a:r>
          </a:p>
        </p:txBody>
      </p:sp>
      <p:sp>
        <p:nvSpPr>
          <p:cNvPr id="28" name="TextBox 88"/>
          <p:cNvSpPr txBox="1"/>
          <p:nvPr/>
        </p:nvSpPr>
        <p:spPr>
          <a:xfrm>
            <a:off x="5032549" y="3935098"/>
            <a:ext cx="3100619" cy="491999"/>
          </a:xfrm>
          <a:prstGeom prst="rect">
            <a:avLst/>
          </a:prstGeom>
          <a:noFill/>
        </p:spPr>
        <p:txBody>
          <a:bodyPr wrap="square" lIns="72585" tIns="36293" rIns="72585" bIns="3629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a:t>
            </a:r>
          </a:p>
        </p:txBody>
      </p:sp>
      <p:sp>
        <p:nvSpPr>
          <p:cNvPr id="39" name="任意多边形 38"/>
          <p:cNvSpPr/>
          <p:nvPr/>
        </p:nvSpPr>
        <p:spPr>
          <a:xfrm rot="16200000">
            <a:off x="8564867" y="2555999"/>
            <a:ext cx="839239" cy="1474728"/>
          </a:xfrm>
          <a:custGeom>
            <a:avLst/>
            <a:gdLst>
              <a:gd name="connsiteX0" fmla="*/ 1065700 w 1065700"/>
              <a:gd name="connsiteY0" fmla="*/ 234445 h 1849430"/>
              <a:gd name="connsiteX1" fmla="*/ 1065700 w 1065700"/>
              <a:gd name="connsiteY1" fmla="*/ 1849430 h 1849430"/>
              <a:gd name="connsiteX2" fmla="*/ 0 w 1065700"/>
              <a:gd name="connsiteY2" fmla="*/ 1849430 h 1849430"/>
              <a:gd name="connsiteX3" fmla="*/ 0 w 1065700"/>
              <a:gd name="connsiteY3" fmla="*/ 234445 h 1849430"/>
              <a:gd name="connsiteX4" fmla="*/ 396873 w 1065700"/>
              <a:gd name="connsiteY4" fmla="*/ 234445 h 1849430"/>
              <a:gd name="connsiteX5" fmla="*/ 532851 w 1065700"/>
              <a:gd name="connsiteY5" fmla="*/ 0 h 1849430"/>
              <a:gd name="connsiteX6" fmla="*/ 668829 w 1065700"/>
              <a:gd name="connsiteY6" fmla="*/ 234445 h 184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700" h="1849430">
                <a:moveTo>
                  <a:pt x="1065700" y="234445"/>
                </a:moveTo>
                <a:lnTo>
                  <a:pt x="1065700" y="1849430"/>
                </a:lnTo>
                <a:lnTo>
                  <a:pt x="0" y="1849430"/>
                </a:lnTo>
                <a:lnTo>
                  <a:pt x="0" y="234445"/>
                </a:lnTo>
                <a:lnTo>
                  <a:pt x="396873" y="234445"/>
                </a:lnTo>
                <a:lnTo>
                  <a:pt x="532851" y="0"/>
                </a:lnTo>
                <a:lnTo>
                  <a:pt x="668829" y="23444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0" name="TextBox 89"/>
          <p:cNvSpPr txBox="1"/>
          <p:nvPr/>
        </p:nvSpPr>
        <p:spPr>
          <a:xfrm>
            <a:off x="8562138" y="2990396"/>
            <a:ext cx="851369" cy="614982"/>
          </a:xfrm>
          <a:prstGeom prst="rect">
            <a:avLst/>
          </a:prstGeom>
          <a:noFill/>
        </p:spPr>
        <p:txBody>
          <a:bodyPr wrap="square" lIns="72585" tIns="36293" rIns="72585" bIns="36293" rtlCol="0">
            <a:spAutoFit/>
          </a:bodyPr>
          <a:lstStyle/>
          <a:p>
            <a:pPr>
              <a:lnSpc>
                <a:spcPct val="110000"/>
              </a:lnSpc>
            </a:pPr>
            <a:r>
              <a:rPr lang="zh-CN" altLang="en-US" sz="1600" b="1" dirty="0">
                <a:solidFill>
                  <a:schemeClr val="bg1">
                    <a:lumMod val="95000"/>
                  </a:schemeClr>
                </a:solidFill>
                <a:latin typeface="微软雅黑" pitchFamily="34" charset="-122"/>
                <a:ea typeface="微软雅黑" pitchFamily="34" charset="-122"/>
              </a:rPr>
              <a:t>输入现在职称</a:t>
            </a:r>
          </a:p>
        </p:txBody>
      </p:sp>
      <p:sp>
        <p:nvSpPr>
          <p:cNvPr id="36" name="矩形 35"/>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18"/>
          <p:cNvSpPr>
            <a:spLocks noChangeArrowheads="1"/>
          </p:cNvSpPr>
          <p:nvPr/>
        </p:nvSpPr>
        <p:spPr bwMode="auto">
          <a:xfrm>
            <a:off x="3737282" y="399325"/>
            <a:ext cx="2247282"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职业技能二</a:t>
            </a:r>
            <a:endParaRPr lang="zh-CN" altLang="en-US" sz="3200" b="1" dirty="0">
              <a:latin typeface="微软雅黑" panose="020B0503020204020204" pitchFamily="34" charset="-122"/>
              <a:ea typeface="微软雅黑" panose="020B0503020204020204" pitchFamily="34" charset="-122"/>
            </a:endParaRPr>
          </a:p>
        </p:txBody>
      </p:sp>
      <p:sp>
        <p:nvSpPr>
          <p:cNvPr id="38" name="Circle Arrow"/>
          <p:cNvSpPr>
            <a:spLocks noEditPoints="1" noChangeArrowheads="1"/>
          </p:cNvSpPr>
          <p:nvPr/>
        </p:nvSpPr>
        <p:spPr bwMode="auto">
          <a:xfrm rot="5400000" flipV="1">
            <a:off x="3251130"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40" name="文本框 37"/>
          <p:cNvSpPr txBox="1"/>
          <p:nvPr/>
        </p:nvSpPr>
        <p:spPr>
          <a:xfrm>
            <a:off x="3500127" y="1050521"/>
            <a:ext cx="2696123"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Professional Skills</a:t>
            </a:r>
            <a:endParaRPr lang="zh-CN" altLang="en-US" dirty="0"/>
          </a:p>
        </p:txBody>
      </p:sp>
    </p:spTree>
    <p:extLst>
      <p:ext uri="{BB962C8B-B14F-4D97-AF65-F5344CB8AC3E}">
        <p14:creationId xmlns:p14="http://schemas.microsoft.com/office/powerpoint/2010/main" val="1522285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39"/>
          <p:cNvSpPr txBox="1"/>
          <p:nvPr/>
        </p:nvSpPr>
        <p:spPr>
          <a:xfrm flipH="1">
            <a:off x="927100" y="3945729"/>
            <a:ext cx="2222268" cy="319508"/>
          </a:xfrm>
          <a:prstGeom prst="rect">
            <a:avLst/>
          </a:prstGeom>
        </p:spPr>
        <p:txBody>
          <a:bodyPr wrap="square" lIns="72578" tIns="36289" rIns="72578" bIns="36289">
            <a:spAutoFit/>
          </a:bodyPr>
          <a:lstStyle>
            <a:defPPr>
              <a:defRPr lang="zh-CN"/>
            </a:defPPr>
            <a:lvl1pPr algn="ctr">
              <a:defRPr sz="2200" b="1">
                <a:solidFill>
                  <a:schemeClr val="bg1"/>
                </a:solidFill>
                <a:latin typeface="微软雅黑" pitchFamily="34" charset="-122"/>
                <a:ea typeface="微软雅黑" pitchFamily="34" charset="-122"/>
              </a:defRPr>
            </a:lvl1pPr>
          </a:lstStyle>
          <a:p>
            <a:pPr algn="l"/>
            <a:r>
              <a:rPr lang="zh-CN" altLang="en-US" sz="1600" dirty="0">
                <a:solidFill>
                  <a:schemeClr val="tx1"/>
                </a:solidFill>
              </a:rPr>
              <a:t>点击添加标题</a:t>
            </a:r>
          </a:p>
        </p:txBody>
      </p:sp>
      <p:sp>
        <p:nvSpPr>
          <p:cNvPr id="46" name="TextBox 40"/>
          <p:cNvSpPr txBox="1"/>
          <p:nvPr/>
        </p:nvSpPr>
        <p:spPr>
          <a:xfrm>
            <a:off x="927100" y="4247013"/>
            <a:ext cx="2725415" cy="4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defPPr>
              <a:defRPr lang="zh-CN"/>
            </a:defPPr>
            <a:lvl1pPr algn="ctr">
              <a:lnSpc>
                <a:spcPct val="130000"/>
              </a:lnSpc>
              <a:spcBef>
                <a:spcPct val="0"/>
              </a:spcBef>
              <a:buFont typeface="Arial" charset="0"/>
              <a:buNone/>
              <a:defRPr sz="1400">
                <a:solidFill>
                  <a:schemeClr val="bg1"/>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r>
              <a:rPr lang="zh-CN" altLang="en-US" sz="1100" dirty="0">
                <a:solidFill>
                  <a:schemeClr val="tx1">
                    <a:lumMod val="75000"/>
                    <a:lumOff val="25000"/>
                  </a:schemeClr>
                </a:solidFill>
              </a:rPr>
              <a:t>请输入您的文字内容请输入您的文字内容请输入您的文字内容请输入您的文字内容。</a:t>
            </a:r>
            <a:endParaRPr lang="zh-CN" altLang="en-US" sz="1100" dirty="0">
              <a:solidFill>
                <a:schemeClr val="tx1">
                  <a:lumMod val="75000"/>
                  <a:lumOff val="25000"/>
                </a:schemeClr>
              </a:solidFill>
              <a:sym typeface="微软雅黑" pitchFamily="34" charset="-122"/>
            </a:endParaRPr>
          </a:p>
        </p:txBody>
      </p:sp>
      <p:sp>
        <p:nvSpPr>
          <p:cNvPr id="34" name="六边形 33"/>
          <p:cNvSpPr/>
          <p:nvPr/>
        </p:nvSpPr>
        <p:spPr>
          <a:xfrm>
            <a:off x="3464014" y="599922"/>
            <a:ext cx="1497685" cy="1275085"/>
          </a:xfrm>
          <a:prstGeom prst="hexagon">
            <a:avLst/>
          </a:prstGeom>
          <a:solidFill>
            <a:srgbClr val="64A0DC"/>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dirty="0">
                <a:latin typeface="微软雅黑" panose="020B0503020204020204" pitchFamily="34" charset="-122"/>
                <a:ea typeface="微软雅黑" panose="020B0503020204020204" pitchFamily="34" charset="-122"/>
              </a:rPr>
              <a:t>荣誉</a:t>
            </a:r>
          </a:p>
        </p:txBody>
      </p:sp>
      <p:sp>
        <p:nvSpPr>
          <p:cNvPr id="35" name="六边形 34"/>
          <p:cNvSpPr/>
          <p:nvPr/>
        </p:nvSpPr>
        <p:spPr>
          <a:xfrm>
            <a:off x="4732468" y="1302484"/>
            <a:ext cx="1497685" cy="1275085"/>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b="1" dirty="0">
                <a:latin typeface="微软雅黑" panose="020B0503020204020204" pitchFamily="34" charset="-122"/>
                <a:ea typeface="微软雅黑" panose="020B0503020204020204" pitchFamily="34" charset="-122"/>
              </a:rPr>
              <a:t>专业</a:t>
            </a:r>
          </a:p>
        </p:txBody>
      </p:sp>
      <p:sp>
        <p:nvSpPr>
          <p:cNvPr id="36" name="六边形 35"/>
          <p:cNvSpPr/>
          <p:nvPr/>
        </p:nvSpPr>
        <p:spPr>
          <a:xfrm>
            <a:off x="3464012" y="1986914"/>
            <a:ext cx="1497685" cy="1275085"/>
          </a:xfrm>
          <a:prstGeom prst="hexagon">
            <a:avLst/>
          </a:prstGeom>
          <a:blipFill dpi="0" rotWithShape="1">
            <a:blip r:embed="rId3" cstate="print"/>
            <a:srcRect/>
            <a:tile tx="0" ty="0" sx="100000" sy="100000" flip="none" algn="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7" name="六边形 36"/>
          <p:cNvSpPr/>
          <p:nvPr/>
        </p:nvSpPr>
        <p:spPr>
          <a:xfrm>
            <a:off x="6000924" y="2005183"/>
            <a:ext cx="1497685" cy="1275085"/>
          </a:xfrm>
          <a:prstGeom prst="hexagon">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38" name="六边形 37"/>
          <p:cNvSpPr/>
          <p:nvPr/>
        </p:nvSpPr>
        <p:spPr>
          <a:xfrm>
            <a:off x="4736547" y="2680396"/>
            <a:ext cx="1497685" cy="1275085"/>
          </a:xfrm>
          <a:prstGeom prst="hexagon">
            <a:avLst/>
          </a:prstGeom>
          <a:solidFill>
            <a:srgbClr val="0092C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dirty="0">
                <a:latin typeface="微软雅黑" panose="020B0503020204020204" pitchFamily="34" charset="-122"/>
                <a:ea typeface="微软雅黑" panose="020B0503020204020204" pitchFamily="34" charset="-122"/>
              </a:rPr>
              <a:t>协调</a:t>
            </a:r>
          </a:p>
        </p:txBody>
      </p:sp>
      <p:sp>
        <p:nvSpPr>
          <p:cNvPr id="39" name="六边形 38"/>
          <p:cNvSpPr/>
          <p:nvPr/>
        </p:nvSpPr>
        <p:spPr>
          <a:xfrm>
            <a:off x="7269381" y="1305550"/>
            <a:ext cx="1497685" cy="1275085"/>
          </a:xfrm>
          <a:prstGeom prst="hexag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b="1" dirty="0">
                <a:latin typeface="微软雅黑" panose="020B0503020204020204" pitchFamily="34" charset="-122"/>
                <a:ea typeface="微软雅黑" panose="020B0503020204020204" pitchFamily="34" charset="-122"/>
              </a:rPr>
              <a:t>合作</a:t>
            </a:r>
          </a:p>
        </p:txBody>
      </p:sp>
      <p:sp>
        <p:nvSpPr>
          <p:cNvPr id="40" name="六边形 39"/>
          <p:cNvSpPr/>
          <p:nvPr/>
        </p:nvSpPr>
        <p:spPr>
          <a:xfrm>
            <a:off x="2195556" y="1305550"/>
            <a:ext cx="1497685" cy="1275085"/>
          </a:xfrm>
          <a:prstGeom prst="hexagon">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
        <p:nvSpPr>
          <p:cNvPr id="41" name="六边形 40"/>
          <p:cNvSpPr/>
          <p:nvPr/>
        </p:nvSpPr>
        <p:spPr>
          <a:xfrm>
            <a:off x="6000926" y="3373907"/>
            <a:ext cx="1497685" cy="127508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b="1" dirty="0">
                <a:latin typeface="微软雅黑" panose="020B0503020204020204" pitchFamily="34" charset="-122"/>
                <a:ea typeface="微软雅黑" panose="020B0503020204020204" pitchFamily="34" charset="-122"/>
              </a:rPr>
              <a:t>奉献</a:t>
            </a:r>
          </a:p>
        </p:txBody>
      </p:sp>
      <p:sp>
        <p:nvSpPr>
          <p:cNvPr id="42" name="六边形 41"/>
          <p:cNvSpPr/>
          <p:nvPr/>
        </p:nvSpPr>
        <p:spPr>
          <a:xfrm>
            <a:off x="7269381" y="2669735"/>
            <a:ext cx="1497685" cy="1275085"/>
          </a:xfrm>
          <a:prstGeom prst="hexagon">
            <a:avLst/>
          </a:prstGeom>
          <a:solidFill>
            <a:srgbClr val="0092C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dirty="0">
                <a:latin typeface="微软雅黑" panose="020B0503020204020204" pitchFamily="34" charset="-122"/>
                <a:ea typeface="微软雅黑" panose="020B0503020204020204" pitchFamily="34" charset="-122"/>
              </a:rPr>
              <a:t>谦虚</a:t>
            </a:r>
          </a:p>
        </p:txBody>
      </p:sp>
      <p:sp>
        <p:nvSpPr>
          <p:cNvPr id="43" name="六边形 42"/>
          <p:cNvSpPr/>
          <p:nvPr/>
        </p:nvSpPr>
        <p:spPr>
          <a:xfrm>
            <a:off x="2195556" y="2669735"/>
            <a:ext cx="1497685" cy="1275085"/>
          </a:xfrm>
          <a:prstGeom prst="hexag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b="1">
                <a:latin typeface="微软雅黑" panose="020B0503020204020204" pitchFamily="34" charset="-122"/>
                <a:ea typeface="微软雅黑" panose="020B0503020204020204" pitchFamily="34" charset="-122"/>
              </a:rPr>
              <a:t>远见</a:t>
            </a:r>
          </a:p>
        </p:txBody>
      </p:sp>
      <p:sp>
        <p:nvSpPr>
          <p:cNvPr id="44" name="六边形 43"/>
          <p:cNvSpPr/>
          <p:nvPr/>
        </p:nvSpPr>
        <p:spPr>
          <a:xfrm>
            <a:off x="927100" y="2005183"/>
            <a:ext cx="1497685" cy="1275085"/>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r>
              <a:rPr lang="zh-CN" altLang="en-US" sz="2200">
                <a:latin typeface="微软雅黑" panose="020B0503020204020204" pitchFamily="34" charset="-122"/>
                <a:ea typeface="微软雅黑" panose="020B0503020204020204" pitchFamily="34" charset="-122"/>
              </a:rPr>
              <a:t>目标</a:t>
            </a:r>
          </a:p>
        </p:txBody>
      </p:sp>
      <p:sp>
        <p:nvSpPr>
          <p:cNvPr id="47" name="六边形 46"/>
          <p:cNvSpPr/>
          <p:nvPr/>
        </p:nvSpPr>
        <p:spPr>
          <a:xfrm>
            <a:off x="3464014" y="3373907"/>
            <a:ext cx="1497685" cy="1275085"/>
          </a:xfrm>
          <a:prstGeom prst="hexagon">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p>
        </p:txBody>
      </p:sp>
    </p:spTree>
    <p:extLst>
      <p:ext uri="{BB962C8B-B14F-4D97-AF65-F5344CB8AC3E}">
        <p14:creationId xmlns:p14="http://schemas.microsoft.com/office/powerpoint/2010/main" val="1691602845"/>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50"/>
          <p:cNvSpPr>
            <a:spLocks noChangeArrowheads="1"/>
          </p:cNvSpPr>
          <p:nvPr/>
        </p:nvSpPr>
        <p:spPr bwMode="auto">
          <a:xfrm>
            <a:off x="1083329" y="2435994"/>
            <a:ext cx="2400086" cy="33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1700" b="1" dirty="0"/>
              <a:t>专注专业 </a:t>
            </a:r>
          </a:p>
        </p:txBody>
      </p:sp>
      <p:sp>
        <p:nvSpPr>
          <p:cNvPr id="24" name="矩形 17"/>
          <p:cNvSpPr>
            <a:spLocks noChangeArrowheads="1"/>
          </p:cNvSpPr>
          <p:nvPr/>
        </p:nvSpPr>
        <p:spPr bwMode="auto">
          <a:xfrm>
            <a:off x="1446870" y="3715983"/>
            <a:ext cx="1706524" cy="1090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在此录入上述图片的综合分析说明，在此录入上述图片的综合分析说明，在此录入上述图片的综合分析说明。</a:t>
            </a:r>
          </a:p>
        </p:txBody>
      </p:sp>
      <p:sp>
        <p:nvSpPr>
          <p:cNvPr id="25" name="矩形 59"/>
          <p:cNvSpPr>
            <a:spLocks noChangeArrowheads="1"/>
          </p:cNvSpPr>
          <p:nvPr/>
        </p:nvSpPr>
        <p:spPr bwMode="auto">
          <a:xfrm>
            <a:off x="3660882" y="2435994"/>
            <a:ext cx="2400086" cy="33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1700" b="1" dirty="0">
                <a:sym typeface="微软雅黑" pitchFamily="34" charset="-122"/>
              </a:rPr>
              <a:t>精诚协作</a:t>
            </a:r>
            <a:endParaRPr lang="zh-CN" altLang="en-US" sz="1700" dirty="0">
              <a:latin typeface="Arial" charset="0"/>
              <a:ea typeface="宋体" pitchFamily="2" charset="-122"/>
            </a:endParaRPr>
          </a:p>
        </p:txBody>
      </p:sp>
      <p:sp>
        <p:nvSpPr>
          <p:cNvPr id="27" name="矩形 62"/>
          <p:cNvSpPr>
            <a:spLocks noChangeArrowheads="1"/>
          </p:cNvSpPr>
          <p:nvPr/>
        </p:nvSpPr>
        <p:spPr bwMode="auto">
          <a:xfrm>
            <a:off x="6238435" y="2435994"/>
            <a:ext cx="2400086" cy="33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1700" b="1" dirty="0">
                <a:sym typeface="微软雅黑" pitchFamily="34" charset="-122"/>
              </a:rPr>
              <a:t>开放成长</a:t>
            </a:r>
            <a:endParaRPr lang="zh-CN" altLang="en-US" sz="1700" dirty="0">
              <a:latin typeface="Arial" charset="0"/>
              <a:ea typeface="宋体" pitchFamily="2" charset="-122"/>
            </a:endParaRPr>
          </a:p>
        </p:txBody>
      </p:sp>
      <p:sp>
        <p:nvSpPr>
          <p:cNvPr id="34" name="矩形 17"/>
          <p:cNvSpPr>
            <a:spLocks noChangeArrowheads="1"/>
          </p:cNvSpPr>
          <p:nvPr/>
        </p:nvSpPr>
        <p:spPr bwMode="auto">
          <a:xfrm>
            <a:off x="3999705" y="3715983"/>
            <a:ext cx="1722441" cy="1090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在此录入上述图片的综合分析说明，在此录入上述图片的综合分析说明，在此录入上述图片的综合分析说明。</a:t>
            </a:r>
          </a:p>
        </p:txBody>
      </p:sp>
      <p:sp>
        <p:nvSpPr>
          <p:cNvPr id="35" name="矩形 17"/>
          <p:cNvSpPr>
            <a:spLocks noChangeArrowheads="1"/>
          </p:cNvSpPr>
          <p:nvPr/>
        </p:nvSpPr>
        <p:spPr bwMode="auto">
          <a:xfrm>
            <a:off x="6523561" y="3715983"/>
            <a:ext cx="1798831" cy="1090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5" tIns="36293" rIns="72585" bIns="36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在此录入上述图片的综合分析说明，在此录入上述图片的综合分析说明，在此录入上述图片的综合分析说明。</a:t>
            </a:r>
          </a:p>
        </p:txBody>
      </p:sp>
      <p:grpSp>
        <p:nvGrpSpPr>
          <p:cNvPr id="41" name="组合 40"/>
          <p:cNvGrpSpPr/>
          <p:nvPr/>
        </p:nvGrpSpPr>
        <p:grpSpPr>
          <a:xfrm>
            <a:off x="3944990" y="1689868"/>
            <a:ext cx="1831871" cy="1802831"/>
            <a:chOff x="3131707" y="1925083"/>
            <a:chExt cx="2882188" cy="2872143"/>
          </a:xfrm>
          <a:solidFill>
            <a:schemeClr val="bg1">
              <a:lumMod val="95000"/>
              <a:alpha val="40000"/>
            </a:schemeClr>
          </a:solidFill>
          <a:effectLst/>
        </p:grpSpPr>
        <p:sp>
          <p:nvSpPr>
            <p:cNvPr id="42" name="新月形 41"/>
            <p:cNvSpPr/>
            <p:nvPr/>
          </p:nvSpPr>
          <p:spPr>
            <a:xfrm rot="20751297">
              <a:off x="3131707" y="2126690"/>
              <a:ext cx="1331655" cy="2663312"/>
            </a:xfrm>
            <a:prstGeom prst="moon">
              <a:avLst>
                <a:gd name="adj" fmla="val 15190"/>
              </a:avLst>
            </a:prstGeom>
            <a:solidFill>
              <a:schemeClr val="accent3"/>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43" name="新月形 42"/>
            <p:cNvSpPr/>
            <p:nvPr/>
          </p:nvSpPr>
          <p:spPr>
            <a:xfrm rot="4551297">
              <a:off x="3813699" y="1259256"/>
              <a:ext cx="1331655" cy="2663310"/>
            </a:xfrm>
            <a:prstGeom prst="moon">
              <a:avLst>
                <a:gd name="adj" fmla="val 15190"/>
              </a:avLst>
            </a:prstGeom>
            <a:solidFill>
              <a:srgbClr val="007EEA"/>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44" name="新月形 43"/>
            <p:cNvSpPr/>
            <p:nvPr/>
          </p:nvSpPr>
          <p:spPr>
            <a:xfrm rot="9951297">
              <a:off x="4682240" y="1941956"/>
              <a:ext cx="1331655" cy="2663311"/>
            </a:xfrm>
            <a:prstGeom prst="moon">
              <a:avLst>
                <a:gd name="adj" fmla="val 15190"/>
              </a:avLst>
            </a:prstGeom>
            <a:solidFill>
              <a:srgbClr val="00B050"/>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45" name="新月形 44"/>
            <p:cNvSpPr/>
            <p:nvPr/>
          </p:nvSpPr>
          <p:spPr>
            <a:xfrm rot="15351297">
              <a:off x="4011670" y="2799744"/>
              <a:ext cx="1331655" cy="2663310"/>
            </a:xfrm>
            <a:prstGeom prst="moon">
              <a:avLst>
                <a:gd name="adj" fmla="val 15190"/>
              </a:avLst>
            </a:prstGeom>
            <a:solidFill>
              <a:srgbClr val="7030A0"/>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grpSp>
      <p:grpSp>
        <p:nvGrpSpPr>
          <p:cNvPr id="46" name="组合 45"/>
          <p:cNvGrpSpPr/>
          <p:nvPr/>
        </p:nvGrpSpPr>
        <p:grpSpPr>
          <a:xfrm>
            <a:off x="1384197" y="1689868"/>
            <a:ext cx="1831871" cy="1802831"/>
            <a:chOff x="3131707" y="1925083"/>
            <a:chExt cx="2882188" cy="2872143"/>
          </a:xfrm>
          <a:solidFill>
            <a:schemeClr val="bg1">
              <a:lumMod val="95000"/>
              <a:alpha val="40000"/>
            </a:schemeClr>
          </a:solidFill>
          <a:effectLst/>
        </p:grpSpPr>
        <p:sp>
          <p:nvSpPr>
            <p:cNvPr id="47" name="新月形 46"/>
            <p:cNvSpPr/>
            <p:nvPr/>
          </p:nvSpPr>
          <p:spPr>
            <a:xfrm rot="20751297">
              <a:off x="3131707" y="2126690"/>
              <a:ext cx="1331655" cy="2663312"/>
            </a:xfrm>
            <a:prstGeom prst="moon">
              <a:avLst>
                <a:gd name="adj" fmla="val 15190"/>
              </a:avLst>
            </a:prstGeom>
            <a:solidFill>
              <a:schemeClr val="accent3"/>
            </a:solidFill>
            <a:ln w="12700" cap="flat" cmpd="sng" algn="ctr">
              <a:solidFill>
                <a:schemeClr val="bg1"/>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48" name="新月形 47"/>
            <p:cNvSpPr/>
            <p:nvPr/>
          </p:nvSpPr>
          <p:spPr>
            <a:xfrm rot="4551297">
              <a:off x="3813699" y="1259256"/>
              <a:ext cx="1331655" cy="2663310"/>
            </a:xfrm>
            <a:prstGeom prst="moon">
              <a:avLst>
                <a:gd name="adj" fmla="val 15190"/>
              </a:avLst>
            </a:prstGeom>
            <a:solidFill>
              <a:srgbClr val="007EEA"/>
            </a:solidFill>
            <a:ln w="12700" cap="flat" cmpd="sng" algn="ctr">
              <a:solidFill>
                <a:schemeClr val="bg1"/>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49" name="新月形 48"/>
            <p:cNvSpPr/>
            <p:nvPr/>
          </p:nvSpPr>
          <p:spPr>
            <a:xfrm rot="9951297">
              <a:off x="4682240" y="1941956"/>
              <a:ext cx="1331655" cy="2663311"/>
            </a:xfrm>
            <a:prstGeom prst="moon">
              <a:avLst>
                <a:gd name="adj" fmla="val 15190"/>
              </a:avLst>
            </a:prstGeom>
            <a:solidFill>
              <a:srgbClr val="00B050"/>
            </a:solidFill>
            <a:ln w="12700" cap="flat" cmpd="sng" algn="ctr">
              <a:solidFill>
                <a:schemeClr val="bg1"/>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50" name="新月形 49"/>
            <p:cNvSpPr/>
            <p:nvPr/>
          </p:nvSpPr>
          <p:spPr>
            <a:xfrm rot="15351297">
              <a:off x="4011670" y="2799744"/>
              <a:ext cx="1331655" cy="2663310"/>
            </a:xfrm>
            <a:prstGeom prst="moon">
              <a:avLst>
                <a:gd name="adj" fmla="val 15190"/>
              </a:avLst>
            </a:prstGeom>
            <a:solidFill>
              <a:srgbClr val="7030A0"/>
            </a:solidFill>
            <a:ln w="12700" cap="flat" cmpd="sng" algn="ctr">
              <a:solidFill>
                <a:schemeClr val="bg1"/>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grpSp>
      <p:grpSp>
        <p:nvGrpSpPr>
          <p:cNvPr id="51" name="组合 50"/>
          <p:cNvGrpSpPr/>
          <p:nvPr/>
        </p:nvGrpSpPr>
        <p:grpSpPr>
          <a:xfrm>
            <a:off x="6507041" y="1689868"/>
            <a:ext cx="1831871" cy="1802831"/>
            <a:chOff x="3131707" y="1925083"/>
            <a:chExt cx="2882188" cy="2872143"/>
          </a:xfrm>
          <a:solidFill>
            <a:schemeClr val="bg1">
              <a:lumMod val="95000"/>
              <a:alpha val="40000"/>
            </a:schemeClr>
          </a:solidFill>
          <a:effectLst/>
        </p:grpSpPr>
        <p:sp>
          <p:nvSpPr>
            <p:cNvPr id="52" name="新月形 51"/>
            <p:cNvSpPr/>
            <p:nvPr/>
          </p:nvSpPr>
          <p:spPr>
            <a:xfrm rot="20751297">
              <a:off x="3131707" y="2126690"/>
              <a:ext cx="1331655" cy="2663312"/>
            </a:xfrm>
            <a:prstGeom prst="moon">
              <a:avLst>
                <a:gd name="adj" fmla="val 15190"/>
              </a:avLst>
            </a:prstGeom>
            <a:solidFill>
              <a:schemeClr val="accent3"/>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53" name="新月形 52"/>
            <p:cNvSpPr/>
            <p:nvPr/>
          </p:nvSpPr>
          <p:spPr>
            <a:xfrm rot="4551297">
              <a:off x="3813699" y="1259256"/>
              <a:ext cx="1331655" cy="2663310"/>
            </a:xfrm>
            <a:prstGeom prst="moon">
              <a:avLst>
                <a:gd name="adj" fmla="val 15190"/>
              </a:avLst>
            </a:prstGeom>
            <a:solidFill>
              <a:srgbClr val="007EEA"/>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54" name="新月形 53"/>
            <p:cNvSpPr/>
            <p:nvPr/>
          </p:nvSpPr>
          <p:spPr>
            <a:xfrm rot="9951297">
              <a:off x="4682240" y="1941956"/>
              <a:ext cx="1331655" cy="2663311"/>
            </a:xfrm>
            <a:prstGeom prst="moon">
              <a:avLst>
                <a:gd name="adj" fmla="val 15190"/>
              </a:avLst>
            </a:prstGeom>
            <a:solidFill>
              <a:srgbClr val="00B050"/>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sp>
          <p:nvSpPr>
            <p:cNvPr id="55" name="新月形 54"/>
            <p:cNvSpPr/>
            <p:nvPr/>
          </p:nvSpPr>
          <p:spPr>
            <a:xfrm rot="15351297">
              <a:off x="4011670" y="2799744"/>
              <a:ext cx="1331655" cy="2663310"/>
            </a:xfrm>
            <a:prstGeom prst="moon">
              <a:avLst>
                <a:gd name="adj" fmla="val 15190"/>
              </a:avLst>
            </a:prstGeom>
            <a:solidFill>
              <a:srgbClr val="7030A0"/>
            </a:solidFill>
            <a:ln w="12700" cap="flat" cmpd="sng" algn="ctr">
              <a:solidFill>
                <a:sysClr val="window" lastClr="FFFFFF"/>
              </a:solidFill>
              <a:prstDash val="solid"/>
            </a:ln>
            <a:effectLst/>
          </p:spPr>
          <p:txBody>
            <a:bodyPr anchor="ctr"/>
            <a:lstStyle/>
            <a:p>
              <a:pPr algn="ctr" defTabSz="725851">
                <a:defRPr/>
              </a:pPr>
              <a:endParaRPr lang="zh-CN" altLang="en-US" sz="1400" kern="0">
                <a:solidFill>
                  <a:prstClr val="white"/>
                </a:solidFill>
                <a:latin typeface="Calibri"/>
                <a:ea typeface="宋体"/>
              </a:endParaRPr>
            </a:p>
          </p:txBody>
        </p:sp>
      </p:grpSp>
      <p:sp>
        <p:nvSpPr>
          <p:cNvPr id="28" name="矩形 27"/>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8"/>
          <p:cNvSpPr>
            <a:spLocks noChangeArrowheads="1"/>
          </p:cNvSpPr>
          <p:nvPr/>
        </p:nvSpPr>
        <p:spPr bwMode="auto">
          <a:xfrm>
            <a:off x="3737282" y="399325"/>
            <a:ext cx="2247282"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职业技能三</a:t>
            </a:r>
            <a:endParaRPr lang="zh-CN" altLang="en-US" sz="3200" b="1" dirty="0">
              <a:latin typeface="微软雅黑" panose="020B0503020204020204" pitchFamily="34" charset="-122"/>
              <a:ea typeface="微软雅黑" panose="020B0503020204020204" pitchFamily="34" charset="-122"/>
            </a:endParaRPr>
          </a:p>
        </p:txBody>
      </p:sp>
      <p:sp>
        <p:nvSpPr>
          <p:cNvPr id="30" name="Circle Arrow"/>
          <p:cNvSpPr>
            <a:spLocks noEditPoints="1" noChangeArrowheads="1"/>
          </p:cNvSpPr>
          <p:nvPr/>
        </p:nvSpPr>
        <p:spPr bwMode="auto">
          <a:xfrm rot="5400000" flipV="1">
            <a:off x="3251130"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1" name="文本框 37"/>
          <p:cNvSpPr txBox="1"/>
          <p:nvPr/>
        </p:nvSpPr>
        <p:spPr>
          <a:xfrm>
            <a:off x="3500127" y="1050521"/>
            <a:ext cx="2696123"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Professional Skills</a:t>
            </a:r>
            <a:endParaRPr lang="zh-CN" altLang="en-US" dirty="0"/>
          </a:p>
        </p:txBody>
      </p:sp>
    </p:spTree>
    <p:extLst>
      <p:ext uri="{BB962C8B-B14F-4D97-AF65-F5344CB8AC3E}">
        <p14:creationId xmlns:p14="http://schemas.microsoft.com/office/powerpoint/2010/main" val="2476545737"/>
      </p:ext>
    </p:extLst>
  </p:cSld>
  <p:clrMapOvr>
    <a:masterClrMapping/>
  </p:clrMapOvr>
  <p:transition spd="slow">
    <p:pull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2"/>
          <p:cNvSpPr/>
          <p:nvPr/>
        </p:nvSpPr>
        <p:spPr>
          <a:xfrm>
            <a:off x="4860925" y="923132"/>
            <a:ext cx="3893803" cy="1837071"/>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a:defRPr/>
            </a:pPr>
            <a:endParaRPr lang="en-US">
              <a:solidFill>
                <a:schemeClr val="bg1">
                  <a:lumMod val="95000"/>
                </a:schemeClr>
              </a:solidFill>
            </a:endParaRPr>
          </a:p>
        </p:txBody>
      </p:sp>
      <p:sp>
        <p:nvSpPr>
          <p:cNvPr id="57" name="Rectangle 3"/>
          <p:cNvSpPr/>
          <p:nvPr/>
        </p:nvSpPr>
        <p:spPr>
          <a:xfrm>
            <a:off x="972185" y="923132"/>
            <a:ext cx="3888740" cy="184023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solidFill>
                <a:schemeClr val="bg1">
                  <a:lumMod val="95000"/>
                </a:schemeClr>
              </a:solidFill>
            </a:endParaRPr>
          </a:p>
        </p:txBody>
      </p:sp>
      <p:sp>
        <p:nvSpPr>
          <p:cNvPr id="58" name="Oval 4"/>
          <p:cNvSpPr/>
          <p:nvPr/>
        </p:nvSpPr>
        <p:spPr>
          <a:xfrm>
            <a:off x="1338759" y="2901714"/>
            <a:ext cx="762895" cy="7567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solidFill>
                <a:schemeClr val="bg1">
                  <a:lumMod val="95000"/>
                </a:schemeClr>
              </a:solidFill>
            </a:endParaRPr>
          </a:p>
        </p:txBody>
      </p:sp>
      <p:sp>
        <p:nvSpPr>
          <p:cNvPr id="60" name="Oval 12"/>
          <p:cNvSpPr/>
          <p:nvPr/>
        </p:nvSpPr>
        <p:spPr>
          <a:xfrm>
            <a:off x="3444285" y="2901714"/>
            <a:ext cx="762895" cy="7567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solidFill>
                <a:schemeClr val="bg1">
                  <a:lumMod val="95000"/>
                </a:schemeClr>
              </a:solidFill>
            </a:endParaRPr>
          </a:p>
        </p:txBody>
      </p:sp>
      <p:sp>
        <p:nvSpPr>
          <p:cNvPr id="62" name="Oval 14"/>
          <p:cNvSpPr/>
          <p:nvPr/>
        </p:nvSpPr>
        <p:spPr>
          <a:xfrm>
            <a:off x="5549810" y="2901714"/>
            <a:ext cx="761208" cy="7567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solidFill>
                <a:schemeClr val="bg1">
                  <a:lumMod val="95000"/>
                </a:schemeClr>
              </a:solidFill>
            </a:endParaRPr>
          </a:p>
        </p:txBody>
      </p:sp>
      <p:sp>
        <p:nvSpPr>
          <p:cNvPr id="64" name="Oval 16"/>
          <p:cNvSpPr/>
          <p:nvPr/>
        </p:nvSpPr>
        <p:spPr>
          <a:xfrm>
            <a:off x="7653648" y="2901714"/>
            <a:ext cx="761208" cy="7567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solidFill>
                <a:schemeClr val="bg1">
                  <a:lumMod val="95000"/>
                </a:schemeClr>
              </a:solidFill>
            </a:endParaRPr>
          </a:p>
        </p:txBody>
      </p:sp>
      <p:grpSp>
        <p:nvGrpSpPr>
          <p:cNvPr id="68" name="Group 20"/>
          <p:cNvGrpSpPr/>
          <p:nvPr/>
        </p:nvGrpSpPr>
        <p:grpSpPr>
          <a:xfrm>
            <a:off x="1517564" y="3065470"/>
            <a:ext cx="427215" cy="424533"/>
            <a:chOff x="7971783" y="2080670"/>
            <a:chExt cx="401822" cy="404317"/>
          </a:xfrm>
          <a:solidFill>
            <a:schemeClr val="bg1"/>
          </a:solidFill>
        </p:grpSpPr>
        <p:sp>
          <p:nvSpPr>
            <p:cNvPr id="69"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0"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grpSp>
      <p:grpSp>
        <p:nvGrpSpPr>
          <p:cNvPr id="71" name="Group 23"/>
          <p:cNvGrpSpPr/>
          <p:nvPr/>
        </p:nvGrpSpPr>
        <p:grpSpPr>
          <a:xfrm>
            <a:off x="3654221" y="3111330"/>
            <a:ext cx="413947" cy="356397"/>
            <a:chOff x="7540014" y="4306907"/>
            <a:chExt cx="389342" cy="339426"/>
          </a:xfrm>
          <a:solidFill>
            <a:schemeClr val="bg1"/>
          </a:solidFill>
        </p:grpSpPr>
        <p:sp>
          <p:nvSpPr>
            <p:cNvPr id="72"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3"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4"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5"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6"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7"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8"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7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8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8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8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grpSp>
      <p:grpSp>
        <p:nvGrpSpPr>
          <p:cNvPr id="83" name="Group 35"/>
          <p:cNvGrpSpPr/>
          <p:nvPr/>
        </p:nvGrpSpPr>
        <p:grpSpPr>
          <a:xfrm>
            <a:off x="7831634" y="3075113"/>
            <a:ext cx="403332" cy="395707"/>
            <a:chOff x="6853673" y="3715407"/>
            <a:chExt cx="379359" cy="376864"/>
          </a:xfrm>
          <a:solidFill>
            <a:schemeClr val="bg1"/>
          </a:solidFill>
        </p:grpSpPr>
        <p:sp>
          <p:nvSpPr>
            <p:cNvPr id="84"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85"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86"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87"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88"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89"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0"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1"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2"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3"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94"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5"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6"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7"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8"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99"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100"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sp>
          <p:nvSpPr>
            <p:cNvPr id="101"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bg1">
                    <a:lumMod val="95000"/>
                  </a:schemeClr>
                </a:solidFill>
                <a:latin typeface="+mn-lt"/>
                <a:cs typeface="+mn-cs"/>
              </a:endParaRPr>
            </a:p>
          </p:txBody>
        </p:sp>
      </p:grpSp>
      <p:grpSp>
        <p:nvGrpSpPr>
          <p:cNvPr id="102" name="Group 54"/>
          <p:cNvGrpSpPr/>
          <p:nvPr/>
        </p:nvGrpSpPr>
        <p:grpSpPr>
          <a:xfrm>
            <a:off x="5775384" y="3113167"/>
            <a:ext cx="318420" cy="408809"/>
            <a:chOff x="6421904" y="4798576"/>
            <a:chExt cx="299494" cy="389342"/>
          </a:xfrm>
          <a:solidFill>
            <a:schemeClr val="bg1"/>
          </a:solidFill>
        </p:grpSpPr>
        <p:sp>
          <p:nvSpPr>
            <p:cNvPr id="103"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sp>
          <p:nvSpPr>
            <p:cNvPr id="104"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lumMod val="95000"/>
                  </a:schemeClr>
                </a:solidFill>
                <a:latin typeface="+mn-lt"/>
                <a:cs typeface="+mn-cs"/>
              </a:endParaRPr>
            </a:p>
          </p:txBody>
        </p:sp>
      </p:grpSp>
      <p:sp>
        <p:nvSpPr>
          <p:cNvPr id="105" name="矩形 104"/>
          <p:cNvSpPr/>
          <p:nvPr/>
        </p:nvSpPr>
        <p:spPr>
          <a:xfrm>
            <a:off x="3546227" y="1224053"/>
            <a:ext cx="1047110" cy="339317"/>
          </a:xfrm>
          <a:prstGeom prst="rect">
            <a:avLst/>
          </a:prstGeom>
        </p:spPr>
        <p:txBody>
          <a:bodyPr wrap="none" lIns="72578" tIns="36289" rIns="72578" bIns="36289">
            <a:spAutoFit/>
          </a:bodyPr>
          <a:lstStyle/>
          <a:p>
            <a:pPr algn="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106" name="矩形 47"/>
          <p:cNvSpPr>
            <a:spLocks noChangeArrowheads="1"/>
          </p:cNvSpPr>
          <p:nvPr/>
        </p:nvSpPr>
        <p:spPr bwMode="auto">
          <a:xfrm>
            <a:off x="1247389" y="1580442"/>
            <a:ext cx="3345948" cy="88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7" name="矩形 106"/>
          <p:cNvSpPr/>
          <p:nvPr/>
        </p:nvSpPr>
        <p:spPr>
          <a:xfrm>
            <a:off x="1101520" y="3748046"/>
            <a:ext cx="1237373" cy="339317"/>
          </a:xfrm>
          <a:prstGeom prst="rect">
            <a:avLst/>
          </a:prstGeom>
        </p:spPr>
        <p:txBody>
          <a:bodyPr wrap="squar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108" name="矩形 47"/>
          <p:cNvSpPr>
            <a:spLocks noChangeArrowheads="1"/>
          </p:cNvSpPr>
          <p:nvPr/>
        </p:nvSpPr>
        <p:spPr bwMode="auto">
          <a:xfrm>
            <a:off x="934218" y="4079097"/>
            <a:ext cx="1571977"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109" name="矩形 108"/>
          <p:cNvSpPr/>
          <p:nvPr/>
        </p:nvSpPr>
        <p:spPr>
          <a:xfrm>
            <a:off x="3206202" y="3748046"/>
            <a:ext cx="1237373" cy="339317"/>
          </a:xfrm>
          <a:prstGeom prst="rect">
            <a:avLst/>
          </a:prstGeom>
        </p:spPr>
        <p:txBody>
          <a:bodyPr wrap="squar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110" name="矩形 47"/>
          <p:cNvSpPr>
            <a:spLocks noChangeArrowheads="1"/>
          </p:cNvSpPr>
          <p:nvPr/>
        </p:nvSpPr>
        <p:spPr bwMode="auto">
          <a:xfrm>
            <a:off x="3038900" y="4079097"/>
            <a:ext cx="1571977"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111" name="矩形 110"/>
          <p:cNvSpPr/>
          <p:nvPr/>
        </p:nvSpPr>
        <p:spPr>
          <a:xfrm>
            <a:off x="7415565" y="3748046"/>
            <a:ext cx="1237373" cy="339317"/>
          </a:xfrm>
          <a:prstGeom prst="rect">
            <a:avLst/>
          </a:prstGeom>
        </p:spPr>
        <p:txBody>
          <a:bodyPr wrap="squar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112" name="矩形 47"/>
          <p:cNvSpPr>
            <a:spLocks noChangeArrowheads="1"/>
          </p:cNvSpPr>
          <p:nvPr/>
        </p:nvSpPr>
        <p:spPr bwMode="auto">
          <a:xfrm>
            <a:off x="7248263" y="4079097"/>
            <a:ext cx="1571977"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113" name="矩形 112"/>
          <p:cNvSpPr/>
          <p:nvPr/>
        </p:nvSpPr>
        <p:spPr>
          <a:xfrm>
            <a:off x="5310884" y="3748046"/>
            <a:ext cx="1237373" cy="339317"/>
          </a:xfrm>
          <a:prstGeom prst="rect">
            <a:avLst/>
          </a:prstGeom>
        </p:spPr>
        <p:txBody>
          <a:bodyPr wrap="squar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114" name="矩形 47"/>
          <p:cNvSpPr>
            <a:spLocks noChangeArrowheads="1"/>
          </p:cNvSpPr>
          <p:nvPr/>
        </p:nvSpPr>
        <p:spPr bwMode="auto">
          <a:xfrm>
            <a:off x="5143582" y="4079097"/>
            <a:ext cx="1571977"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030591661"/>
      </p:ext>
    </p:extLst>
  </p:cSld>
  <p:clrMapOvr>
    <a:masterClrMapping/>
  </p:clrMapOvr>
  <p:transition spd="slow">
    <p:pull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68067"/>
            <a:ext cx="6441937" cy="251559"/>
          </a:xfrm>
          <a:prstGeom prst="rect">
            <a:avLst/>
          </a:prstGeom>
          <a:solidFill>
            <a:schemeClr val="accent6">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5729913" y="1635956"/>
            <a:ext cx="1603571" cy="1583671"/>
            <a:chOff x="5729913" y="1635956"/>
            <a:chExt cx="1603571" cy="1583671"/>
          </a:xfrm>
        </p:grpSpPr>
        <p:sp>
          <p:nvSpPr>
            <p:cNvPr id="3" name="文本框 3"/>
            <p:cNvSpPr txBox="1"/>
            <p:nvPr/>
          </p:nvSpPr>
          <p:spPr>
            <a:xfrm>
              <a:off x="6085071" y="1960155"/>
              <a:ext cx="932110" cy="1139733"/>
            </a:xfrm>
            <a:prstGeom prst="rect">
              <a:avLst/>
            </a:prstGeom>
            <a:noFill/>
          </p:spPr>
          <p:txBody>
            <a:bodyPr wrap="none" lIns="72578" tIns="36289" rIns="72578" bIns="36289" rtlCol="0">
              <a:spAutoFit/>
            </a:bodyPr>
            <a:lstStyle/>
            <a:p>
              <a:pPr algn="ctr">
                <a:lnSpc>
                  <a:spcPct val="90000"/>
                </a:lnSpc>
              </a:pPr>
              <a:r>
                <a:rPr lang="en-US" altLang="zh-CN" sz="2900" dirty="0">
                  <a:solidFill>
                    <a:schemeClr val="bg1">
                      <a:lumMod val="75000"/>
                    </a:schemeClr>
                  </a:solidFill>
                  <a:latin typeface="微软雅黑" panose="020B0503020204020204" pitchFamily="34" charset="-122"/>
                  <a:ea typeface="微软雅黑" panose="020B0503020204020204" pitchFamily="34" charset="-122"/>
                </a:rPr>
                <a:t>Step</a:t>
              </a:r>
            </a:p>
            <a:p>
              <a:pPr algn="ctr">
                <a:lnSpc>
                  <a:spcPct val="90000"/>
                </a:lnSpc>
              </a:pPr>
              <a:r>
                <a:rPr lang="en-US" altLang="zh-CN" sz="4800" dirty="0">
                  <a:solidFill>
                    <a:srgbClr val="0070C0"/>
                  </a:solidFill>
                  <a:latin typeface="微软雅黑" panose="020B0503020204020204" pitchFamily="34" charset="-122"/>
                  <a:ea typeface="微软雅黑" panose="020B0503020204020204" pitchFamily="34" charset="-122"/>
                </a:rPr>
                <a:t>01</a:t>
              </a:r>
              <a:endParaRPr lang="zh-CN" altLang="en-US" sz="4800" dirty="0">
                <a:solidFill>
                  <a:srgbClr val="0070C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29913" y="1635956"/>
              <a:ext cx="1603571" cy="1583671"/>
              <a:chOff x="6864437" y="1751529"/>
              <a:chExt cx="1970470" cy="1970470"/>
            </a:xfrm>
            <a:effectLst>
              <a:outerShdw blurRad="50800" dist="38100" dir="2700000" algn="tl" rotWithShape="0">
                <a:prstClr val="black">
                  <a:alpha val="40000"/>
                </a:prstClr>
              </a:outerShdw>
            </a:effectLst>
          </p:grpSpPr>
          <p:sp>
            <p:nvSpPr>
              <p:cNvPr id="5" name="任意多边形 4"/>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7025261" y="3275373"/>
                <a:ext cx="1648821"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grpSp>
      </p:grpSp>
      <p:sp>
        <p:nvSpPr>
          <p:cNvPr id="7" name="矩形 6"/>
          <p:cNvSpPr/>
          <p:nvPr/>
        </p:nvSpPr>
        <p:spPr>
          <a:xfrm flipV="1">
            <a:off x="1" y="3449658"/>
            <a:ext cx="3677442" cy="253046"/>
          </a:xfrm>
          <a:prstGeom prst="rect">
            <a:avLst/>
          </a:prstGeom>
          <a:solidFill>
            <a:schemeClr val="accent6">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886142" y="3449659"/>
            <a:ext cx="1603571" cy="1583671"/>
            <a:chOff x="2886142" y="3449659"/>
            <a:chExt cx="1603571" cy="1583671"/>
          </a:xfrm>
        </p:grpSpPr>
        <p:sp>
          <p:nvSpPr>
            <p:cNvPr id="8" name="文本框 16"/>
            <p:cNvSpPr txBox="1"/>
            <p:nvPr/>
          </p:nvSpPr>
          <p:spPr>
            <a:xfrm>
              <a:off x="3219059" y="3789402"/>
              <a:ext cx="932110" cy="1139733"/>
            </a:xfrm>
            <a:prstGeom prst="rect">
              <a:avLst/>
            </a:prstGeom>
            <a:noFill/>
          </p:spPr>
          <p:txBody>
            <a:bodyPr wrap="none" lIns="72578" tIns="36289" rIns="72578" bIns="36289" rtlCol="0">
              <a:spAutoFit/>
            </a:bodyPr>
            <a:lstStyle/>
            <a:p>
              <a:pPr algn="ctr">
                <a:lnSpc>
                  <a:spcPct val="90000"/>
                </a:lnSpc>
              </a:pPr>
              <a:r>
                <a:rPr lang="en-US" altLang="zh-CN" sz="2900" dirty="0">
                  <a:solidFill>
                    <a:schemeClr val="bg1">
                      <a:lumMod val="75000"/>
                    </a:schemeClr>
                  </a:solidFill>
                  <a:latin typeface="微软雅黑" panose="020B0503020204020204" pitchFamily="34" charset="-122"/>
                  <a:ea typeface="微软雅黑" panose="020B0503020204020204" pitchFamily="34" charset="-122"/>
                </a:rPr>
                <a:t>Step</a:t>
              </a:r>
            </a:p>
            <a:p>
              <a:pPr algn="ctr">
                <a:lnSpc>
                  <a:spcPct val="90000"/>
                </a:lnSpc>
              </a:pPr>
              <a:r>
                <a:rPr lang="en-US" altLang="zh-CN" sz="4800" dirty="0">
                  <a:solidFill>
                    <a:srgbClr val="EA157A"/>
                  </a:solidFill>
                  <a:latin typeface="微软雅黑" panose="020B0503020204020204" pitchFamily="34" charset="-122"/>
                  <a:ea typeface="微软雅黑" panose="020B0503020204020204" pitchFamily="34" charset="-122"/>
                </a:rPr>
                <a:t>02</a:t>
              </a:r>
              <a:endParaRPr lang="zh-CN" altLang="en-US" sz="4800" dirty="0">
                <a:solidFill>
                  <a:srgbClr val="EA157A"/>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flipV="1">
              <a:off x="2886142" y="3449659"/>
              <a:ext cx="1603571" cy="1583671"/>
              <a:chOff x="6864437" y="1751529"/>
              <a:chExt cx="1970470" cy="1970470"/>
            </a:xfrm>
            <a:effectLst>
              <a:outerShdw blurRad="50800" dist="38100" dir="2700000" algn="tl" rotWithShape="0">
                <a:prstClr val="black">
                  <a:alpha val="40000"/>
                </a:prstClr>
              </a:outerShdw>
            </a:effectLst>
          </p:grpSpPr>
          <p:sp>
            <p:nvSpPr>
              <p:cNvPr id="10" name="任意多边形 9"/>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EA1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grpSp>
      </p:grpSp>
      <p:sp>
        <p:nvSpPr>
          <p:cNvPr id="12" name="矩形 11"/>
          <p:cNvSpPr/>
          <p:nvPr/>
        </p:nvSpPr>
        <p:spPr>
          <a:xfrm flipV="1">
            <a:off x="5337262" y="3449658"/>
            <a:ext cx="4384588" cy="253046"/>
          </a:xfrm>
          <a:prstGeom prst="rect">
            <a:avLst/>
          </a:prstGeom>
          <a:solidFill>
            <a:schemeClr val="accent6">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580656" y="3449659"/>
            <a:ext cx="1603571" cy="1583671"/>
            <a:chOff x="4580656" y="3449659"/>
            <a:chExt cx="1603571" cy="1583671"/>
          </a:xfrm>
        </p:grpSpPr>
        <p:sp>
          <p:nvSpPr>
            <p:cNvPr id="13" name="文本框 24"/>
            <p:cNvSpPr txBox="1"/>
            <p:nvPr/>
          </p:nvSpPr>
          <p:spPr>
            <a:xfrm>
              <a:off x="4946297" y="3789402"/>
              <a:ext cx="932110" cy="1139733"/>
            </a:xfrm>
            <a:prstGeom prst="rect">
              <a:avLst/>
            </a:prstGeom>
            <a:noFill/>
          </p:spPr>
          <p:txBody>
            <a:bodyPr wrap="none" lIns="72578" tIns="36289" rIns="72578" bIns="36289" rtlCol="0">
              <a:spAutoFit/>
            </a:bodyPr>
            <a:lstStyle/>
            <a:p>
              <a:pPr algn="ctr">
                <a:lnSpc>
                  <a:spcPct val="90000"/>
                </a:lnSpc>
              </a:pPr>
              <a:r>
                <a:rPr lang="en-US" altLang="zh-CN" sz="2900" dirty="0">
                  <a:solidFill>
                    <a:schemeClr val="bg1">
                      <a:lumMod val="75000"/>
                    </a:schemeClr>
                  </a:solidFill>
                  <a:latin typeface="微软雅黑" panose="020B0503020204020204" pitchFamily="34" charset="-122"/>
                  <a:ea typeface="微软雅黑" panose="020B0503020204020204" pitchFamily="34" charset="-122"/>
                </a:rPr>
                <a:t>Step</a:t>
              </a:r>
            </a:p>
            <a:p>
              <a:pPr algn="ctr">
                <a:lnSpc>
                  <a:spcPct val="90000"/>
                </a:lnSpc>
              </a:pPr>
              <a:r>
                <a:rPr lang="en-US" altLang="zh-CN" sz="4800" dirty="0">
                  <a:solidFill>
                    <a:schemeClr val="accent3"/>
                  </a:solidFill>
                  <a:latin typeface="微软雅黑" panose="020B0503020204020204" pitchFamily="34" charset="-122"/>
                  <a:ea typeface="微软雅黑" panose="020B0503020204020204" pitchFamily="34" charset="-122"/>
                </a:rPr>
                <a:t>03</a:t>
              </a:r>
              <a:endParaRPr lang="zh-CN" altLang="en-US" sz="4800" dirty="0">
                <a:solidFill>
                  <a:schemeClr val="accent3"/>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flipV="1">
              <a:off x="4580656" y="3449659"/>
              <a:ext cx="1603571" cy="1583671"/>
              <a:chOff x="6864437" y="1751529"/>
              <a:chExt cx="1970470" cy="1970470"/>
            </a:xfrm>
            <a:effectLst>
              <a:outerShdw blurRad="50800" dist="38100" dir="2700000" algn="tl" rotWithShape="0">
                <a:prstClr val="black">
                  <a:alpha val="40000"/>
                </a:prstClr>
              </a:outerShdw>
            </a:effectLst>
          </p:grpSpPr>
          <p:sp>
            <p:nvSpPr>
              <p:cNvPr id="15" name="任意多边形 14"/>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微软雅黑" panose="020B0503020204020204" pitchFamily="34" charset="-122"/>
                  <a:ea typeface="微软雅黑" panose="020B0503020204020204" pitchFamily="34" charset="-122"/>
                </a:endParaRPr>
              </a:p>
            </p:txBody>
          </p:sp>
        </p:grpSp>
      </p:grpSp>
      <p:sp>
        <p:nvSpPr>
          <p:cNvPr id="17" name="TextBox 59"/>
          <p:cNvSpPr txBox="1">
            <a:spLocks noChangeArrowheads="1"/>
          </p:cNvSpPr>
          <p:nvPr/>
        </p:nvSpPr>
        <p:spPr bwMode="auto">
          <a:xfrm flipH="1">
            <a:off x="2581334" y="1742849"/>
            <a:ext cx="1794615" cy="319508"/>
          </a:xfrm>
          <a:prstGeom prst="rect">
            <a:avLst/>
          </a:prstGeom>
          <a:noFill/>
          <a:ln>
            <a:noFill/>
          </a:ln>
        </p:spPr>
        <p:txBody>
          <a:bodyPr wrap="square" lIns="72578" tIns="36289" rIns="72578" bIns="3628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600" b="1" dirty="0">
                <a:latin typeface="微软雅黑" pitchFamily="34" charset="-122"/>
                <a:ea typeface="微软雅黑" pitchFamily="34" charset="-122"/>
              </a:rPr>
              <a:t>团队责任心</a:t>
            </a:r>
            <a:endParaRPr lang="en-US" altLang="ko-KR" sz="1600" kern="0" dirty="0">
              <a:latin typeface="微软雅黑" pitchFamily="34" charset="-122"/>
              <a:ea typeface="微软雅黑" pitchFamily="34" charset="-122"/>
            </a:endParaRPr>
          </a:p>
        </p:txBody>
      </p:sp>
      <p:sp>
        <p:nvSpPr>
          <p:cNvPr id="18" name="矩形 17"/>
          <p:cNvSpPr>
            <a:spLocks noChangeArrowheads="1"/>
          </p:cNvSpPr>
          <p:nvPr/>
        </p:nvSpPr>
        <p:spPr bwMode="auto">
          <a:xfrm>
            <a:off x="2544245" y="2046572"/>
            <a:ext cx="2752421" cy="81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nSpc>
                <a:spcPct val="114000"/>
              </a:lnSpc>
            </a:pPr>
            <a:r>
              <a:rPr lang="zh-CN" altLang="en-US" sz="105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050" dirty="0">
              <a:solidFill>
                <a:schemeClr val="tx1">
                  <a:lumMod val="75000"/>
                  <a:lumOff val="25000"/>
                </a:schemeClr>
              </a:solidFill>
            </a:endParaRPr>
          </a:p>
        </p:txBody>
      </p:sp>
      <p:sp>
        <p:nvSpPr>
          <p:cNvPr id="19" name="TextBox 59"/>
          <p:cNvSpPr txBox="1">
            <a:spLocks noChangeArrowheads="1"/>
          </p:cNvSpPr>
          <p:nvPr/>
        </p:nvSpPr>
        <p:spPr bwMode="auto">
          <a:xfrm flipH="1">
            <a:off x="6441937" y="3808612"/>
            <a:ext cx="1794615" cy="319508"/>
          </a:xfrm>
          <a:prstGeom prst="rect">
            <a:avLst/>
          </a:prstGeom>
          <a:noFill/>
          <a:ln>
            <a:noFill/>
          </a:ln>
        </p:spPr>
        <p:txBody>
          <a:bodyPr wrap="square" lIns="72578" tIns="36289" rIns="72578" bIns="3628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600" b="1" dirty="0">
                <a:latin typeface="微软雅黑" pitchFamily="34" charset="-122"/>
                <a:ea typeface="微软雅黑" pitchFamily="34" charset="-122"/>
              </a:rPr>
              <a:t>团队心理建设</a:t>
            </a:r>
            <a:endParaRPr lang="en-US" altLang="ko-KR" sz="1600" kern="0" dirty="0">
              <a:latin typeface="微软雅黑" pitchFamily="34" charset="-122"/>
              <a:ea typeface="微软雅黑" pitchFamily="34" charset="-122"/>
            </a:endParaRPr>
          </a:p>
        </p:txBody>
      </p:sp>
      <p:sp>
        <p:nvSpPr>
          <p:cNvPr id="20" name="矩形 17"/>
          <p:cNvSpPr>
            <a:spLocks noChangeArrowheads="1"/>
          </p:cNvSpPr>
          <p:nvPr/>
        </p:nvSpPr>
        <p:spPr bwMode="auto">
          <a:xfrm>
            <a:off x="6441937" y="4108001"/>
            <a:ext cx="2456736" cy="62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nSpc>
                <a:spcPct val="114000"/>
              </a:lnSpc>
            </a:pPr>
            <a:r>
              <a:rPr lang="zh-CN" altLang="en-US" sz="105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050" dirty="0">
              <a:solidFill>
                <a:schemeClr val="tx1">
                  <a:lumMod val="75000"/>
                  <a:lumOff val="25000"/>
                </a:schemeClr>
              </a:solidFill>
            </a:endParaRPr>
          </a:p>
        </p:txBody>
      </p:sp>
      <p:sp>
        <p:nvSpPr>
          <p:cNvPr id="21" name="TextBox 59"/>
          <p:cNvSpPr txBox="1">
            <a:spLocks noChangeArrowheads="1"/>
          </p:cNvSpPr>
          <p:nvPr/>
        </p:nvSpPr>
        <p:spPr bwMode="auto">
          <a:xfrm flipH="1">
            <a:off x="786719" y="3787730"/>
            <a:ext cx="1794615" cy="319508"/>
          </a:xfrm>
          <a:prstGeom prst="rect">
            <a:avLst/>
          </a:prstGeom>
          <a:noFill/>
          <a:ln>
            <a:noFill/>
          </a:ln>
        </p:spPr>
        <p:txBody>
          <a:bodyPr wrap="square" lIns="72578" tIns="36289" rIns="72578" bIns="3628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600" b="1" dirty="0">
                <a:latin typeface="微软雅黑" pitchFamily="34" charset="-122"/>
                <a:ea typeface="微软雅黑" pitchFamily="34" charset="-122"/>
              </a:rPr>
              <a:t>关注团队成长</a:t>
            </a:r>
            <a:endParaRPr lang="en-US" altLang="ko-KR" sz="1600" kern="0" dirty="0">
              <a:latin typeface="微软雅黑" pitchFamily="34" charset="-122"/>
              <a:ea typeface="微软雅黑" pitchFamily="34" charset="-122"/>
            </a:endParaRPr>
          </a:p>
        </p:txBody>
      </p:sp>
      <p:sp>
        <p:nvSpPr>
          <p:cNvPr id="22" name="矩形 17"/>
          <p:cNvSpPr>
            <a:spLocks noChangeArrowheads="1"/>
          </p:cNvSpPr>
          <p:nvPr/>
        </p:nvSpPr>
        <p:spPr bwMode="auto">
          <a:xfrm>
            <a:off x="1037108" y="4127839"/>
            <a:ext cx="1650335" cy="62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nSpc>
                <a:spcPct val="114000"/>
              </a:lnSpc>
            </a:pPr>
            <a:r>
              <a:rPr lang="zh-CN" altLang="en-US" sz="105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050" dirty="0">
              <a:solidFill>
                <a:schemeClr val="tx1">
                  <a:lumMod val="75000"/>
                  <a:lumOff val="25000"/>
                </a:schemeClr>
              </a:solidFill>
            </a:endParaRPr>
          </a:p>
        </p:txBody>
      </p:sp>
      <p:sp>
        <p:nvSpPr>
          <p:cNvPr id="28" name="矩形 27"/>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8"/>
          <p:cNvSpPr>
            <a:spLocks noChangeArrowheads="1"/>
          </p:cNvSpPr>
          <p:nvPr/>
        </p:nvSpPr>
        <p:spPr bwMode="auto">
          <a:xfrm>
            <a:off x="3737282" y="399325"/>
            <a:ext cx="2247282"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职业技能四</a:t>
            </a:r>
            <a:endParaRPr lang="zh-CN" altLang="en-US" sz="3200" b="1" dirty="0">
              <a:latin typeface="微软雅黑" panose="020B0503020204020204" pitchFamily="34" charset="-122"/>
              <a:ea typeface="微软雅黑" panose="020B0503020204020204" pitchFamily="34" charset="-122"/>
            </a:endParaRPr>
          </a:p>
        </p:txBody>
      </p:sp>
      <p:sp>
        <p:nvSpPr>
          <p:cNvPr id="30" name="Circle Arrow"/>
          <p:cNvSpPr>
            <a:spLocks noEditPoints="1" noChangeArrowheads="1"/>
          </p:cNvSpPr>
          <p:nvPr/>
        </p:nvSpPr>
        <p:spPr bwMode="auto">
          <a:xfrm rot="5400000" flipV="1">
            <a:off x="3251130"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6" name="文本框 37"/>
          <p:cNvSpPr txBox="1"/>
          <p:nvPr/>
        </p:nvSpPr>
        <p:spPr>
          <a:xfrm>
            <a:off x="3500127" y="1050521"/>
            <a:ext cx="2696123"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Professional Skills</a:t>
            </a:r>
            <a:endParaRPr lang="zh-CN" altLang="en-US" dirty="0"/>
          </a:p>
        </p:txBody>
      </p:sp>
    </p:spTree>
    <p:extLst>
      <p:ext uri="{BB962C8B-B14F-4D97-AF65-F5344CB8AC3E}">
        <p14:creationId xmlns:p14="http://schemas.microsoft.com/office/powerpoint/2010/main" val="27291807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H="1" flipV="1">
            <a:off x="5084396" y="1261427"/>
            <a:ext cx="3005612" cy="42978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H="1">
            <a:off x="5084396" y="3960878"/>
            <a:ext cx="3005612" cy="42978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1695700" y="1261427"/>
            <a:ext cx="2899467" cy="42978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 name="肘形连接符 4"/>
          <p:cNvCxnSpPr/>
          <p:nvPr/>
        </p:nvCxnSpPr>
        <p:spPr>
          <a:xfrm>
            <a:off x="1695700" y="3960878"/>
            <a:ext cx="2899467" cy="42978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300990" y="3678107"/>
            <a:ext cx="2294176" cy="555310"/>
          </a:xfrm>
          <a:prstGeom prst="rect">
            <a:avLst/>
          </a:prstGeom>
        </p:spPr>
        <p:txBody>
          <a:bodyPr vert="horz" lIns="72585" tIns="36293" rIns="72585" bIns="36293"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7" name="文本框 6"/>
          <p:cNvSpPr txBox="1"/>
          <p:nvPr/>
        </p:nvSpPr>
        <p:spPr>
          <a:xfrm>
            <a:off x="2295939" y="4408198"/>
            <a:ext cx="967325" cy="319516"/>
          </a:xfrm>
          <a:prstGeom prst="rect">
            <a:avLst/>
          </a:prstGeom>
          <a:noFill/>
        </p:spPr>
        <p:txBody>
          <a:bodyPr wrap="none" lIns="72585" tIns="36293" rIns="72585" bIns="36293" rtlCol="0">
            <a:spAutoFit/>
          </a:bodyPr>
          <a:lstStyle/>
          <a:p>
            <a:r>
              <a:rPr lang="zh-CN" altLang="en-US" sz="1600" b="1" dirty="0">
                <a:latin typeface="微软雅黑" panose="020B0503020204020204" pitchFamily="34" charset="-122"/>
                <a:ea typeface="微软雅黑" panose="020B0503020204020204" pitchFamily="34" charset="-122"/>
              </a:rPr>
              <a:t>时间管理</a:t>
            </a:r>
          </a:p>
        </p:txBody>
      </p:sp>
      <p:grpSp>
        <p:nvGrpSpPr>
          <p:cNvPr id="8" name="组合 7"/>
          <p:cNvGrpSpPr/>
          <p:nvPr/>
        </p:nvGrpSpPr>
        <p:grpSpPr>
          <a:xfrm>
            <a:off x="1140110" y="2887018"/>
            <a:ext cx="1073127" cy="1059809"/>
            <a:chOff x="1854558" y="3854906"/>
            <a:chExt cx="1403797" cy="1403797"/>
          </a:xfrm>
        </p:grpSpPr>
        <p:sp>
          <p:nvSpPr>
            <p:cNvPr id="9" name="椭圆 8"/>
            <p:cNvSpPr/>
            <p:nvPr/>
          </p:nvSpPr>
          <p:spPr>
            <a:xfrm>
              <a:off x="1854558" y="3854906"/>
              <a:ext cx="1403797" cy="1403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340694" y="4217787"/>
              <a:ext cx="392888" cy="661931"/>
              <a:chOff x="6982613" y="4660429"/>
              <a:chExt cx="292099" cy="492124"/>
            </a:xfrm>
            <a:solidFill>
              <a:schemeClr val="bg1">
                <a:lumMod val="95000"/>
              </a:schemeClr>
            </a:solidFill>
          </p:grpSpPr>
          <p:sp>
            <p:nvSpPr>
              <p:cNvPr id="11"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19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19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3"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1900" kern="0" dirty="0">
                  <a:solidFill>
                    <a:schemeClr val="bg1">
                      <a:lumMod val="95000"/>
                    </a:schemeClr>
                  </a:solidFill>
                  <a:latin typeface="微软雅黑" panose="020B0503020204020204" pitchFamily="34" charset="-122"/>
                  <a:ea typeface="微软雅黑" panose="020B0503020204020204" pitchFamily="34" charset="-122"/>
                </a:endParaRPr>
              </a:p>
            </p:txBody>
          </p:sp>
        </p:grpSp>
      </p:grpSp>
      <p:sp>
        <p:nvSpPr>
          <p:cNvPr id="14" name="文本框 13"/>
          <p:cNvSpPr txBox="1"/>
          <p:nvPr/>
        </p:nvSpPr>
        <p:spPr>
          <a:xfrm>
            <a:off x="5143276" y="3665638"/>
            <a:ext cx="2285050" cy="555310"/>
          </a:xfrm>
          <a:prstGeom prst="rect">
            <a:avLst/>
          </a:prstGeom>
        </p:spPr>
        <p:txBody>
          <a:bodyPr vert="horz" lIns="72585" tIns="36293" rIns="72585" bIns="36293"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15" name="文本框 14"/>
          <p:cNvSpPr txBox="1"/>
          <p:nvPr/>
        </p:nvSpPr>
        <p:spPr>
          <a:xfrm>
            <a:off x="6384529" y="4408198"/>
            <a:ext cx="967325" cy="319516"/>
          </a:xfrm>
          <a:prstGeom prst="rect">
            <a:avLst/>
          </a:prstGeom>
          <a:noFill/>
        </p:spPr>
        <p:txBody>
          <a:bodyPr wrap="none" lIns="72585" tIns="36293" rIns="72585" bIns="36293" rtlCol="0">
            <a:spAutoFit/>
          </a:bodyPr>
          <a:lstStyle/>
          <a:p>
            <a:r>
              <a:rPr lang="zh-CN" altLang="en-US" sz="1600" b="1" dirty="0">
                <a:latin typeface="微软雅黑" panose="020B0503020204020204" pitchFamily="34" charset="-122"/>
                <a:ea typeface="微软雅黑" panose="020B0503020204020204" pitchFamily="34" charset="-122"/>
              </a:rPr>
              <a:t>得失管理</a:t>
            </a:r>
          </a:p>
        </p:txBody>
      </p:sp>
      <p:sp>
        <p:nvSpPr>
          <p:cNvPr id="16" name="文本框 15"/>
          <p:cNvSpPr txBox="1"/>
          <p:nvPr/>
        </p:nvSpPr>
        <p:spPr>
          <a:xfrm>
            <a:off x="2300990" y="1313308"/>
            <a:ext cx="2294176" cy="793649"/>
          </a:xfrm>
          <a:prstGeom prst="rect">
            <a:avLst/>
          </a:prstGeom>
        </p:spPr>
        <p:txBody>
          <a:bodyPr vert="horz" lIns="72585" tIns="36293" rIns="72585" bIns="36293"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17" name="文本框 16"/>
          <p:cNvSpPr txBox="1"/>
          <p:nvPr/>
        </p:nvSpPr>
        <p:spPr>
          <a:xfrm>
            <a:off x="2306210" y="939289"/>
            <a:ext cx="967325" cy="319516"/>
          </a:xfrm>
          <a:prstGeom prst="rect">
            <a:avLst/>
          </a:prstGeom>
          <a:noFill/>
        </p:spPr>
        <p:txBody>
          <a:bodyPr wrap="none" lIns="72585" tIns="36293" rIns="72585" bIns="36293" rtlCol="0">
            <a:spAutoFit/>
          </a:bodyPr>
          <a:lstStyle/>
          <a:p>
            <a:r>
              <a:rPr lang="zh-CN" altLang="en-US" sz="1600" b="1" dirty="0">
                <a:latin typeface="微软雅黑" panose="020B0503020204020204" pitchFamily="34" charset="-122"/>
                <a:ea typeface="微软雅黑" panose="020B0503020204020204" pitchFamily="34" charset="-122"/>
              </a:rPr>
              <a:t>团队管理</a:t>
            </a:r>
          </a:p>
        </p:txBody>
      </p:sp>
      <p:sp>
        <p:nvSpPr>
          <p:cNvPr id="18" name="文本框 17"/>
          <p:cNvSpPr txBox="1"/>
          <p:nvPr/>
        </p:nvSpPr>
        <p:spPr>
          <a:xfrm>
            <a:off x="5143277" y="1313309"/>
            <a:ext cx="2285050" cy="916444"/>
          </a:xfrm>
          <a:prstGeom prst="rect">
            <a:avLst/>
          </a:prstGeom>
        </p:spPr>
        <p:txBody>
          <a:bodyPr vert="horz" lIns="72585" tIns="36293" rIns="72585" bIns="36293"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ts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a:lnSpc>
                <a:spcPct val="120000"/>
              </a:lnSpc>
              <a:spcBef>
                <a:spcPts val="0"/>
              </a:spcBef>
            </a:pP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519571" y="2887018"/>
            <a:ext cx="1073127" cy="1059809"/>
            <a:chOff x="8886420" y="3854906"/>
            <a:chExt cx="1403797" cy="1403797"/>
          </a:xfrm>
        </p:grpSpPr>
        <p:sp>
          <p:nvSpPr>
            <p:cNvPr id="21" name="椭圆 20"/>
            <p:cNvSpPr/>
            <p:nvPr/>
          </p:nvSpPr>
          <p:spPr>
            <a:xfrm>
              <a:off x="8886420" y="3854906"/>
              <a:ext cx="1403797" cy="14037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95000"/>
                  </a:schemeClr>
                </a:solidFill>
                <a:latin typeface="微软雅黑" panose="020B0503020204020204" pitchFamily="34" charset="-122"/>
                <a:ea typeface="微软雅黑" panose="020B0503020204020204" pitchFamily="34" charset="-122"/>
              </a:endParaRPr>
            </a:p>
          </p:txBody>
        </p:sp>
        <p:sp>
          <p:nvSpPr>
            <p:cNvPr id="22" name="Freeform 12"/>
            <p:cNvSpPr>
              <a:spLocks noEditPoints="1"/>
            </p:cNvSpPr>
            <p:nvPr/>
          </p:nvSpPr>
          <p:spPr bwMode="auto">
            <a:xfrm>
              <a:off x="9366060" y="4217787"/>
              <a:ext cx="471466" cy="66641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1900" kern="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140110" y="1703237"/>
            <a:ext cx="1073127" cy="1059809"/>
            <a:chOff x="1854558" y="1736117"/>
            <a:chExt cx="1403797" cy="1403797"/>
          </a:xfrm>
        </p:grpSpPr>
        <p:sp>
          <p:nvSpPr>
            <p:cNvPr id="24" name="椭圆 23"/>
            <p:cNvSpPr/>
            <p:nvPr/>
          </p:nvSpPr>
          <p:spPr>
            <a:xfrm>
              <a:off x="1854558" y="1736117"/>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137516" y="2060331"/>
              <a:ext cx="799244" cy="731504"/>
              <a:chOff x="2158354" y="2417495"/>
              <a:chExt cx="550987" cy="504288"/>
            </a:xfrm>
          </p:grpSpPr>
          <p:sp>
            <p:nvSpPr>
              <p:cNvPr id="26"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19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7"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1900" kern="0" dirty="0">
                  <a:solidFill>
                    <a:schemeClr val="bg1">
                      <a:lumMod val="95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7519571" y="1703237"/>
            <a:ext cx="1073127" cy="1059809"/>
            <a:chOff x="8886420" y="1736117"/>
            <a:chExt cx="1403797" cy="1403797"/>
          </a:xfrm>
        </p:grpSpPr>
        <p:sp>
          <p:nvSpPr>
            <p:cNvPr id="29" name="椭圆 28"/>
            <p:cNvSpPr/>
            <p:nvPr/>
          </p:nvSpPr>
          <p:spPr>
            <a:xfrm>
              <a:off x="8886420" y="1736117"/>
              <a:ext cx="1403797" cy="1403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Freeform 41"/>
            <p:cNvSpPr>
              <a:spLocks noEditPoints="1"/>
            </p:cNvSpPr>
            <p:nvPr/>
          </p:nvSpPr>
          <p:spPr bwMode="auto">
            <a:xfrm>
              <a:off x="9250313" y="2121297"/>
              <a:ext cx="661930" cy="531751"/>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1900" kern="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39" name="矩形 47"/>
          <p:cNvSpPr>
            <a:spLocks noChangeArrowheads="1"/>
          </p:cNvSpPr>
          <p:nvPr/>
        </p:nvSpPr>
        <p:spPr bwMode="auto">
          <a:xfrm>
            <a:off x="2764557" y="2480030"/>
            <a:ext cx="4192738" cy="86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4433" tIns="27217" rIns="54433" bIns="272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8" name="文本框 47"/>
          <p:cNvSpPr txBox="1"/>
          <p:nvPr/>
        </p:nvSpPr>
        <p:spPr>
          <a:xfrm>
            <a:off x="6389747" y="942822"/>
            <a:ext cx="967325" cy="319516"/>
          </a:xfrm>
          <a:prstGeom prst="rect">
            <a:avLst/>
          </a:prstGeom>
          <a:noFill/>
        </p:spPr>
        <p:txBody>
          <a:bodyPr wrap="none" lIns="72585" tIns="36293" rIns="72585" bIns="36293" rtlCol="0">
            <a:spAutoFit/>
          </a:bodyPr>
          <a:lstStyle/>
          <a:p>
            <a:r>
              <a:rPr lang="zh-CN" altLang="en-US" sz="1600" b="1" dirty="0">
                <a:latin typeface="微软雅黑" panose="020B0503020204020204" pitchFamily="34" charset="-122"/>
                <a:ea typeface="微软雅黑" panose="020B0503020204020204" pitchFamily="34" charset="-122"/>
              </a:rPr>
              <a:t>项目管理</a:t>
            </a:r>
          </a:p>
        </p:txBody>
      </p:sp>
    </p:spTree>
    <p:extLst>
      <p:ext uri="{BB962C8B-B14F-4D97-AF65-F5344CB8AC3E}">
        <p14:creationId xmlns:p14="http://schemas.microsoft.com/office/powerpoint/2010/main" val="3795791645"/>
      </p:ext>
    </p:extLst>
  </p:cSld>
  <p:clrMapOvr>
    <a:masterClrMapping/>
  </p:clrMapOvr>
  <p:transition spd="slow">
    <p:pull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2"/>
          <p:cNvSpPr>
            <a:spLocks noChangeArrowheads="1"/>
          </p:cNvSpPr>
          <p:nvPr/>
        </p:nvSpPr>
        <p:spPr bwMode="auto">
          <a:xfrm>
            <a:off x="7579440" y="3265752"/>
            <a:ext cx="680165" cy="1645415"/>
          </a:xfrm>
          <a:prstGeom prst="rect">
            <a:avLst/>
          </a:prstGeom>
          <a:solidFill>
            <a:schemeClr val="accent6"/>
          </a:solidFill>
          <a:ln>
            <a:noFill/>
          </a:ln>
        </p:spPr>
        <p:txBody>
          <a:bodyPr lIns="96774" tIns="48387" rIns="96774" bIns="483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43" name="矩形 46"/>
          <p:cNvSpPr>
            <a:spLocks noChangeAspect="1" noChangeArrowheads="1"/>
          </p:cNvSpPr>
          <p:nvPr/>
        </p:nvSpPr>
        <p:spPr bwMode="auto">
          <a:xfrm>
            <a:off x="1462245" y="3265752"/>
            <a:ext cx="2497577" cy="1645415"/>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txBody>
          <a:bodyPr lIns="96774" tIns="48387" rIns="96774" bIns="483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44" name="矩形 47"/>
          <p:cNvSpPr>
            <a:spLocks noChangeAspect="1" noChangeArrowheads="1"/>
          </p:cNvSpPr>
          <p:nvPr/>
        </p:nvSpPr>
        <p:spPr bwMode="auto">
          <a:xfrm>
            <a:off x="3197173" y="1553897"/>
            <a:ext cx="2496017" cy="1643874"/>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txBody>
          <a:bodyPr lIns="96774" tIns="48387" rIns="96774" bIns="483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46" name="矩形 59"/>
          <p:cNvSpPr>
            <a:spLocks noChangeAspect="1" noChangeArrowheads="1"/>
          </p:cNvSpPr>
          <p:nvPr/>
        </p:nvSpPr>
        <p:spPr bwMode="auto">
          <a:xfrm>
            <a:off x="5762027" y="1552354"/>
            <a:ext cx="2497577" cy="1645415"/>
          </a:xfrm>
          <a:prstGeom prst="rect">
            <a:avLst/>
          </a:prstGeom>
          <a:blipFill dpi="0" rotWithShape="1">
            <a:blip r:embed="rId5" cstate="print">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rcRect/>
            <a:stretch>
              <a:fillRect/>
            </a:stretch>
          </a:blipFill>
          <a:ln>
            <a:noFill/>
          </a:ln>
        </p:spPr>
        <p:txBody>
          <a:bodyPr lIns="96774" tIns="48387" rIns="96774" bIns="483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grpSp>
        <p:nvGrpSpPr>
          <p:cNvPr id="3" name="组合 2"/>
          <p:cNvGrpSpPr/>
          <p:nvPr/>
        </p:nvGrpSpPr>
        <p:grpSpPr>
          <a:xfrm>
            <a:off x="1462246" y="1552354"/>
            <a:ext cx="1666091" cy="1645415"/>
            <a:chOff x="1462246" y="1552354"/>
            <a:chExt cx="1666091" cy="1645415"/>
          </a:xfrm>
        </p:grpSpPr>
        <p:sp>
          <p:nvSpPr>
            <p:cNvPr id="45" name="矩形 1"/>
            <p:cNvSpPr>
              <a:spLocks noChangeArrowheads="1"/>
            </p:cNvSpPr>
            <p:nvPr/>
          </p:nvSpPr>
          <p:spPr bwMode="auto">
            <a:xfrm>
              <a:off x="1462246" y="1552354"/>
              <a:ext cx="1666091" cy="1645415"/>
            </a:xfrm>
            <a:prstGeom prst="rect">
              <a:avLst/>
            </a:prstGeom>
            <a:solidFill>
              <a:schemeClr val="accent3"/>
            </a:solidFill>
            <a:ln>
              <a:noFill/>
            </a:ln>
          </p:spPr>
          <p:txBody>
            <a:bodyPr lIns="96774" tIns="48387" rIns="96774" bIns="483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8607"/>
                </a:solidFill>
                <a:sym typeface="微软雅黑" pitchFamily="34" charset="-122"/>
              </a:endParaRPr>
            </a:p>
          </p:txBody>
        </p:sp>
        <p:sp>
          <p:nvSpPr>
            <p:cNvPr id="47" name="矩形 56"/>
            <p:cNvSpPr>
              <a:spLocks noChangeArrowheads="1"/>
            </p:cNvSpPr>
            <p:nvPr/>
          </p:nvSpPr>
          <p:spPr bwMode="auto">
            <a:xfrm>
              <a:off x="1462246" y="1645795"/>
              <a:ext cx="1586141" cy="33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4" tIns="48387" rIns="96774" bIns="483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700" b="1" dirty="0">
                  <a:solidFill>
                    <a:schemeClr val="bg1"/>
                  </a:solidFill>
                  <a:sym typeface="微软雅黑" pitchFamily="34" charset="-122"/>
                </a:rPr>
                <a:t>添加主题</a:t>
              </a:r>
              <a:endParaRPr lang="zh-CN" altLang="en-US" sz="1700" dirty="0">
                <a:solidFill>
                  <a:schemeClr val="bg1"/>
                </a:solidFill>
                <a:latin typeface="Arial" charset="0"/>
                <a:ea typeface="宋体" pitchFamily="2" charset="-122"/>
              </a:endParaRPr>
            </a:p>
          </p:txBody>
        </p:sp>
        <p:sp>
          <p:nvSpPr>
            <p:cNvPr id="48" name="矩形 57"/>
            <p:cNvSpPr>
              <a:spLocks noChangeArrowheads="1"/>
            </p:cNvSpPr>
            <p:nvPr/>
          </p:nvSpPr>
          <p:spPr bwMode="auto">
            <a:xfrm>
              <a:off x="1574800" y="1973137"/>
              <a:ext cx="1477592" cy="96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ts val="1693"/>
                </a:lnSpc>
                <a:spcBef>
                  <a:spcPct val="0"/>
                </a:spcBef>
                <a:buNone/>
              </a:pPr>
              <a:r>
                <a:rPr lang="zh-CN" altLang="en-US" sz="1100" dirty="0">
                  <a:solidFill>
                    <a:schemeClr val="bg1">
                      <a:lumMod val="95000"/>
                    </a:schemeClr>
                  </a:solidFill>
                  <a:sym typeface="微软雅黑" pitchFamily="34" charset="-122"/>
                </a:rPr>
                <a:t>请输入您的文字内容请输入您的文字内容请输入您的文字内容请输入您的文字内容</a:t>
              </a:r>
            </a:p>
          </p:txBody>
        </p:sp>
      </p:grpSp>
      <p:grpSp>
        <p:nvGrpSpPr>
          <p:cNvPr id="5" name="组合 4"/>
          <p:cNvGrpSpPr/>
          <p:nvPr/>
        </p:nvGrpSpPr>
        <p:grpSpPr>
          <a:xfrm>
            <a:off x="4048940" y="3265752"/>
            <a:ext cx="3439823" cy="1645415"/>
            <a:chOff x="4048940" y="3265752"/>
            <a:chExt cx="3439823" cy="1645415"/>
          </a:xfrm>
        </p:grpSpPr>
        <p:sp>
          <p:nvSpPr>
            <p:cNvPr id="42" name="矩形 37"/>
            <p:cNvSpPr>
              <a:spLocks noChangeArrowheads="1"/>
            </p:cNvSpPr>
            <p:nvPr/>
          </p:nvSpPr>
          <p:spPr bwMode="auto">
            <a:xfrm>
              <a:off x="4048940" y="3265752"/>
              <a:ext cx="3439823" cy="1645415"/>
            </a:xfrm>
            <a:prstGeom prst="rect">
              <a:avLst/>
            </a:prstGeom>
            <a:solidFill>
              <a:srgbClr val="0070C0"/>
            </a:solidFill>
            <a:ln>
              <a:noFill/>
            </a:ln>
          </p:spPr>
          <p:txBody>
            <a:bodyPr lIns="96774" tIns="48387" rIns="96774" bIns="483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49" name="矩形 44"/>
            <p:cNvSpPr>
              <a:spLocks noChangeArrowheads="1"/>
            </p:cNvSpPr>
            <p:nvPr/>
          </p:nvSpPr>
          <p:spPr bwMode="auto">
            <a:xfrm>
              <a:off x="4145554" y="3368596"/>
              <a:ext cx="2283749" cy="33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4" tIns="48387" rIns="96774" bIns="483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50" name="矩形 45"/>
            <p:cNvSpPr>
              <a:spLocks noChangeArrowheads="1"/>
            </p:cNvSpPr>
            <p:nvPr/>
          </p:nvSpPr>
          <p:spPr bwMode="auto">
            <a:xfrm>
              <a:off x="4145554" y="3661732"/>
              <a:ext cx="3154940" cy="71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4" tIns="48387" rIns="96774" bIns="483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grpSp>
      <p:sp>
        <p:nvSpPr>
          <p:cNvPr id="2" name="燕尾形 1"/>
          <p:cNvSpPr/>
          <p:nvPr/>
        </p:nvSpPr>
        <p:spPr>
          <a:xfrm>
            <a:off x="8462943" y="3029631"/>
            <a:ext cx="409341" cy="404261"/>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solidFill>
                <a:schemeClr val="tx1"/>
              </a:solidFill>
            </a:endParaRPr>
          </a:p>
        </p:txBody>
      </p:sp>
      <p:sp>
        <p:nvSpPr>
          <p:cNvPr id="24" name="燕尾形 23"/>
          <p:cNvSpPr/>
          <p:nvPr/>
        </p:nvSpPr>
        <p:spPr>
          <a:xfrm flipH="1">
            <a:off x="827390" y="3029631"/>
            <a:ext cx="409341" cy="404261"/>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zh-CN" altLang="en-US">
              <a:solidFill>
                <a:schemeClr val="tx1"/>
              </a:solidFill>
            </a:endParaRPr>
          </a:p>
        </p:txBody>
      </p:sp>
      <p:sp>
        <p:nvSpPr>
          <p:cNvPr id="27" name="矩形 26"/>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8"/>
          <p:cNvSpPr>
            <a:spLocks noChangeArrowheads="1"/>
          </p:cNvSpPr>
          <p:nvPr/>
        </p:nvSpPr>
        <p:spPr bwMode="auto">
          <a:xfrm>
            <a:off x="3942465"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兴趣爱好</a:t>
            </a:r>
            <a:endParaRPr lang="zh-CN" altLang="en-US" sz="3200" b="1" dirty="0">
              <a:latin typeface="微软雅黑" panose="020B0503020204020204" pitchFamily="34" charset="-122"/>
              <a:ea typeface="微软雅黑" panose="020B0503020204020204" pitchFamily="34" charset="-122"/>
            </a:endParaRPr>
          </a:p>
        </p:txBody>
      </p:sp>
      <p:sp>
        <p:nvSpPr>
          <p:cNvPr id="29"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0" name="文本框 37"/>
          <p:cNvSpPr txBox="1"/>
          <p:nvPr/>
        </p:nvSpPr>
        <p:spPr>
          <a:xfrm>
            <a:off x="4010684" y="1050521"/>
            <a:ext cx="1675009"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Interesting</a:t>
            </a:r>
            <a:endParaRPr lang="zh-CN" altLang="en-US" dirty="0"/>
          </a:p>
        </p:txBody>
      </p:sp>
    </p:spTree>
    <p:extLst>
      <p:ext uri="{BB962C8B-B14F-4D97-AF65-F5344CB8AC3E}">
        <p14:creationId xmlns:p14="http://schemas.microsoft.com/office/powerpoint/2010/main" val="4055666606"/>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18"/>
          <p:cNvSpPr>
            <a:spLocks noChangeArrowheads="1"/>
          </p:cNvSpPr>
          <p:nvPr/>
        </p:nvSpPr>
        <p:spPr bwMode="auto">
          <a:xfrm>
            <a:off x="3942461"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职业生涯</a:t>
            </a:r>
            <a:endParaRPr lang="zh-CN" altLang="en-US" sz="3200" b="1" dirty="0">
              <a:latin typeface="微软雅黑" panose="020B0503020204020204" pitchFamily="34" charset="-122"/>
              <a:ea typeface="微软雅黑" panose="020B0503020204020204" pitchFamily="34" charset="-122"/>
            </a:endParaRPr>
          </a:p>
        </p:txBody>
      </p:sp>
      <p:sp>
        <p:nvSpPr>
          <p:cNvPr id="42" name="Rectangle 2"/>
          <p:cNvSpPr/>
          <p:nvPr/>
        </p:nvSpPr>
        <p:spPr>
          <a:xfrm>
            <a:off x="-9724" y="1531749"/>
            <a:ext cx="1996226" cy="1680210"/>
          </a:xfrm>
          <a:prstGeom prst="rect">
            <a:avLst/>
          </a:prstGeom>
          <a:solidFill>
            <a:schemeClr val="bg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5" name="Rectangle 5"/>
          <p:cNvSpPr/>
          <p:nvPr/>
        </p:nvSpPr>
        <p:spPr>
          <a:xfrm>
            <a:off x="1986502" y="3211959"/>
            <a:ext cx="1905486" cy="1680210"/>
          </a:xfrm>
          <a:prstGeom prst="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6" name="Rectangle 6"/>
          <p:cNvSpPr/>
          <p:nvPr/>
        </p:nvSpPr>
        <p:spPr>
          <a:xfrm>
            <a:off x="3891988" y="1531749"/>
            <a:ext cx="1905486" cy="1680210"/>
          </a:xfrm>
          <a:prstGeom prst="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9" name="Rectangle 9"/>
          <p:cNvSpPr/>
          <p:nvPr/>
        </p:nvSpPr>
        <p:spPr>
          <a:xfrm>
            <a:off x="5797473" y="3211959"/>
            <a:ext cx="1905486" cy="1680210"/>
          </a:xfrm>
          <a:prstGeom prst="rect">
            <a:avLst/>
          </a:prstGeom>
          <a:solidFill>
            <a:srgbClr val="FFC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50" name="Rectangle 10"/>
          <p:cNvSpPr/>
          <p:nvPr/>
        </p:nvSpPr>
        <p:spPr>
          <a:xfrm>
            <a:off x="7702960" y="1531749"/>
            <a:ext cx="2036899" cy="1676210"/>
          </a:xfrm>
          <a:prstGeom prst="rect">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3" name="Rectangle 3"/>
          <p:cNvSpPr/>
          <p:nvPr/>
        </p:nvSpPr>
        <p:spPr>
          <a:xfrm>
            <a:off x="-9724" y="3207959"/>
            <a:ext cx="1996226" cy="1680210"/>
          </a:xfrm>
          <a:prstGeom prst="rect">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4" name="Rectangle 4"/>
          <p:cNvSpPr/>
          <p:nvPr/>
        </p:nvSpPr>
        <p:spPr>
          <a:xfrm>
            <a:off x="1986502" y="1531749"/>
            <a:ext cx="1905486" cy="1680210"/>
          </a:xfrm>
          <a:prstGeom prst="rect">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7" name="Rectangle 7"/>
          <p:cNvSpPr/>
          <p:nvPr/>
        </p:nvSpPr>
        <p:spPr>
          <a:xfrm>
            <a:off x="3891988" y="3207959"/>
            <a:ext cx="1905486" cy="1680210"/>
          </a:xfrm>
          <a:prstGeom prst="rect">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48" name="Rectangle 8"/>
          <p:cNvSpPr/>
          <p:nvPr/>
        </p:nvSpPr>
        <p:spPr>
          <a:xfrm>
            <a:off x="5797473" y="1531749"/>
            <a:ext cx="1905486" cy="1680210"/>
          </a:xfrm>
          <a:prstGeom prst="rect">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51" name="Rectangle 11"/>
          <p:cNvSpPr/>
          <p:nvPr/>
        </p:nvSpPr>
        <p:spPr>
          <a:xfrm>
            <a:off x="7702960" y="3203958"/>
            <a:ext cx="2036899" cy="1680210"/>
          </a:xfrm>
          <a:prstGeom prst="rect">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rtlCol="0" anchor="ctr"/>
          <a:lstStyle/>
          <a:p>
            <a:pPr algn="ctr"/>
            <a:endParaRPr lang="en-US" sz="2500"/>
          </a:p>
        </p:txBody>
      </p:sp>
      <p:sp>
        <p:nvSpPr>
          <p:cNvPr id="38" name="矩形 85"/>
          <p:cNvSpPr>
            <a:spLocks noChangeArrowheads="1"/>
          </p:cNvSpPr>
          <p:nvPr/>
        </p:nvSpPr>
        <p:spPr bwMode="auto">
          <a:xfrm>
            <a:off x="88330" y="3459961"/>
            <a:ext cx="1812611" cy="338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5" rIns="91452"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ym typeface="微软雅黑" pitchFamily="34" charset="-122"/>
              </a:rPr>
              <a:t>添加公司名称</a:t>
            </a:r>
            <a:endParaRPr lang="zh-CN" altLang="en-US" sz="1600" dirty="0">
              <a:latin typeface="Arial" charset="0"/>
              <a:ea typeface="宋体" pitchFamily="2" charset="-122"/>
            </a:endParaRPr>
          </a:p>
        </p:txBody>
      </p:sp>
      <p:sp>
        <p:nvSpPr>
          <p:cNvPr id="39" name="文本框 13"/>
          <p:cNvSpPr txBox="1"/>
          <p:nvPr/>
        </p:nvSpPr>
        <p:spPr>
          <a:xfrm>
            <a:off x="99213" y="3790268"/>
            <a:ext cx="1774800" cy="1017964"/>
          </a:xfrm>
          <a:prstGeom prst="rect">
            <a:avLst/>
          </a:prstGeom>
          <a:noFill/>
        </p:spPr>
        <p:txBody>
          <a:bodyPr wrap="square" lIns="72581" tIns="36289" rIns="72581" bIns="36289"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grpSp>
        <p:nvGrpSpPr>
          <p:cNvPr id="3" name="组合 2"/>
          <p:cNvGrpSpPr/>
          <p:nvPr/>
        </p:nvGrpSpPr>
        <p:grpSpPr>
          <a:xfrm>
            <a:off x="75837" y="1880165"/>
            <a:ext cx="1825104" cy="1230150"/>
            <a:chOff x="95106" y="1868460"/>
            <a:chExt cx="2288830" cy="1562096"/>
          </a:xfrm>
        </p:grpSpPr>
        <p:pic>
          <p:nvPicPr>
            <p:cNvPr id="24"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2275" y="1868460"/>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85"/>
            <p:cNvSpPr>
              <a:spLocks noChangeArrowheads="1"/>
            </p:cNvSpPr>
            <p:nvPr/>
          </p:nvSpPr>
          <p:spPr bwMode="auto">
            <a:xfrm>
              <a:off x="95106" y="3028796"/>
              <a:ext cx="2288830" cy="40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300" b="1" dirty="0">
                  <a:solidFill>
                    <a:schemeClr val="bg1">
                      <a:lumMod val="95000"/>
                    </a:schemeClr>
                  </a:solidFill>
                  <a:sym typeface="微软雅黑" pitchFamily="34" charset="-122"/>
                </a:rPr>
                <a:t>电子行业</a:t>
              </a:r>
              <a:endParaRPr lang="zh-CN" altLang="en-US" sz="1300" dirty="0">
                <a:solidFill>
                  <a:schemeClr val="bg1">
                    <a:lumMod val="95000"/>
                  </a:schemeClr>
                </a:solidFill>
                <a:latin typeface="Arial" charset="0"/>
                <a:ea typeface="宋体" pitchFamily="2" charset="-122"/>
              </a:endParaRPr>
            </a:p>
          </p:txBody>
        </p:sp>
      </p:grpSp>
      <p:grpSp>
        <p:nvGrpSpPr>
          <p:cNvPr id="2" name="组合 1"/>
          <p:cNvGrpSpPr/>
          <p:nvPr/>
        </p:nvGrpSpPr>
        <p:grpSpPr>
          <a:xfrm>
            <a:off x="3932179" y="1857305"/>
            <a:ext cx="1825104" cy="1253010"/>
            <a:chOff x="3932179" y="1857305"/>
            <a:chExt cx="1825104" cy="1253010"/>
          </a:xfrm>
        </p:grpSpPr>
        <p:pic>
          <p:nvPicPr>
            <p:cNvPr id="36"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416333" y="1857305"/>
              <a:ext cx="856796" cy="84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85"/>
            <p:cNvSpPr>
              <a:spLocks noChangeArrowheads="1"/>
            </p:cNvSpPr>
            <p:nvPr/>
          </p:nvSpPr>
          <p:spPr bwMode="auto">
            <a:xfrm>
              <a:off x="3932179" y="2793929"/>
              <a:ext cx="1825104" cy="31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300" b="1" dirty="0">
                  <a:solidFill>
                    <a:schemeClr val="bg1">
                      <a:lumMod val="95000"/>
                    </a:schemeClr>
                  </a:solidFill>
                  <a:sym typeface="微软雅黑" pitchFamily="34" charset="-122"/>
                </a:rPr>
                <a:t>政府机构</a:t>
              </a:r>
              <a:endParaRPr lang="zh-CN" altLang="en-US" sz="1300" dirty="0">
                <a:solidFill>
                  <a:schemeClr val="bg1">
                    <a:lumMod val="95000"/>
                  </a:schemeClr>
                </a:solidFill>
                <a:latin typeface="Arial" charset="0"/>
                <a:ea typeface="宋体" pitchFamily="2" charset="-122"/>
              </a:endParaRPr>
            </a:p>
          </p:txBody>
        </p:sp>
      </p:grpSp>
      <p:sp>
        <p:nvSpPr>
          <p:cNvPr id="59" name="矩形 85"/>
          <p:cNvSpPr>
            <a:spLocks noChangeArrowheads="1"/>
          </p:cNvSpPr>
          <p:nvPr/>
        </p:nvSpPr>
        <p:spPr bwMode="auto">
          <a:xfrm>
            <a:off x="2054164" y="1634059"/>
            <a:ext cx="1785683" cy="338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5" rIns="91452"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ym typeface="微软雅黑" pitchFamily="34" charset="-122"/>
              </a:rPr>
              <a:t>添加公司名称</a:t>
            </a:r>
            <a:endParaRPr lang="zh-CN" altLang="en-US" sz="1600" dirty="0">
              <a:latin typeface="Arial" charset="0"/>
              <a:ea typeface="宋体" pitchFamily="2" charset="-122"/>
            </a:endParaRPr>
          </a:p>
        </p:txBody>
      </p:sp>
      <p:sp>
        <p:nvSpPr>
          <p:cNvPr id="60" name="文本框 13"/>
          <p:cNvSpPr txBox="1"/>
          <p:nvPr/>
        </p:nvSpPr>
        <p:spPr>
          <a:xfrm>
            <a:off x="2065047" y="1964365"/>
            <a:ext cx="1774800" cy="1017964"/>
          </a:xfrm>
          <a:prstGeom prst="rect">
            <a:avLst/>
          </a:prstGeom>
          <a:noFill/>
        </p:spPr>
        <p:txBody>
          <a:bodyPr wrap="square" lIns="72581" tIns="36289" rIns="72581" bIns="36289"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61" name="矩形 85"/>
          <p:cNvSpPr>
            <a:spLocks noChangeArrowheads="1"/>
          </p:cNvSpPr>
          <p:nvPr/>
        </p:nvSpPr>
        <p:spPr bwMode="auto">
          <a:xfrm>
            <a:off x="3976845" y="3459961"/>
            <a:ext cx="1780438" cy="338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5" rIns="91452"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ym typeface="微软雅黑" pitchFamily="34" charset="-122"/>
              </a:rPr>
              <a:t>添加公司名称</a:t>
            </a:r>
            <a:endParaRPr lang="zh-CN" altLang="en-US" sz="1600" dirty="0">
              <a:latin typeface="Arial" charset="0"/>
              <a:ea typeface="宋体" pitchFamily="2" charset="-122"/>
            </a:endParaRPr>
          </a:p>
        </p:txBody>
      </p:sp>
      <p:sp>
        <p:nvSpPr>
          <p:cNvPr id="62" name="文本框 13"/>
          <p:cNvSpPr txBox="1"/>
          <p:nvPr/>
        </p:nvSpPr>
        <p:spPr>
          <a:xfrm>
            <a:off x="3987727" y="3790268"/>
            <a:ext cx="1774800" cy="1017964"/>
          </a:xfrm>
          <a:prstGeom prst="rect">
            <a:avLst/>
          </a:prstGeom>
          <a:noFill/>
        </p:spPr>
        <p:txBody>
          <a:bodyPr wrap="square" lIns="72581" tIns="36289" rIns="72581" bIns="36289"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63" name="矩形 85"/>
          <p:cNvSpPr>
            <a:spLocks noChangeArrowheads="1"/>
          </p:cNvSpPr>
          <p:nvPr/>
        </p:nvSpPr>
        <p:spPr bwMode="auto">
          <a:xfrm>
            <a:off x="7869149" y="3464707"/>
            <a:ext cx="1785683" cy="338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5" rIns="91452"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ym typeface="微软雅黑" pitchFamily="34" charset="-122"/>
              </a:rPr>
              <a:t>添加公司名称</a:t>
            </a:r>
            <a:endParaRPr lang="zh-CN" altLang="en-US" sz="1600" dirty="0">
              <a:latin typeface="Arial" charset="0"/>
              <a:ea typeface="宋体" pitchFamily="2" charset="-122"/>
            </a:endParaRPr>
          </a:p>
        </p:txBody>
      </p:sp>
      <p:sp>
        <p:nvSpPr>
          <p:cNvPr id="64" name="文本框 13"/>
          <p:cNvSpPr txBox="1"/>
          <p:nvPr/>
        </p:nvSpPr>
        <p:spPr>
          <a:xfrm>
            <a:off x="7880032" y="3790268"/>
            <a:ext cx="1774800" cy="1017964"/>
          </a:xfrm>
          <a:prstGeom prst="rect">
            <a:avLst/>
          </a:prstGeom>
          <a:noFill/>
        </p:spPr>
        <p:txBody>
          <a:bodyPr wrap="square" lIns="72581" tIns="36289" rIns="72581" bIns="36289"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65" name="矩形 85"/>
          <p:cNvSpPr>
            <a:spLocks noChangeArrowheads="1"/>
          </p:cNvSpPr>
          <p:nvPr/>
        </p:nvSpPr>
        <p:spPr bwMode="auto">
          <a:xfrm>
            <a:off x="5877331" y="1634059"/>
            <a:ext cx="1785437" cy="338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5" rIns="91452"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ym typeface="微软雅黑" pitchFamily="34" charset="-122"/>
              </a:rPr>
              <a:t>添加公司名称</a:t>
            </a:r>
            <a:endParaRPr lang="zh-CN" altLang="en-US" sz="1600" dirty="0">
              <a:latin typeface="Arial" charset="0"/>
              <a:ea typeface="宋体" pitchFamily="2" charset="-122"/>
            </a:endParaRPr>
          </a:p>
        </p:txBody>
      </p:sp>
      <p:sp>
        <p:nvSpPr>
          <p:cNvPr id="66" name="文本框 13"/>
          <p:cNvSpPr txBox="1"/>
          <p:nvPr/>
        </p:nvSpPr>
        <p:spPr>
          <a:xfrm>
            <a:off x="5888214" y="1964365"/>
            <a:ext cx="1774800" cy="1017964"/>
          </a:xfrm>
          <a:prstGeom prst="rect">
            <a:avLst/>
          </a:prstGeom>
          <a:noFill/>
        </p:spPr>
        <p:txBody>
          <a:bodyPr wrap="square" lIns="72581" tIns="36289" rIns="72581" bIns="36289"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53" name="等腰三角形 15"/>
          <p:cNvSpPr>
            <a:spLocks noChangeArrowheads="1"/>
          </p:cNvSpPr>
          <p:nvPr/>
        </p:nvSpPr>
        <p:spPr bwMode="auto">
          <a:xfrm flipV="1">
            <a:off x="905753" y="3313992"/>
            <a:ext cx="165271" cy="109214"/>
          </a:xfrm>
          <a:prstGeom prst="triangle">
            <a:avLst>
              <a:gd name="adj" fmla="val 50000"/>
            </a:avLst>
          </a:prstGeom>
          <a:solidFill>
            <a:srgbClr val="FFC000"/>
          </a:solidFill>
          <a:ln>
            <a:noFill/>
          </a:ln>
        </p:spPr>
        <p:txBody>
          <a:bodyPr lIns="72585" tIns="36293" rIns="72585" bIns="36293"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55" name="等腰三角形 15"/>
          <p:cNvSpPr>
            <a:spLocks noChangeArrowheads="1"/>
          </p:cNvSpPr>
          <p:nvPr/>
        </p:nvSpPr>
        <p:spPr bwMode="auto">
          <a:xfrm rot="10800000" flipV="1">
            <a:off x="2856610" y="2968927"/>
            <a:ext cx="165271" cy="109214"/>
          </a:xfrm>
          <a:prstGeom prst="triangle">
            <a:avLst>
              <a:gd name="adj" fmla="val 50000"/>
            </a:avLst>
          </a:prstGeom>
          <a:solidFill>
            <a:srgbClr val="FFC000"/>
          </a:solidFill>
          <a:ln>
            <a:noFill/>
          </a:ln>
        </p:spPr>
        <p:txBody>
          <a:bodyPr lIns="72585" tIns="36293" rIns="72585" bIns="36293"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56" name="等腰三角形 15"/>
          <p:cNvSpPr>
            <a:spLocks noChangeArrowheads="1"/>
          </p:cNvSpPr>
          <p:nvPr/>
        </p:nvSpPr>
        <p:spPr bwMode="auto">
          <a:xfrm flipV="1">
            <a:off x="4762095" y="3313992"/>
            <a:ext cx="165271" cy="109214"/>
          </a:xfrm>
          <a:prstGeom prst="triangle">
            <a:avLst>
              <a:gd name="adj" fmla="val 50000"/>
            </a:avLst>
          </a:prstGeom>
          <a:solidFill>
            <a:srgbClr val="FFC000"/>
          </a:solidFill>
          <a:ln>
            <a:noFill/>
          </a:ln>
        </p:spPr>
        <p:txBody>
          <a:bodyPr lIns="72585" tIns="36293" rIns="72585" bIns="36293"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57" name="等腰三角形 15"/>
          <p:cNvSpPr>
            <a:spLocks noChangeArrowheads="1"/>
          </p:cNvSpPr>
          <p:nvPr/>
        </p:nvSpPr>
        <p:spPr bwMode="auto">
          <a:xfrm rot="10800000" flipV="1">
            <a:off x="6667581" y="2968927"/>
            <a:ext cx="165271" cy="109214"/>
          </a:xfrm>
          <a:prstGeom prst="triangle">
            <a:avLst>
              <a:gd name="adj" fmla="val 50000"/>
            </a:avLst>
          </a:prstGeom>
          <a:solidFill>
            <a:srgbClr val="FFC000"/>
          </a:solidFill>
          <a:ln>
            <a:noFill/>
          </a:ln>
        </p:spPr>
        <p:txBody>
          <a:bodyPr lIns="72585" tIns="36293" rIns="72585" bIns="36293"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67" name="等腰三角形 15"/>
          <p:cNvSpPr>
            <a:spLocks noChangeArrowheads="1"/>
          </p:cNvSpPr>
          <p:nvPr/>
        </p:nvSpPr>
        <p:spPr bwMode="auto">
          <a:xfrm flipV="1">
            <a:off x="8638773" y="3313992"/>
            <a:ext cx="165271" cy="109214"/>
          </a:xfrm>
          <a:prstGeom prst="triangle">
            <a:avLst>
              <a:gd name="adj" fmla="val 50000"/>
            </a:avLst>
          </a:prstGeom>
          <a:solidFill>
            <a:srgbClr val="FFC000"/>
          </a:solidFill>
          <a:ln>
            <a:noFill/>
          </a:ln>
        </p:spPr>
        <p:txBody>
          <a:bodyPr lIns="72585" tIns="36293" rIns="72585" bIns="36293"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54" name="矩形 53"/>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69" name="文本框 37"/>
          <p:cNvSpPr txBox="1"/>
          <p:nvPr/>
        </p:nvSpPr>
        <p:spPr>
          <a:xfrm>
            <a:off x="3471273" y="1050521"/>
            <a:ext cx="2753832"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Working Experience</a:t>
            </a:r>
            <a:endParaRPr lang="zh-CN" altLang="en-US" dirty="0"/>
          </a:p>
        </p:txBody>
      </p:sp>
      <p:grpSp>
        <p:nvGrpSpPr>
          <p:cNvPr id="4" name="组合 3"/>
          <p:cNvGrpSpPr/>
          <p:nvPr/>
        </p:nvGrpSpPr>
        <p:grpSpPr>
          <a:xfrm>
            <a:off x="7808856" y="1946744"/>
            <a:ext cx="1825104" cy="1163571"/>
            <a:chOff x="7808856" y="1946744"/>
            <a:chExt cx="1825104" cy="1163571"/>
          </a:xfrm>
        </p:grpSpPr>
        <p:pic>
          <p:nvPicPr>
            <p:cNvPr id="30" name="Picture 4" descr="C:\Users\Jonahs\Dropbox\Projects SCOTT\MEET Windows Azure\source\Background\tile-icon-cach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293011" y="1946744"/>
              <a:ext cx="856796" cy="84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矩形 85"/>
            <p:cNvSpPr>
              <a:spLocks noChangeArrowheads="1"/>
            </p:cNvSpPr>
            <p:nvPr/>
          </p:nvSpPr>
          <p:spPr bwMode="auto">
            <a:xfrm>
              <a:off x="7808856" y="2793929"/>
              <a:ext cx="1825104" cy="31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300" b="1" dirty="0">
                  <a:solidFill>
                    <a:schemeClr val="bg1">
                      <a:lumMod val="95000"/>
                    </a:schemeClr>
                  </a:solidFill>
                  <a:sym typeface="微软雅黑" pitchFamily="34" charset="-122"/>
                </a:rPr>
                <a:t>汽配行业</a:t>
              </a:r>
              <a:endParaRPr lang="zh-CN" altLang="en-US" sz="1300" dirty="0">
                <a:solidFill>
                  <a:schemeClr val="bg1">
                    <a:lumMod val="95000"/>
                  </a:schemeClr>
                </a:solidFill>
                <a:latin typeface="Arial" charset="0"/>
                <a:ea typeface="宋体" pitchFamily="2" charset="-122"/>
              </a:endParaRPr>
            </a:p>
          </p:txBody>
        </p:sp>
      </p:grpSp>
      <p:grpSp>
        <p:nvGrpSpPr>
          <p:cNvPr id="6" name="组合 5"/>
          <p:cNvGrpSpPr/>
          <p:nvPr/>
        </p:nvGrpSpPr>
        <p:grpSpPr>
          <a:xfrm>
            <a:off x="2002895" y="3628954"/>
            <a:ext cx="1825104" cy="1155947"/>
            <a:chOff x="2002895" y="3628954"/>
            <a:chExt cx="1825104" cy="1155947"/>
          </a:xfrm>
        </p:grpSpPr>
        <p:pic>
          <p:nvPicPr>
            <p:cNvPr id="31" name="Picture 5" descr="C:\Users\Jonahs\Dropbox\Projects SCOTT\MEET Windows Azure\source\Background\tile-icon-CDN.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510848" y="3628954"/>
              <a:ext cx="856796" cy="84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矩形 85"/>
            <p:cNvSpPr>
              <a:spLocks noChangeArrowheads="1"/>
            </p:cNvSpPr>
            <p:nvPr/>
          </p:nvSpPr>
          <p:spPr bwMode="auto">
            <a:xfrm>
              <a:off x="2002895" y="4468515"/>
              <a:ext cx="1825104" cy="31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300" b="1" dirty="0">
                  <a:solidFill>
                    <a:schemeClr val="bg1">
                      <a:lumMod val="95000"/>
                    </a:schemeClr>
                  </a:solidFill>
                  <a:sym typeface="微软雅黑" pitchFamily="34" charset="-122"/>
                </a:rPr>
                <a:t>某某行业</a:t>
              </a:r>
              <a:endParaRPr lang="zh-CN" altLang="en-US" sz="1300" dirty="0">
                <a:solidFill>
                  <a:schemeClr val="bg1">
                    <a:lumMod val="95000"/>
                  </a:schemeClr>
                </a:solidFill>
                <a:latin typeface="Arial" charset="0"/>
                <a:ea typeface="宋体" pitchFamily="2" charset="-122"/>
              </a:endParaRPr>
            </a:p>
          </p:txBody>
        </p:sp>
      </p:grpSp>
      <p:grpSp>
        <p:nvGrpSpPr>
          <p:cNvPr id="5" name="组合 4"/>
          <p:cNvGrpSpPr/>
          <p:nvPr/>
        </p:nvGrpSpPr>
        <p:grpSpPr>
          <a:xfrm>
            <a:off x="5837664" y="3379089"/>
            <a:ext cx="1825104" cy="1405812"/>
            <a:chOff x="5837664" y="3379089"/>
            <a:chExt cx="1825104" cy="1405812"/>
          </a:xfrm>
        </p:grpSpPr>
        <p:pic>
          <p:nvPicPr>
            <p:cNvPr id="37" name="Picture 40"/>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196131" y="3379089"/>
              <a:ext cx="1108170" cy="109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矩形 85"/>
            <p:cNvSpPr>
              <a:spLocks noChangeArrowheads="1"/>
            </p:cNvSpPr>
            <p:nvPr/>
          </p:nvSpPr>
          <p:spPr bwMode="auto">
            <a:xfrm>
              <a:off x="5837664" y="4468515"/>
              <a:ext cx="1825104" cy="31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300" b="1" dirty="0">
                  <a:solidFill>
                    <a:schemeClr val="bg1">
                      <a:lumMod val="95000"/>
                    </a:schemeClr>
                  </a:solidFill>
                  <a:sym typeface="微软雅黑" pitchFamily="34" charset="-122"/>
                </a:rPr>
                <a:t>某某行业</a:t>
              </a:r>
              <a:endParaRPr lang="zh-CN" altLang="en-US" sz="1300" dirty="0">
                <a:solidFill>
                  <a:schemeClr val="bg1">
                    <a:lumMod val="95000"/>
                  </a:schemeClr>
                </a:solidFill>
                <a:latin typeface="Arial" charset="0"/>
                <a:ea typeface="宋体" pitchFamily="2" charset="-122"/>
              </a:endParaRPr>
            </a:p>
          </p:txBody>
        </p:sp>
      </p:grpSp>
    </p:spTree>
    <p:extLst>
      <p:ext uri="{BB962C8B-B14F-4D97-AF65-F5344CB8AC3E}">
        <p14:creationId xmlns:p14="http://schemas.microsoft.com/office/powerpoint/2010/main" val="286091545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4"/>
          <p:cNvSpPr>
            <a:spLocks noChangeArrowheads="1"/>
          </p:cNvSpPr>
          <p:nvPr/>
        </p:nvSpPr>
        <p:spPr bwMode="auto">
          <a:xfrm>
            <a:off x="0" y="3284006"/>
            <a:ext cx="9721850" cy="805327"/>
          </a:xfrm>
          <a:prstGeom prst="rect">
            <a:avLst/>
          </a:prstGeom>
          <a:solidFill>
            <a:schemeClr val="bg2">
              <a:lumMod val="50000"/>
            </a:schemeClr>
          </a:solidFill>
          <a:ln w="57150">
            <a:noFill/>
            <a:miter lim="800000"/>
            <a:headEnd/>
            <a:tailEnd/>
          </a:ln>
        </p:spPr>
        <p:txBody>
          <a:bodyPr wrap="square" lIns="72585" tIns="36293" rIns="72585" bIns="36293" anchor="ctr">
            <a:noAutofit/>
          </a:bodyPr>
          <a:lstStyle/>
          <a:p>
            <a:pPr algn="ctr">
              <a:spcBef>
                <a:spcPct val="0"/>
              </a:spcBef>
              <a:buFont typeface="Arial" charset="0"/>
              <a:buNone/>
            </a:pPr>
            <a:endParaRPr lang="zh-CN" altLang="zh-CN" sz="1900">
              <a:solidFill>
                <a:srgbClr val="FFFFFF"/>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1518395" y="1529065"/>
            <a:ext cx="1602574" cy="1622681"/>
            <a:chOff x="1458152" y="1529065"/>
            <a:chExt cx="1602574" cy="1622681"/>
          </a:xfrm>
        </p:grpSpPr>
        <p:sp>
          <p:nvSpPr>
            <p:cNvPr id="33" name="椭圆 9"/>
            <p:cNvSpPr>
              <a:spLocks noChangeArrowheads="1"/>
            </p:cNvSpPr>
            <p:nvPr/>
          </p:nvSpPr>
          <p:spPr bwMode="auto">
            <a:xfrm>
              <a:off x="1458152" y="1529065"/>
              <a:ext cx="1602574" cy="1622681"/>
            </a:xfrm>
            <a:prstGeom prst="ellipse">
              <a:avLst/>
            </a:prstGeom>
            <a:solidFill>
              <a:schemeClr val="accent3"/>
            </a:solidFill>
            <a:ln w="57150">
              <a:solidFill>
                <a:schemeClr val="bg1">
                  <a:lumMod val="85000"/>
                </a:schemeClr>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sp>
          <p:nvSpPr>
            <p:cNvPr id="34" name="椭圆 31"/>
            <p:cNvSpPr>
              <a:spLocks noChangeArrowheads="1"/>
            </p:cNvSpPr>
            <p:nvPr/>
          </p:nvSpPr>
          <p:spPr bwMode="auto">
            <a:xfrm flipH="1">
              <a:off x="1540686" y="1580880"/>
              <a:ext cx="1384040" cy="1401407"/>
            </a:xfrm>
            <a:prstGeom prst="ellipse">
              <a:avLst/>
            </a:prstGeom>
            <a:blipFill dpi="0" rotWithShape="0">
              <a:blip r:embed="rId3" cstate="print">
                <a:extLst>
                  <a:ext uri="{BEBA8EAE-BF5A-486C-A8C5-ECC9F3942E4B}">
                    <a14:imgProps xmlns:a14="http://schemas.microsoft.com/office/drawing/2010/main">
                      <a14:imgLayer r:embed="rId4">
                        <a14:imgEffect>
                          <a14:colorTemperature colorTemp="4700"/>
                        </a14:imgEffect>
                        <a14:imgEffect>
                          <a14:saturation sat="0"/>
                        </a14:imgEffect>
                      </a14:imgLayer>
                    </a14:imgProps>
                  </a:ext>
                </a:extLst>
              </a:blip>
              <a:srcRect/>
              <a:stretch>
                <a:fillRect l="-50823" t="-35176" r="-58071" b="-12780"/>
              </a:stretch>
            </a:blipFill>
            <a:ln w="9525">
              <a:noFill/>
              <a:round/>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grpSp>
      <p:sp>
        <p:nvSpPr>
          <p:cNvPr id="57" name="矩形 56"/>
          <p:cNvSpPr/>
          <p:nvPr/>
        </p:nvSpPr>
        <p:spPr>
          <a:xfrm>
            <a:off x="3609266" y="1833443"/>
            <a:ext cx="1172510" cy="381071"/>
          </a:xfrm>
          <a:prstGeom prst="rect">
            <a:avLst/>
          </a:prstGeom>
        </p:spPr>
        <p:txBody>
          <a:bodyPr wrap="none" lIns="72585" tIns="36293" rIns="72585" bIns="36293">
            <a:spAutoFit/>
          </a:bodyPr>
          <a:lstStyle/>
          <a:p>
            <a:pPr>
              <a:defRPr/>
            </a:pPr>
            <a:r>
              <a:rPr lang="zh-CN" altLang="en-US" sz="2000" dirty="0">
                <a:latin typeface="微软雅黑" panose="020B0503020204020204" pitchFamily="34" charset="-122"/>
                <a:ea typeface="微软雅黑" panose="020B0503020204020204" pitchFamily="34" charset="-122"/>
                <a:cs typeface="Calibri" pitchFamily="34" charset="0"/>
              </a:rPr>
              <a:t>主要职务</a:t>
            </a:r>
            <a:endParaRPr lang="en-US" altLang="zh-CN" sz="2000" dirty="0">
              <a:latin typeface="微软雅黑" panose="020B0503020204020204" pitchFamily="34" charset="-122"/>
              <a:ea typeface="微软雅黑" panose="020B0503020204020204" pitchFamily="34" charset="-122"/>
              <a:cs typeface="Calibri" pitchFamily="34" charset="0"/>
            </a:endParaRPr>
          </a:p>
        </p:txBody>
      </p:sp>
      <p:sp>
        <p:nvSpPr>
          <p:cNvPr id="58" name="矩形 47"/>
          <p:cNvSpPr>
            <a:spLocks noChangeArrowheads="1"/>
          </p:cNvSpPr>
          <p:nvPr/>
        </p:nvSpPr>
        <p:spPr bwMode="auto">
          <a:xfrm>
            <a:off x="3609265" y="2214514"/>
            <a:ext cx="4992392" cy="7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请输入您的文字内容请输入您的文字内容请输入您的文字内容请输入您的文字内容请输入您的文字内容请输入您的文字内容请输入您的文字内容请输入您的文字内容请输入您的文字内容。</a:t>
            </a:r>
          </a:p>
        </p:txBody>
      </p:sp>
      <p:sp>
        <p:nvSpPr>
          <p:cNvPr id="46" name="矩形 47"/>
          <p:cNvSpPr>
            <a:spLocks noChangeArrowheads="1"/>
          </p:cNvSpPr>
          <p:nvPr/>
        </p:nvSpPr>
        <p:spPr bwMode="auto">
          <a:xfrm>
            <a:off x="1600929" y="3445498"/>
            <a:ext cx="6659017" cy="51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bg1">
                    <a:lumMod val="95000"/>
                  </a:schemeClr>
                </a:solidFill>
                <a:sym typeface="微软雅黑" pitchFamily="34" charset="-122"/>
              </a:rPr>
              <a:t>点击录入人物的名言及座右铭，点击录入人物的名言及座右铭，点击录入人物的名言及座右铭，点击录入人物的名言及座右铭，点击录入人物的名言及座右铭，点击录入人物的名言及座右铭。</a:t>
            </a:r>
          </a:p>
        </p:txBody>
      </p:sp>
      <p:pic>
        <p:nvPicPr>
          <p:cNvPr id="4" name="图片 3"/>
          <p:cNvPicPr>
            <a:picLocks noChangeAspect="1"/>
          </p:cNvPicPr>
          <p:nvPr/>
        </p:nvPicPr>
        <p:blipFill rotWithShape="1">
          <a:blip r:embed="rId5" cstate="print">
            <a:lum bright="70000" contrast="-70000"/>
            <a:extLst>
              <a:ext uri="{28A0092B-C50C-407E-A947-70E740481C1C}">
                <a14:useLocalDpi xmlns:a14="http://schemas.microsoft.com/office/drawing/2010/main"/>
              </a:ext>
            </a:extLst>
          </a:blip>
          <a:srcRect l="48909" t="15800" r="24934" b="59326"/>
          <a:stretch/>
        </p:blipFill>
        <p:spPr>
          <a:xfrm>
            <a:off x="1143856" y="3284006"/>
            <a:ext cx="467955" cy="419158"/>
          </a:xfrm>
          <a:prstGeom prst="rect">
            <a:avLst/>
          </a:prstGeom>
        </p:spPr>
      </p:pic>
      <p:pic>
        <p:nvPicPr>
          <p:cNvPr id="47" name="图片 46"/>
          <p:cNvPicPr>
            <a:picLocks noChangeAspect="1"/>
          </p:cNvPicPr>
          <p:nvPr/>
        </p:nvPicPr>
        <p:blipFill rotWithShape="1">
          <a:blip r:embed="rId5" cstate="print">
            <a:lum bright="70000" contrast="-70000"/>
            <a:extLst>
              <a:ext uri="{28A0092B-C50C-407E-A947-70E740481C1C}">
                <a14:useLocalDpi xmlns:a14="http://schemas.microsoft.com/office/drawing/2010/main"/>
              </a:ext>
            </a:extLst>
          </a:blip>
          <a:srcRect l="48909" t="15800" r="24934" b="59326"/>
          <a:stretch/>
        </p:blipFill>
        <p:spPr>
          <a:xfrm rot="10800000">
            <a:off x="8102148" y="3661334"/>
            <a:ext cx="467955" cy="419158"/>
          </a:xfrm>
          <a:prstGeom prst="rect">
            <a:avLst/>
          </a:prstGeom>
        </p:spPr>
      </p:pic>
      <p:sp>
        <p:nvSpPr>
          <p:cNvPr id="48" name="矩形 47"/>
          <p:cNvSpPr/>
          <p:nvPr/>
        </p:nvSpPr>
        <p:spPr>
          <a:xfrm>
            <a:off x="1095649" y="4166781"/>
            <a:ext cx="1892011" cy="339317"/>
          </a:xfrm>
          <a:prstGeom prst="rect">
            <a:avLst/>
          </a:prstGeom>
        </p:spPr>
        <p:txBody>
          <a:bodyPr wrap="square" lIns="72578" tIns="36289" rIns="72578" bIns="36289">
            <a:spAutoFit/>
          </a:bodyPr>
          <a:lstStyle/>
          <a:p>
            <a:r>
              <a:rPr lang="en-US" altLang="zh-CN" sz="1700" b="1" dirty="0">
                <a:latin typeface="微软雅黑" pitchFamily="34" charset="-122"/>
                <a:ea typeface="微软雅黑" pitchFamily="34" charset="-122"/>
              </a:rPr>
              <a:t>2002.9</a:t>
            </a:r>
          </a:p>
        </p:txBody>
      </p:sp>
      <p:sp>
        <p:nvSpPr>
          <p:cNvPr id="49" name="矩形 47"/>
          <p:cNvSpPr>
            <a:spLocks noChangeArrowheads="1"/>
          </p:cNvSpPr>
          <p:nvPr/>
        </p:nvSpPr>
        <p:spPr bwMode="auto">
          <a:xfrm>
            <a:off x="1088232" y="4466072"/>
            <a:ext cx="2462901" cy="4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a:t>
            </a:r>
          </a:p>
        </p:txBody>
      </p:sp>
      <p:sp>
        <p:nvSpPr>
          <p:cNvPr id="61" name="矩形 60"/>
          <p:cNvSpPr/>
          <p:nvPr/>
        </p:nvSpPr>
        <p:spPr>
          <a:xfrm>
            <a:off x="3680558" y="4166781"/>
            <a:ext cx="1892011" cy="339317"/>
          </a:xfrm>
          <a:prstGeom prst="rect">
            <a:avLst/>
          </a:prstGeom>
        </p:spPr>
        <p:txBody>
          <a:bodyPr wrap="square" lIns="72578" tIns="36289" rIns="72578" bIns="36289">
            <a:spAutoFit/>
          </a:bodyPr>
          <a:lstStyle/>
          <a:p>
            <a:r>
              <a:rPr lang="en-US" altLang="zh-CN" sz="1700" b="1" dirty="0">
                <a:latin typeface="微软雅黑" pitchFamily="34" charset="-122"/>
                <a:ea typeface="微软雅黑" pitchFamily="34" charset="-122"/>
              </a:rPr>
              <a:t>2011.6</a:t>
            </a:r>
          </a:p>
        </p:txBody>
      </p:sp>
      <p:sp>
        <p:nvSpPr>
          <p:cNvPr id="62" name="矩形 47"/>
          <p:cNvSpPr>
            <a:spLocks noChangeArrowheads="1"/>
          </p:cNvSpPr>
          <p:nvPr/>
        </p:nvSpPr>
        <p:spPr bwMode="auto">
          <a:xfrm>
            <a:off x="3673141" y="4466072"/>
            <a:ext cx="2462901" cy="4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a:t>
            </a:r>
          </a:p>
        </p:txBody>
      </p:sp>
      <p:sp>
        <p:nvSpPr>
          <p:cNvPr id="77" name="矩形 76"/>
          <p:cNvSpPr/>
          <p:nvPr/>
        </p:nvSpPr>
        <p:spPr>
          <a:xfrm>
            <a:off x="6265468" y="4166781"/>
            <a:ext cx="1892011" cy="339317"/>
          </a:xfrm>
          <a:prstGeom prst="rect">
            <a:avLst/>
          </a:prstGeom>
        </p:spPr>
        <p:txBody>
          <a:bodyPr wrap="square" lIns="72578" tIns="36289" rIns="72578" bIns="36289">
            <a:spAutoFit/>
          </a:bodyPr>
          <a:lstStyle/>
          <a:p>
            <a:r>
              <a:rPr lang="en-US" altLang="zh-CN" sz="1700" b="1" dirty="0">
                <a:latin typeface="微软雅黑" pitchFamily="34" charset="-122"/>
                <a:ea typeface="微软雅黑" pitchFamily="34" charset="-122"/>
              </a:rPr>
              <a:t>2015.9</a:t>
            </a:r>
          </a:p>
        </p:txBody>
      </p:sp>
      <p:sp>
        <p:nvSpPr>
          <p:cNvPr id="78" name="矩形 47"/>
          <p:cNvSpPr>
            <a:spLocks noChangeArrowheads="1"/>
          </p:cNvSpPr>
          <p:nvPr/>
        </p:nvSpPr>
        <p:spPr bwMode="auto">
          <a:xfrm>
            <a:off x="6258051" y="4466072"/>
            <a:ext cx="2462901" cy="4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a:t>
            </a:r>
          </a:p>
        </p:txBody>
      </p:sp>
      <p:sp>
        <p:nvSpPr>
          <p:cNvPr id="23" name="TextBox 18"/>
          <p:cNvSpPr>
            <a:spLocks noChangeArrowheads="1"/>
          </p:cNvSpPr>
          <p:nvPr/>
        </p:nvSpPr>
        <p:spPr bwMode="auto">
          <a:xfrm>
            <a:off x="3737277" y="399325"/>
            <a:ext cx="2247282"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主要经历一</a:t>
            </a:r>
            <a:endParaRPr lang="zh-CN" altLang="en-US" sz="3200" b="1" dirty="0">
              <a:latin typeface="微软雅黑" panose="020B0503020204020204" pitchFamily="34" charset="-122"/>
              <a:ea typeface="微软雅黑" panose="020B0503020204020204" pitchFamily="34" charset="-122"/>
            </a:endParaRPr>
          </a:p>
        </p:txBody>
      </p:sp>
      <p:sp>
        <p:nvSpPr>
          <p:cNvPr id="24" name="矩形 23"/>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ircle Arrow"/>
          <p:cNvSpPr>
            <a:spLocks noEditPoints="1" noChangeArrowheads="1"/>
          </p:cNvSpPr>
          <p:nvPr/>
        </p:nvSpPr>
        <p:spPr bwMode="auto">
          <a:xfrm rot="5400000" flipV="1">
            <a:off x="32603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26" name="文本框 37"/>
          <p:cNvSpPr txBox="1"/>
          <p:nvPr/>
        </p:nvSpPr>
        <p:spPr>
          <a:xfrm>
            <a:off x="3811911" y="1050521"/>
            <a:ext cx="2072555"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My Experience</a:t>
            </a:r>
            <a:endParaRPr lang="zh-CN" altLang="en-US" dirty="0"/>
          </a:p>
        </p:txBody>
      </p:sp>
    </p:spTree>
    <p:extLst>
      <p:ext uri="{BB962C8B-B14F-4D97-AF65-F5344CB8AC3E}">
        <p14:creationId xmlns:p14="http://schemas.microsoft.com/office/powerpoint/2010/main" val="153328919"/>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8"/>
          <p:cNvSpPr>
            <a:spLocks noChangeArrowheads="1"/>
          </p:cNvSpPr>
          <p:nvPr/>
        </p:nvSpPr>
        <p:spPr bwMode="auto">
          <a:xfrm>
            <a:off x="3737277" y="399325"/>
            <a:ext cx="2247282"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主要经历二</a:t>
            </a:r>
            <a:endParaRPr lang="zh-CN" altLang="en-US" sz="3200" b="1" dirty="0">
              <a:latin typeface="微软雅黑" panose="020B0503020204020204" pitchFamily="34" charset="-122"/>
              <a:ea typeface="微软雅黑" panose="020B0503020204020204" pitchFamily="34" charset="-122"/>
            </a:endParaRPr>
          </a:p>
        </p:txBody>
      </p:sp>
      <p:sp>
        <p:nvSpPr>
          <p:cNvPr id="24" name="矩形 23"/>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ircle Arrow"/>
          <p:cNvSpPr>
            <a:spLocks noEditPoints="1" noChangeArrowheads="1"/>
          </p:cNvSpPr>
          <p:nvPr/>
        </p:nvSpPr>
        <p:spPr bwMode="auto">
          <a:xfrm rot="5400000" flipV="1">
            <a:off x="32603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26" name="文本框 37"/>
          <p:cNvSpPr txBox="1"/>
          <p:nvPr/>
        </p:nvSpPr>
        <p:spPr>
          <a:xfrm>
            <a:off x="3811911" y="1050521"/>
            <a:ext cx="2072555"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My Experience</a:t>
            </a:r>
            <a:endParaRPr lang="zh-CN" altLang="en-US" dirty="0"/>
          </a:p>
        </p:txBody>
      </p:sp>
      <p:grpSp>
        <p:nvGrpSpPr>
          <p:cNvPr id="35" name="组合 30"/>
          <p:cNvGrpSpPr>
            <a:grpSpLocks/>
          </p:cNvGrpSpPr>
          <p:nvPr/>
        </p:nvGrpSpPr>
        <p:grpSpPr bwMode="auto">
          <a:xfrm>
            <a:off x="2194955" y="3361101"/>
            <a:ext cx="973904" cy="953203"/>
            <a:chOff x="707" y="329"/>
            <a:chExt cx="1575274" cy="1576377"/>
          </a:xfrm>
        </p:grpSpPr>
        <p:sp>
          <p:nvSpPr>
            <p:cNvPr id="54" name="椭圆 18"/>
            <p:cNvSpPr>
              <a:spLocks noChangeArrowheads="1"/>
            </p:cNvSpPr>
            <p:nvPr/>
          </p:nvSpPr>
          <p:spPr bwMode="auto">
            <a:xfrm>
              <a:off x="117889" y="123565"/>
              <a:ext cx="1352626" cy="1353870"/>
            </a:xfrm>
            <a:prstGeom prst="ellipse">
              <a:avLst/>
            </a:prstGeom>
            <a:solidFill>
              <a:srgbClr val="1AB39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zh-CN" altLang="en-US" dirty="0">
                  <a:solidFill>
                    <a:srgbClr val="FFFFFF"/>
                  </a:solidFill>
                </a:rPr>
                <a:t>文字</a:t>
              </a:r>
            </a:p>
          </p:txBody>
        </p:sp>
        <p:sp>
          <p:nvSpPr>
            <p:cNvPr id="55" name="椭圆 26"/>
            <p:cNvSpPr>
              <a:spLocks noChangeArrowheads="1"/>
            </p:cNvSpPr>
            <p:nvPr/>
          </p:nvSpPr>
          <p:spPr bwMode="auto">
            <a:xfrm>
              <a:off x="707" y="329"/>
              <a:ext cx="1575274" cy="1576377"/>
            </a:xfrm>
            <a:prstGeom prst="ellipse">
              <a:avLst/>
            </a:prstGeom>
            <a:noFill/>
            <a:ln w="38100" cap="flat" cmpd="sng">
              <a:solidFill>
                <a:schemeClr val="accent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grpSp>
        <p:nvGrpSpPr>
          <p:cNvPr id="36" name="组合 32"/>
          <p:cNvGrpSpPr>
            <a:grpSpLocks/>
          </p:cNvGrpSpPr>
          <p:nvPr/>
        </p:nvGrpSpPr>
        <p:grpSpPr bwMode="auto">
          <a:xfrm>
            <a:off x="4547578" y="2983857"/>
            <a:ext cx="974789" cy="953402"/>
            <a:chOff x="0" y="0"/>
            <a:chExt cx="1576706" cy="1576706"/>
          </a:xfrm>
        </p:grpSpPr>
        <p:sp>
          <p:nvSpPr>
            <p:cNvPr id="52" name="椭圆 23"/>
            <p:cNvSpPr>
              <a:spLocks noChangeArrowheads="1"/>
            </p:cNvSpPr>
            <p:nvPr/>
          </p:nvSpPr>
          <p:spPr bwMode="auto">
            <a:xfrm>
              <a:off x="113602" y="122374"/>
              <a:ext cx="1354299" cy="1353871"/>
            </a:xfrm>
            <a:prstGeom prst="ellipse">
              <a:avLst/>
            </a:prstGeom>
            <a:solidFill>
              <a:srgbClr val="007EEA"/>
            </a:solidFill>
            <a:ln w="12700" cap="flat" cmpd="sng">
              <a:noFill/>
              <a:bevel/>
              <a:headEnd/>
              <a:tailEnd/>
            </a:ln>
          </p:spPr>
          <p:txBody>
            <a:bodyPr anchor="ctr"/>
            <a:lstStyle/>
            <a:p>
              <a:pPr algn="ctr"/>
              <a:r>
                <a:rPr lang="zh-CN" altLang="en-US" dirty="0">
                  <a:solidFill>
                    <a:srgbClr val="FFFFFF"/>
                  </a:solidFill>
                </a:rPr>
                <a:t>文字</a:t>
              </a:r>
            </a:p>
          </p:txBody>
        </p:sp>
        <p:sp>
          <p:nvSpPr>
            <p:cNvPr id="53" name="椭圆 27"/>
            <p:cNvSpPr>
              <a:spLocks noChangeArrowheads="1"/>
            </p:cNvSpPr>
            <p:nvPr/>
          </p:nvSpPr>
          <p:spPr bwMode="auto">
            <a:xfrm>
              <a:off x="-233" y="852"/>
              <a:ext cx="1576947" cy="1576377"/>
            </a:xfrm>
            <a:prstGeom prst="ellipse">
              <a:avLst/>
            </a:prstGeom>
            <a:noFill/>
            <a:ln w="38100" cap="flat" cmpd="sng">
              <a:solidFill>
                <a:schemeClr val="bg2">
                  <a:lumMod val="5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grpSp>
        <p:nvGrpSpPr>
          <p:cNvPr id="37" name="组合 33"/>
          <p:cNvGrpSpPr>
            <a:grpSpLocks/>
          </p:cNvGrpSpPr>
          <p:nvPr/>
        </p:nvGrpSpPr>
        <p:grpSpPr bwMode="auto">
          <a:xfrm>
            <a:off x="6115557" y="2106100"/>
            <a:ext cx="974789" cy="953402"/>
            <a:chOff x="0" y="0"/>
            <a:chExt cx="1576706" cy="1576706"/>
          </a:xfrm>
        </p:grpSpPr>
        <p:sp>
          <p:nvSpPr>
            <p:cNvPr id="50" name="椭圆 21"/>
            <p:cNvSpPr>
              <a:spLocks noChangeArrowheads="1"/>
            </p:cNvSpPr>
            <p:nvPr/>
          </p:nvSpPr>
          <p:spPr bwMode="auto">
            <a:xfrm>
              <a:off x="111920" y="110569"/>
              <a:ext cx="1352626" cy="1355582"/>
            </a:xfrm>
            <a:prstGeom prst="ellipse">
              <a:avLst/>
            </a:prstGeom>
            <a:solidFill>
              <a:srgbClr val="FFC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zh-CN" altLang="en-US" dirty="0">
                  <a:solidFill>
                    <a:srgbClr val="FFFFFF"/>
                  </a:solidFill>
                </a:rPr>
                <a:t>文字</a:t>
              </a:r>
            </a:p>
          </p:txBody>
        </p:sp>
        <p:sp>
          <p:nvSpPr>
            <p:cNvPr id="51" name="椭圆 28"/>
            <p:cNvSpPr>
              <a:spLocks noChangeArrowheads="1"/>
            </p:cNvSpPr>
            <p:nvPr/>
          </p:nvSpPr>
          <p:spPr bwMode="auto">
            <a:xfrm>
              <a:off x="-241" y="-685"/>
              <a:ext cx="1576947" cy="1578089"/>
            </a:xfrm>
            <a:prstGeom prst="ellipse">
              <a:avLst/>
            </a:prstGeom>
            <a:noFill/>
            <a:ln w="38100" cap="flat" cmpd="sng">
              <a:solidFill>
                <a:schemeClr val="accent3">
                  <a:lumMod val="60000"/>
                  <a:lumOff val="4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grpSp>
        <p:nvGrpSpPr>
          <p:cNvPr id="38" name="组合 31"/>
          <p:cNvGrpSpPr>
            <a:grpSpLocks/>
          </p:cNvGrpSpPr>
          <p:nvPr/>
        </p:nvGrpSpPr>
        <p:grpSpPr bwMode="auto">
          <a:xfrm>
            <a:off x="3534934" y="1532314"/>
            <a:ext cx="974789" cy="953402"/>
            <a:chOff x="0" y="0"/>
            <a:chExt cx="1576706" cy="1576706"/>
          </a:xfrm>
        </p:grpSpPr>
        <p:sp>
          <p:nvSpPr>
            <p:cNvPr id="44" name="椭圆 19"/>
            <p:cNvSpPr>
              <a:spLocks noChangeArrowheads="1"/>
            </p:cNvSpPr>
            <p:nvPr/>
          </p:nvSpPr>
          <p:spPr bwMode="auto">
            <a:xfrm>
              <a:off x="122693" y="118100"/>
              <a:ext cx="1354300" cy="1353870"/>
            </a:xfrm>
            <a:prstGeom prst="ellipse">
              <a:avLst/>
            </a:prstGeom>
            <a:solidFill>
              <a:srgbClr val="7FD13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zh-CN" altLang="en-US" dirty="0">
                  <a:solidFill>
                    <a:srgbClr val="FFFFFF"/>
                  </a:solidFill>
                </a:rPr>
                <a:t>文字</a:t>
              </a:r>
            </a:p>
          </p:txBody>
        </p:sp>
        <p:sp>
          <p:nvSpPr>
            <p:cNvPr id="45" name="椭圆 29"/>
            <p:cNvSpPr>
              <a:spLocks noChangeArrowheads="1"/>
            </p:cNvSpPr>
            <p:nvPr/>
          </p:nvSpPr>
          <p:spPr bwMode="auto">
            <a:xfrm>
              <a:off x="488" y="0"/>
              <a:ext cx="1576947" cy="1576378"/>
            </a:xfrm>
            <a:prstGeom prst="ellipse">
              <a:avLst/>
            </a:prstGeom>
            <a:noFill/>
            <a:ln w="38100" cap="flat" cmpd="sng">
              <a:solidFill>
                <a:srgbClr val="92D05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sp>
        <p:nvSpPr>
          <p:cNvPr id="40" name="直接连接符 35"/>
          <p:cNvSpPr>
            <a:spLocks noChangeShapeType="1"/>
          </p:cNvSpPr>
          <p:nvPr/>
        </p:nvSpPr>
        <p:spPr bwMode="auto">
          <a:xfrm>
            <a:off x="2038676" y="3128233"/>
            <a:ext cx="298070" cy="370519"/>
          </a:xfrm>
          <a:prstGeom prst="line">
            <a:avLst/>
          </a:prstGeom>
          <a:noFill/>
          <a:ln w="1270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 name="直接连接符 37"/>
          <p:cNvSpPr>
            <a:spLocks noChangeShapeType="1"/>
          </p:cNvSpPr>
          <p:nvPr/>
        </p:nvSpPr>
        <p:spPr bwMode="auto">
          <a:xfrm flipV="1">
            <a:off x="2305696" y="1994945"/>
            <a:ext cx="1220226" cy="272197"/>
          </a:xfrm>
          <a:prstGeom prst="line">
            <a:avLst/>
          </a:prstGeom>
          <a:noFill/>
          <a:ln w="1270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直接连接符 39"/>
          <p:cNvSpPr>
            <a:spLocks noChangeShapeType="1"/>
          </p:cNvSpPr>
          <p:nvPr/>
        </p:nvSpPr>
        <p:spPr bwMode="auto">
          <a:xfrm>
            <a:off x="2251878" y="2850861"/>
            <a:ext cx="2295556" cy="609596"/>
          </a:xfrm>
          <a:prstGeom prst="line">
            <a:avLst/>
          </a:prstGeom>
          <a:noFill/>
          <a:ln w="1270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直接连接符 44"/>
          <p:cNvSpPr>
            <a:spLocks noChangeShapeType="1"/>
          </p:cNvSpPr>
          <p:nvPr/>
        </p:nvSpPr>
        <p:spPr bwMode="auto">
          <a:xfrm>
            <a:off x="2321221" y="2574526"/>
            <a:ext cx="3794187" cy="8279"/>
          </a:xfrm>
          <a:prstGeom prst="line">
            <a:avLst/>
          </a:prstGeom>
          <a:noFill/>
          <a:ln w="1270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2"/>
          <p:cNvGrpSpPr/>
          <p:nvPr/>
        </p:nvGrpSpPr>
        <p:grpSpPr>
          <a:xfrm>
            <a:off x="736688" y="1738272"/>
            <a:ext cx="1579359" cy="1545204"/>
            <a:chOff x="685888" y="1738272"/>
            <a:chExt cx="1579359" cy="1545204"/>
          </a:xfrm>
        </p:grpSpPr>
        <p:sp>
          <p:nvSpPr>
            <p:cNvPr id="56" name="椭圆 16"/>
            <p:cNvSpPr>
              <a:spLocks noChangeArrowheads="1"/>
            </p:cNvSpPr>
            <p:nvPr/>
          </p:nvSpPr>
          <p:spPr bwMode="auto">
            <a:xfrm>
              <a:off x="780068" y="1837629"/>
              <a:ext cx="1389961" cy="1359946"/>
            </a:xfrm>
            <a:prstGeom prst="ellipse">
              <a:avLst/>
            </a:prstGeom>
            <a:solidFill>
              <a:srgbClr val="007EE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32" name="椭圆 25"/>
            <p:cNvSpPr>
              <a:spLocks noChangeArrowheads="1"/>
            </p:cNvSpPr>
            <p:nvPr/>
          </p:nvSpPr>
          <p:spPr bwMode="auto">
            <a:xfrm>
              <a:off x="685888" y="1738272"/>
              <a:ext cx="1579359" cy="1545204"/>
            </a:xfrm>
            <a:prstGeom prst="ellipse">
              <a:avLst/>
            </a:prstGeom>
            <a:noFill/>
            <a:ln w="38100" cap="flat" cmpd="sng">
              <a:solidFill>
                <a:schemeClr val="bg1">
                  <a:lumMod val="8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34" name="椭圆 31"/>
            <p:cNvSpPr>
              <a:spLocks noChangeArrowheads="1"/>
            </p:cNvSpPr>
            <p:nvPr/>
          </p:nvSpPr>
          <p:spPr bwMode="auto">
            <a:xfrm flipH="1">
              <a:off x="870446" y="1907685"/>
              <a:ext cx="1210242" cy="1225428"/>
            </a:xfrm>
            <a:prstGeom prst="ellipse">
              <a:avLst/>
            </a:prstGeom>
            <a:blipFill dpi="0" rotWithShape="0">
              <a:blip r:embed="rId3" cstate="print"/>
              <a:srcRect/>
              <a:stretch>
                <a:fillRect l="-50823" t="-35176" r="-58071" b="-12780"/>
              </a:stretch>
            </a:blipFill>
            <a:ln w="9525">
              <a:noFill/>
              <a:round/>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900">
                <a:solidFill>
                  <a:srgbClr val="FFFFFF"/>
                </a:solidFill>
                <a:sym typeface="微软雅黑" pitchFamily="34" charset="-122"/>
              </a:endParaRPr>
            </a:p>
          </p:txBody>
        </p:sp>
      </p:grpSp>
      <p:grpSp>
        <p:nvGrpSpPr>
          <p:cNvPr id="2" name="组合 1"/>
          <p:cNvGrpSpPr/>
          <p:nvPr/>
        </p:nvGrpSpPr>
        <p:grpSpPr>
          <a:xfrm>
            <a:off x="837784" y="1637363"/>
            <a:ext cx="504029" cy="493680"/>
            <a:chOff x="786984" y="1637363"/>
            <a:chExt cx="504029" cy="493680"/>
          </a:xfrm>
        </p:grpSpPr>
        <p:sp>
          <p:nvSpPr>
            <p:cNvPr id="39" name="椭圆 22"/>
            <p:cNvSpPr>
              <a:spLocks noChangeArrowheads="1"/>
            </p:cNvSpPr>
            <p:nvPr/>
          </p:nvSpPr>
          <p:spPr bwMode="auto">
            <a:xfrm>
              <a:off x="786984" y="1637363"/>
              <a:ext cx="504029" cy="493680"/>
            </a:xfrm>
            <a:prstGeom prst="ellipse">
              <a:avLst/>
            </a:prstGeom>
            <a:solidFill>
              <a:schemeClr val="accent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en-US" dirty="0">
                <a:solidFill>
                  <a:srgbClr val="FFFFFF"/>
                </a:solidFill>
              </a:endParaRPr>
            </a:p>
          </p:txBody>
        </p:sp>
        <p:pic>
          <p:nvPicPr>
            <p:cNvPr id="59" name="图片 1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420" t="15102" r="18166" b="7743"/>
            <a:stretch/>
          </p:blipFill>
          <p:spPr bwMode="auto">
            <a:xfrm>
              <a:off x="860216" y="1716649"/>
              <a:ext cx="357564" cy="33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60" name="矩形 59"/>
          <p:cNvSpPr/>
          <p:nvPr/>
        </p:nvSpPr>
        <p:spPr>
          <a:xfrm>
            <a:off x="7401722" y="1868330"/>
            <a:ext cx="1172510" cy="381071"/>
          </a:xfrm>
          <a:prstGeom prst="rect">
            <a:avLst/>
          </a:prstGeom>
        </p:spPr>
        <p:txBody>
          <a:bodyPr wrap="none" lIns="72585" tIns="36293" rIns="72585" bIns="36293">
            <a:spAutoFit/>
          </a:bodyPr>
          <a:lstStyle/>
          <a:p>
            <a:pPr>
              <a:defRPr/>
            </a:pPr>
            <a:r>
              <a:rPr lang="zh-CN" altLang="en-US" sz="2000" dirty="0">
                <a:latin typeface="微软雅黑" panose="020B0503020204020204" pitchFamily="34" charset="-122"/>
                <a:ea typeface="微软雅黑" panose="020B0503020204020204" pitchFamily="34" charset="-122"/>
                <a:cs typeface="Calibri" pitchFamily="34" charset="0"/>
              </a:rPr>
              <a:t>主要职务</a:t>
            </a:r>
            <a:endParaRPr lang="en-US" altLang="zh-CN" sz="2000" dirty="0">
              <a:latin typeface="微软雅黑" panose="020B0503020204020204" pitchFamily="34" charset="-122"/>
              <a:ea typeface="微软雅黑" panose="020B0503020204020204" pitchFamily="34" charset="-122"/>
              <a:cs typeface="Calibri" pitchFamily="34" charset="0"/>
            </a:endParaRPr>
          </a:p>
        </p:txBody>
      </p:sp>
      <p:sp>
        <p:nvSpPr>
          <p:cNvPr id="63" name="矩形 47"/>
          <p:cNvSpPr>
            <a:spLocks noChangeArrowheads="1"/>
          </p:cNvSpPr>
          <p:nvPr/>
        </p:nvSpPr>
        <p:spPr bwMode="auto">
          <a:xfrm>
            <a:off x="7401721" y="2249401"/>
            <a:ext cx="1423046" cy="205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请输入您的文字内容请输入您的文字内容请输入您的文字内容请输入您的文字内容请输入您的文字内容请输入您的文字内容请输入您的文字内容请输入您的文字内容请输入您的文字内容。</a:t>
            </a:r>
          </a:p>
        </p:txBody>
      </p:sp>
      <p:sp>
        <p:nvSpPr>
          <p:cNvPr id="64" name="矩形 4"/>
          <p:cNvSpPr>
            <a:spLocks noChangeArrowheads="1"/>
          </p:cNvSpPr>
          <p:nvPr/>
        </p:nvSpPr>
        <p:spPr bwMode="auto">
          <a:xfrm>
            <a:off x="1" y="4454025"/>
            <a:ext cx="8674100" cy="674899"/>
          </a:xfrm>
          <a:prstGeom prst="rect">
            <a:avLst/>
          </a:prstGeom>
          <a:solidFill>
            <a:schemeClr val="accent3">
              <a:lumMod val="50000"/>
            </a:schemeClr>
          </a:solidFill>
          <a:ln>
            <a:noFill/>
          </a:ln>
        </p:spPr>
        <p:txBody>
          <a:bodyPr anchor="ctr"/>
          <a:lstStyle/>
          <a:p>
            <a:pPr algn="ctr"/>
            <a:endParaRPr lang="zh-CN" altLang="zh-CN">
              <a:solidFill>
                <a:srgbClr val="FFFFFF"/>
              </a:solidFill>
              <a:sym typeface="微软雅黑" pitchFamily="34" charset="-122"/>
            </a:endParaRPr>
          </a:p>
        </p:txBody>
      </p:sp>
      <p:sp>
        <p:nvSpPr>
          <p:cNvPr id="65" name="矩形 47"/>
          <p:cNvSpPr>
            <a:spLocks noChangeArrowheads="1"/>
          </p:cNvSpPr>
          <p:nvPr/>
        </p:nvSpPr>
        <p:spPr bwMode="auto">
          <a:xfrm>
            <a:off x="1531416" y="4534770"/>
            <a:ext cx="6659017" cy="51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bg1">
                    <a:lumMod val="95000"/>
                  </a:schemeClr>
                </a:solidFill>
                <a:sym typeface="微软雅黑" pitchFamily="34" charset="-122"/>
              </a:rPr>
              <a:t>点击录入人物的名言及座右铭，点击录入人物的名言及座右铭，点击录入人物的名言及座右铭，点击录入人物的名言及座右铭，点击录入人物的名言及座右铭，点击录入人物的名言及座右铭。</a:t>
            </a:r>
          </a:p>
        </p:txBody>
      </p:sp>
      <p:pic>
        <p:nvPicPr>
          <p:cNvPr id="66" name="图片 65"/>
          <p:cNvPicPr>
            <a:picLocks noChangeAspect="1"/>
          </p:cNvPicPr>
          <p:nvPr/>
        </p:nvPicPr>
        <p:blipFill rotWithShape="1">
          <a:blip r:embed="rId5" cstate="print">
            <a:lum bright="70000" contrast="-70000"/>
            <a:extLst>
              <a:ext uri="{28A0092B-C50C-407E-A947-70E740481C1C}">
                <a14:useLocalDpi xmlns:a14="http://schemas.microsoft.com/office/drawing/2010/main"/>
              </a:ext>
            </a:extLst>
          </a:blip>
          <a:srcRect l="48909" t="15800" r="24934" b="59326"/>
          <a:stretch/>
        </p:blipFill>
        <p:spPr>
          <a:xfrm>
            <a:off x="1143856" y="4454025"/>
            <a:ext cx="467955" cy="419158"/>
          </a:xfrm>
          <a:prstGeom prst="rect">
            <a:avLst/>
          </a:prstGeom>
        </p:spPr>
      </p:pic>
      <p:pic>
        <p:nvPicPr>
          <p:cNvPr id="67" name="图片 66"/>
          <p:cNvPicPr>
            <a:picLocks noChangeAspect="1"/>
          </p:cNvPicPr>
          <p:nvPr/>
        </p:nvPicPr>
        <p:blipFill rotWithShape="1">
          <a:blip r:embed="rId5" cstate="print">
            <a:lum bright="70000" contrast="-70000"/>
            <a:extLst>
              <a:ext uri="{28A0092B-C50C-407E-A947-70E740481C1C}">
                <a14:useLocalDpi xmlns:a14="http://schemas.microsoft.com/office/drawing/2010/main"/>
              </a:ext>
            </a:extLst>
          </a:blip>
          <a:srcRect l="48909" t="15800" r="24934" b="59326"/>
          <a:stretch/>
        </p:blipFill>
        <p:spPr>
          <a:xfrm rot="10800000">
            <a:off x="8102148" y="4727819"/>
            <a:ext cx="467955" cy="419158"/>
          </a:xfrm>
          <a:prstGeom prst="rect">
            <a:avLst/>
          </a:prstGeom>
        </p:spPr>
      </p:pic>
    </p:spTree>
    <p:extLst>
      <p:ext uri="{BB962C8B-B14F-4D97-AF65-F5344CB8AC3E}">
        <p14:creationId xmlns:p14="http://schemas.microsoft.com/office/powerpoint/2010/main" val="1496277059"/>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心圆 16" hidden="1"/>
          <p:cNvSpPr>
            <a:spLocks/>
          </p:cNvSpPr>
          <p:nvPr/>
        </p:nvSpPr>
        <p:spPr bwMode="auto">
          <a:xfrm>
            <a:off x="2105031" y="1679085"/>
            <a:ext cx="2047115" cy="2047417"/>
          </a:xfrm>
          <a:custGeom>
            <a:avLst/>
            <a:gdLst>
              <a:gd name="T0" fmla="*/ 0 w 21600"/>
              <a:gd name="T1" fmla="*/ 139 h 21600"/>
              <a:gd name="T2" fmla="*/ 139 w 21600"/>
              <a:gd name="T3" fmla="*/ 0 h 21600"/>
              <a:gd name="T4" fmla="*/ 278 w 21600"/>
              <a:gd name="T5" fmla="*/ 139 h 21600"/>
              <a:gd name="T6" fmla="*/ 139 w 21600"/>
              <a:gd name="T7" fmla="*/ 278 h 21600"/>
              <a:gd name="T8" fmla="*/ 0 w 21600"/>
              <a:gd name="T9" fmla="*/ 139 h 21600"/>
              <a:gd name="T10" fmla="*/ 5 w 21600"/>
              <a:gd name="T11" fmla="*/ 139 h 21600"/>
              <a:gd name="T12" fmla="*/ 139 w 21600"/>
              <a:gd name="T13" fmla="*/ 272 h 21600"/>
              <a:gd name="T14" fmla="*/ 272 w 21600"/>
              <a:gd name="T15" fmla="*/ 139 h 21600"/>
              <a:gd name="T16" fmla="*/ 139 w 21600"/>
              <a:gd name="T17" fmla="*/ 5 h 21600"/>
              <a:gd name="T18" fmla="*/ 5 w 21600"/>
              <a:gd name="T19" fmla="*/ 139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22" y="10800"/>
                </a:moveTo>
                <a:cubicBezTo>
                  <a:pt x="422" y="16532"/>
                  <a:pt x="5068" y="21178"/>
                  <a:pt x="10800" y="21178"/>
                </a:cubicBezTo>
                <a:cubicBezTo>
                  <a:pt x="16532" y="21178"/>
                  <a:pt x="21178" y="16532"/>
                  <a:pt x="21178" y="10800"/>
                </a:cubicBezTo>
                <a:cubicBezTo>
                  <a:pt x="21178" y="5068"/>
                  <a:pt x="16532" y="422"/>
                  <a:pt x="10800" y="422"/>
                </a:cubicBezTo>
                <a:cubicBezTo>
                  <a:pt x="5068" y="422"/>
                  <a:pt x="422" y="5068"/>
                  <a:pt x="422" y="10800"/>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文本框 120"/>
          <p:cNvSpPr>
            <a:spLocks noChangeArrowheads="1"/>
          </p:cNvSpPr>
          <p:nvPr/>
        </p:nvSpPr>
        <p:spPr bwMode="auto">
          <a:xfrm>
            <a:off x="165943" y="168677"/>
            <a:ext cx="1632433"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b="1" dirty="0">
                <a:solidFill>
                  <a:srgbClr val="FF0000"/>
                </a:solidFill>
                <a:latin typeface="Arial Unicode MS" pitchFamily="34" charset="-122"/>
                <a:ea typeface="微软雅黑" pitchFamily="34" charset="-122"/>
                <a:sym typeface="Arial Unicode MS" pitchFamily="34" charset="-122"/>
              </a:rPr>
              <a:t>目录</a:t>
            </a:r>
          </a:p>
        </p:txBody>
      </p:sp>
      <p:grpSp>
        <p:nvGrpSpPr>
          <p:cNvPr id="318" name="组合 317"/>
          <p:cNvGrpSpPr/>
          <p:nvPr/>
        </p:nvGrpSpPr>
        <p:grpSpPr>
          <a:xfrm>
            <a:off x="5682202" y="961589"/>
            <a:ext cx="1952462" cy="387507"/>
            <a:chOff x="5682202" y="961589"/>
            <a:chExt cx="1952462" cy="387507"/>
          </a:xfrm>
        </p:grpSpPr>
        <p:cxnSp>
          <p:nvCxnSpPr>
            <p:cNvPr id="77" name="直接连接符 76"/>
            <p:cNvCxnSpPr>
              <a:endCxn id="124" idx="1"/>
            </p:cNvCxnSpPr>
            <p:nvPr/>
          </p:nvCxnSpPr>
          <p:spPr>
            <a:xfrm flipV="1">
              <a:off x="5682202" y="1133560"/>
              <a:ext cx="506748" cy="215536"/>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24" name="文本框 18"/>
            <p:cNvSpPr>
              <a:spLocks noChangeArrowheads="1"/>
            </p:cNvSpPr>
            <p:nvPr/>
          </p:nvSpPr>
          <p:spPr bwMode="auto">
            <a:xfrm>
              <a:off x="6188950" y="979671"/>
              <a:ext cx="1445714" cy="307777"/>
            </a:xfrm>
            <a:prstGeom prst="rect">
              <a:avLst/>
            </a:prstGeom>
            <a:solidFill>
              <a:srgbClr val="7FD13B"/>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04</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71" name="TextBox 18"/>
            <p:cNvSpPr>
              <a:spLocks noChangeArrowheads="1"/>
            </p:cNvSpPr>
            <p:nvPr/>
          </p:nvSpPr>
          <p:spPr bwMode="auto">
            <a:xfrm>
              <a:off x="6204893" y="961589"/>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个人信息</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sp>
        <p:nvSpPr>
          <p:cNvPr id="156" name="文本框 120"/>
          <p:cNvSpPr>
            <a:spLocks noChangeArrowheads="1"/>
          </p:cNvSpPr>
          <p:nvPr/>
        </p:nvSpPr>
        <p:spPr bwMode="auto">
          <a:xfrm>
            <a:off x="1435872" y="338102"/>
            <a:ext cx="1672145" cy="516493"/>
          </a:xfrm>
          <a:prstGeom prst="rect">
            <a:avLst/>
          </a:prstGeom>
          <a:noFill/>
          <a:ln w="9525">
            <a:noFill/>
            <a:miter lim="800000"/>
            <a:headEnd/>
            <a:tailEnd/>
          </a:ln>
          <a:extLst>
            <a:ext uri="{91240B29-F687-4F45-9708-019B960494DF}">
              <a14:hiddenLine xmlns:a14="http://schemas.microsoft.com/office/drawing/2010/main" w="9525">
                <a:solidFill>
                  <a:srgbClr val="000000"/>
                </a:solidFill>
                <a:miter lim="800000"/>
                <a:headEnd/>
                <a:tailEnd/>
              </a14:hiddenLine>
            </a:ext>
          </a:extLst>
        </p:spPr>
        <p:txBody>
          <a:bodyPr vert="horz" wrap="square" lIns="72585" tIns="36293" rIns="72585" bIns="36293" anchor="t">
            <a:spAutoFit/>
          </a:bodyPr>
          <a:lstStyle/>
          <a:p>
            <a:pPr>
              <a:lnSpc>
                <a:spcPct val="90000"/>
              </a:lnSpc>
              <a:buFont typeface="Arial" panose="020B0604020202020204" pitchFamily="34" charset="0"/>
              <a:buNone/>
            </a:pPr>
            <a:r>
              <a:rPr lang="en-US" altLang="zh-CN" sz="3200" dirty="0">
                <a:solidFill>
                  <a:srgbClr val="FFC000"/>
                </a:solidFill>
                <a:latin typeface="Impact" panose="020B0806030902050204" pitchFamily="34" charset="0"/>
                <a:ea typeface="微软雅黑" panose="020B0503020204020204" pitchFamily="34" charset="-122"/>
              </a:rPr>
              <a:t>C</a:t>
            </a:r>
            <a:r>
              <a:rPr lang="en-US" altLang="zh-CN" sz="3200" dirty="0">
                <a:solidFill>
                  <a:srgbClr val="FFFF00"/>
                </a:solidFill>
                <a:latin typeface="Impact" panose="020B0806030902050204" pitchFamily="34" charset="0"/>
                <a:ea typeface="微软雅黑" panose="020B0503020204020204" pitchFamily="34" charset="-122"/>
              </a:rPr>
              <a:t>o</a:t>
            </a:r>
            <a:r>
              <a:rPr lang="en-US" altLang="zh-CN" sz="3200" dirty="0">
                <a:solidFill>
                  <a:schemeClr val="accent2"/>
                </a:solidFill>
                <a:latin typeface="Impact" panose="020B0806030902050204" pitchFamily="34" charset="0"/>
                <a:ea typeface="微软雅黑" panose="020B0503020204020204" pitchFamily="34" charset="-122"/>
              </a:rPr>
              <a:t>n</a:t>
            </a:r>
            <a:r>
              <a:rPr lang="en-US" altLang="zh-CN" sz="3200" dirty="0">
                <a:solidFill>
                  <a:schemeClr val="accent4">
                    <a:lumMod val="60000"/>
                    <a:lumOff val="40000"/>
                  </a:schemeClr>
                </a:solidFill>
                <a:latin typeface="Impact" panose="020B0806030902050204" pitchFamily="34" charset="0"/>
                <a:ea typeface="微软雅黑" panose="020B0503020204020204" pitchFamily="34" charset="-122"/>
              </a:rPr>
              <a:t>t</a:t>
            </a:r>
            <a:r>
              <a:rPr lang="en-US" altLang="zh-CN" sz="3200" dirty="0">
                <a:solidFill>
                  <a:srgbClr val="7030A0"/>
                </a:solidFill>
                <a:latin typeface="Impact" panose="020B0806030902050204" pitchFamily="34" charset="0"/>
                <a:ea typeface="微软雅黑" panose="020B0503020204020204" pitchFamily="34" charset="-122"/>
              </a:rPr>
              <a:t>e</a:t>
            </a:r>
            <a:r>
              <a:rPr lang="en-US" altLang="zh-CN" sz="3200" dirty="0">
                <a:solidFill>
                  <a:schemeClr val="accent1"/>
                </a:solidFill>
                <a:latin typeface="Impact" panose="020B0806030902050204" pitchFamily="34" charset="0"/>
                <a:ea typeface="微软雅黑" panose="020B0503020204020204" pitchFamily="34" charset="-122"/>
              </a:rPr>
              <a:t>n</a:t>
            </a:r>
            <a:r>
              <a:rPr lang="en-US" altLang="zh-CN" sz="3200" dirty="0">
                <a:solidFill>
                  <a:schemeClr val="bg1">
                    <a:lumMod val="50000"/>
                  </a:schemeClr>
                </a:solidFill>
                <a:latin typeface="Impact" panose="020B0806030902050204" pitchFamily="34" charset="0"/>
                <a:ea typeface="微软雅黑" panose="020B0503020204020204" pitchFamily="34" charset="-122"/>
              </a:rPr>
              <a:t>t</a:t>
            </a:r>
            <a:r>
              <a:rPr lang="en-US" altLang="zh-CN" sz="3200" dirty="0">
                <a:solidFill>
                  <a:schemeClr val="bg2">
                    <a:lumMod val="90000"/>
                  </a:schemeClr>
                </a:solidFill>
                <a:latin typeface="Impact" panose="020B0806030902050204" pitchFamily="34" charset="0"/>
                <a:ea typeface="微软雅黑" panose="020B0503020204020204" pitchFamily="34" charset="-122"/>
              </a:rPr>
              <a:t>s</a:t>
            </a:r>
            <a:endParaRPr lang="zh-CN" altLang="en-US" sz="3200" dirty="0">
              <a:solidFill>
                <a:schemeClr val="bg2">
                  <a:lumMod val="90000"/>
                </a:schemeClr>
              </a:solidFill>
              <a:latin typeface="Impact" panose="020B0806030902050204" pitchFamily="34" charset="0"/>
              <a:ea typeface="微软雅黑" panose="020B0503020204020204" pitchFamily="34" charset="-122"/>
            </a:endParaRPr>
          </a:p>
        </p:txBody>
      </p:sp>
      <p:grpSp>
        <p:nvGrpSpPr>
          <p:cNvPr id="63" name="组合 62"/>
          <p:cNvGrpSpPr/>
          <p:nvPr/>
        </p:nvGrpSpPr>
        <p:grpSpPr>
          <a:xfrm>
            <a:off x="3166465" y="1139581"/>
            <a:ext cx="3374398" cy="3374397"/>
            <a:chOff x="3141175" y="1104985"/>
            <a:chExt cx="3374398" cy="3374397"/>
          </a:xfrm>
          <a:solidFill>
            <a:srgbClr val="007EEA"/>
          </a:solidFill>
        </p:grpSpPr>
        <p:sp>
          <p:nvSpPr>
            <p:cNvPr id="3" name="同心圆 14"/>
            <p:cNvSpPr>
              <a:spLocks/>
            </p:cNvSpPr>
            <p:nvPr/>
          </p:nvSpPr>
          <p:spPr bwMode="auto">
            <a:xfrm>
              <a:off x="3764134" y="1694346"/>
              <a:ext cx="2223102" cy="2224644"/>
            </a:xfrm>
            <a:custGeom>
              <a:avLst/>
              <a:gdLst>
                <a:gd name="T0" fmla="*/ 0 w 21600"/>
                <a:gd name="T1" fmla="*/ 178 h 21600"/>
                <a:gd name="T2" fmla="*/ 178 w 21600"/>
                <a:gd name="T3" fmla="*/ 0 h 21600"/>
                <a:gd name="T4" fmla="*/ 356 w 21600"/>
                <a:gd name="T5" fmla="*/ 178 h 21600"/>
                <a:gd name="T6" fmla="*/ 178 w 21600"/>
                <a:gd name="T7" fmla="*/ 356 h 21600"/>
                <a:gd name="T8" fmla="*/ 0 w 21600"/>
                <a:gd name="T9" fmla="*/ 178 h 21600"/>
                <a:gd name="T10" fmla="*/ 13 w 21600"/>
                <a:gd name="T11" fmla="*/ 178 h 21600"/>
                <a:gd name="T12" fmla="*/ 178 w 21600"/>
                <a:gd name="T13" fmla="*/ 343 h 21600"/>
                <a:gd name="T14" fmla="*/ 343 w 21600"/>
                <a:gd name="T15" fmla="*/ 178 h 21600"/>
                <a:gd name="T16" fmla="*/ 178 w 21600"/>
                <a:gd name="T17" fmla="*/ 13 h 21600"/>
                <a:gd name="T18" fmla="*/ 13 w 21600"/>
                <a:gd name="T19" fmla="*/ 178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4 w 21600"/>
                <a:gd name="T31" fmla="*/ 3163 h 21600"/>
                <a:gd name="T32" fmla="*/ 18436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solidFill>
              <a:schemeClr val="accent2"/>
            </a:solidFill>
            <a:ln>
              <a:noFill/>
            </a:ln>
          </p:spPr>
          <p:txBody>
            <a:bodyPr anchor="ctr"/>
            <a:lstStyle/>
            <a:p>
              <a:endParaRPr lang="zh-CN" altLang="en-US"/>
            </a:p>
          </p:txBody>
        </p:sp>
        <p:sp>
          <p:nvSpPr>
            <p:cNvPr id="4" name="同心圆 15"/>
            <p:cNvSpPr>
              <a:spLocks/>
            </p:cNvSpPr>
            <p:nvPr/>
          </p:nvSpPr>
          <p:spPr bwMode="auto">
            <a:xfrm>
              <a:off x="3595800" y="1517896"/>
              <a:ext cx="2567860" cy="2568238"/>
            </a:xfrm>
            <a:custGeom>
              <a:avLst/>
              <a:gdLst>
                <a:gd name="T0" fmla="*/ 0 w 21600"/>
                <a:gd name="T1" fmla="*/ 124 h 21600"/>
                <a:gd name="T2" fmla="*/ 124 w 21600"/>
                <a:gd name="T3" fmla="*/ 0 h 21600"/>
                <a:gd name="T4" fmla="*/ 248 w 21600"/>
                <a:gd name="T5" fmla="*/ 124 h 21600"/>
                <a:gd name="T6" fmla="*/ 124 w 21600"/>
                <a:gd name="T7" fmla="*/ 248 h 21600"/>
                <a:gd name="T8" fmla="*/ 0 w 21600"/>
                <a:gd name="T9" fmla="*/ 124 h 21600"/>
                <a:gd name="T10" fmla="*/ 2 w 21600"/>
                <a:gd name="T11" fmla="*/ 124 h 21600"/>
                <a:gd name="T12" fmla="*/ 124 w 21600"/>
                <a:gd name="T13" fmla="*/ 246 h 21600"/>
                <a:gd name="T14" fmla="*/ 246 w 21600"/>
                <a:gd name="T15" fmla="*/ 124 h 21600"/>
                <a:gd name="T16" fmla="*/ 124 w 21600"/>
                <a:gd name="T17" fmla="*/ 2 h 21600"/>
                <a:gd name="T18" fmla="*/ 2 w 21600"/>
                <a:gd name="T19" fmla="*/ 12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4 w 21600"/>
                <a:gd name="T31" fmla="*/ 3164 h 21600"/>
                <a:gd name="T32" fmla="*/ 18436 w 21600"/>
                <a:gd name="T33" fmla="*/ 18436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 name="人"/>
            <p:cNvGrpSpPr>
              <a:grpSpLocks/>
            </p:cNvGrpSpPr>
            <p:nvPr/>
          </p:nvGrpSpPr>
          <p:grpSpPr bwMode="auto">
            <a:xfrm rot="5340000">
              <a:off x="6184824" y="2564694"/>
              <a:ext cx="190175" cy="471322"/>
              <a:chOff x="0" y="0"/>
              <a:chExt cx="1255506" cy="3116826"/>
            </a:xfrm>
            <a:grpFill/>
          </p:grpSpPr>
          <p:sp>
            <p:nvSpPr>
              <p:cNvPr id="4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4"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03" name="人"/>
            <p:cNvGrpSpPr>
              <a:grpSpLocks/>
            </p:cNvGrpSpPr>
            <p:nvPr/>
          </p:nvGrpSpPr>
          <p:grpSpPr bwMode="auto">
            <a:xfrm rot="5340000" flipV="1">
              <a:off x="3308224" y="2512139"/>
              <a:ext cx="225992" cy="560089"/>
              <a:chOff x="0" y="0"/>
              <a:chExt cx="1255506" cy="3116826"/>
            </a:xfrm>
            <a:grpFill/>
          </p:grpSpPr>
          <p:sp>
            <p:nvSpPr>
              <p:cNvPr id="10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accent4">
                      <a:lumMod val="50000"/>
                    </a:schemeClr>
                  </a:solidFill>
                  <a:latin typeface="宋体" pitchFamily="2" charset="-122"/>
                  <a:sym typeface="宋体" pitchFamily="2" charset="-122"/>
                </a:endParaRPr>
              </a:p>
            </p:txBody>
          </p:sp>
          <p:sp>
            <p:nvSpPr>
              <p:cNvPr id="105"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4">
                      <a:lumMod val="50000"/>
                    </a:schemeClr>
                  </a:solidFill>
                </a:endParaRPr>
              </a:p>
            </p:txBody>
          </p:sp>
        </p:grpSp>
        <p:grpSp>
          <p:nvGrpSpPr>
            <p:cNvPr id="108" name="人"/>
            <p:cNvGrpSpPr>
              <a:grpSpLocks/>
            </p:cNvGrpSpPr>
            <p:nvPr/>
          </p:nvGrpSpPr>
          <p:grpSpPr bwMode="auto">
            <a:xfrm rot="21540000">
              <a:off x="4741457" y="1104985"/>
              <a:ext cx="190175" cy="471322"/>
              <a:chOff x="0" y="0"/>
              <a:chExt cx="1255506" cy="3116826"/>
            </a:xfrm>
            <a:grpFill/>
          </p:grpSpPr>
          <p:sp>
            <p:nvSpPr>
              <p:cNvPr id="11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15"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09" name="人"/>
            <p:cNvGrpSpPr>
              <a:grpSpLocks/>
            </p:cNvGrpSpPr>
            <p:nvPr/>
          </p:nvGrpSpPr>
          <p:grpSpPr bwMode="auto">
            <a:xfrm rot="21540000" flipV="1">
              <a:off x="4715378" y="3919293"/>
              <a:ext cx="225992" cy="560089"/>
              <a:chOff x="0" y="0"/>
              <a:chExt cx="1255506" cy="3116826"/>
            </a:xfrm>
            <a:grpFill/>
          </p:grpSpPr>
          <p:sp>
            <p:nvSpPr>
              <p:cNvPr id="11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accent4">
                      <a:lumMod val="50000"/>
                    </a:schemeClr>
                  </a:solidFill>
                  <a:latin typeface="宋体" pitchFamily="2" charset="-122"/>
                  <a:sym typeface="宋体" pitchFamily="2" charset="-122"/>
                </a:endParaRPr>
              </a:p>
            </p:txBody>
          </p:sp>
          <p:sp>
            <p:nvSpPr>
              <p:cNvPr id="113"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4">
                      <a:lumMod val="50000"/>
                    </a:schemeClr>
                  </a:solidFill>
                </a:endParaRPr>
              </a:p>
            </p:txBody>
          </p:sp>
        </p:grpSp>
        <p:grpSp>
          <p:nvGrpSpPr>
            <p:cNvPr id="117" name="人"/>
            <p:cNvGrpSpPr>
              <a:grpSpLocks/>
            </p:cNvGrpSpPr>
            <p:nvPr/>
          </p:nvGrpSpPr>
          <p:grpSpPr bwMode="auto">
            <a:xfrm rot="19740000">
              <a:off x="4014594" y="1295369"/>
              <a:ext cx="190175" cy="471322"/>
              <a:chOff x="0" y="0"/>
              <a:chExt cx="1255506" cy="3116826"/>
            </a:xfrm>
            <a:grpFill/>
          </p:grpSpPr>
          <p:sp>
            <p:nvSpPr>
              <p:cNvPr id="12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22"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18" name="人"/>
            <p:cNvGrpSpPr>
              <a:grpSpLocks/>
            </p:cNvGrpSpPr>
            <p:nvPr/>
          </p:nvGrpSpPr>
          <p:grpSpPr bwMode="auto">
            <a:xfrm rot="19740000" flipV="1">
              <a:off x="5418955" y="3730771"/>
              <a:ext cx="225992" cy="560089"/>
              <a:chOff x="0" y="0"/>
              <a:chExt cx="1255506" cy="3116826"/>
            </a:xfrm>
            <a:grpFill/>
          </p:grpSpPr>
          <p:sp>
            <p:nvSpPr>
              <p:cNvPr id="11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accent4">
                      <a:lumMod val="50000"/>
                    </a:schemeClr>
                  </a:solidFill>
                  <a:latin typeface="宋体" pitchFamily="2" charset="-122"/>
                  <a:sym typeface="宋体" pitchFamily="2" charset="-122"/>
                </a:endParaRPr>
              </a:p>
            </p:txBody>
          </p:sp>
          <p:sp>
            <p:nvSpPr>
              <p:cNvPr id="120"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4">
                      <a:lumMod val="50000"/>
                    </a:schemeClr>
                  </a:solidFill>
                </a:endParaRPr>
              </a:p>
            </p:txBody>
          </p:sp>
        </p:grpSp>
        <p:grpSp>
          <p:nvGrpSpPr>
            <p:cNvPr id="125" name="人"/>
            <p:cNvGrpSpPr>
              <a:grpSpLocks/>
            </p:cNvGrpSpPr>
            <p:nvPr/>
          </p:nvGrpSpPr>
          <p:grpSpPr bwMode="auto">
            <a:xfrm rot="1740000">
              <a:off x="5466132" y="1303540"/>
              <a:ext cx="190175" cy="471322"/>
              <a:chOff x="0" y="0"/>
              <a:chExt cx="1255506" cy="3116826"/>
            </a:xfrm>
            <a:grpFill/>
          </p:grpSpPr>
          <p:sp>
            <p:nvSpPr>
              <p:cNvPr id="12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34"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26" name="人"/>
            <p:cNvGrpSpPr>
              <a:grpSpLocks/>
            </p:cNvGrpSpPr>
            <p:nvPr/>
          </p:nvGrpSpPr>
          <p:grpSpPr bwMode="auto">
            <a:xfrm rot="1740000" flipV="1">
              <a:off x="4011801" y="3730770"/>
              <a:ext cx="225992" cy="560089"/>
              <a:chOff x="0" y="0"/>
              <a:chExt cx="1255506" cy="3116826"/>
            </a:xfrm>
            <a:grpFill/>
          </p:grpSpPr>
          <p:sp>
            <p:nvSpPr>
              <p:cNvPr id="12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accent4">
                      <a:lumMod val="50000"/>
                    </a:schemeClr>
                  </a:solidFill>
                  <a:latin typeface="宋体" pitchFamily="2" charset="-122"/>
                  <a:sym typeface="宋体" pitchFamily="2" charset="-122"/>
                </a:endParaRPr>
              </a:p>
            </p:txBody>
          </p:sp>
          <p:sp>
            <p:nvSpPr>
              <p:cNvPr id="128"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4">
                      <a:lumMod val="50000"/>
                    </a:schemeClr>
                  </a:solidFill>
                </a:endParaRPr>
              </a:p>
            </p:txBody>
          </p:sp>
        </p:grpSp>
        <p:grpSp>
          <p:nvGrpSpPr>
            <p:cNvPr id="136" name="人"/>
            <p:cNvGrpSpPr>
              <a:grpSpLocks/>
            </p:cNvGrpSpPr>
            <p:nvPr/>
          </p:nvGrpSpPr>
          <p:grpSpPr bwMode="auto">
            <a:xfrm rot="7140000">
              <a:off x="5986269" y="3289368"/>
              <a:ext cx="190175" cy="471322"/>
              <a:chOff x="0" y="0"/>
              <a:chExt cx="1255506" cy="3116826"/>
            </a:xfrm>
            <a:grpFill/>
          </p:grpSpPr>
          <p:sp>
            <p:nvSpPr>
              <p:cNvPr id="15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58"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37" name="人"/>
            <p:cNvGrpSpPr>
              <a:grpSpLocks/>
            </p:cNvGrpSpPr>
            <p:nvPr/>
          </p:nvGrpSpPr>
          <p:grpSpPr bwMode="auto">
            <a:xfrm rot="7140000" flipV="1">
              <a:off x="3496747" y="1808562"/>
              <a:ext cx="225992" cy="560089"/>
              <a:chOff x="0" y="0"/>
              <a:chExt cx="1255506" cy="3116826"/>
            </a:xfrm>
            <a:grpFill/>
          </p:grpSpPr>
          <p:sp>
            <p:nvSpPr>
              <p:cNvPr id="13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accent4">
                      <a:lumMod val="50000"/>
                    </a:schemeClr>
                  </a:solidFill>
                  <a:latin typeface="宋体" pitchFamily="2" charset="-122"/>
                  <a:sym typeface="宋体" pitchFamily="2" charset="-122"/>
                </a:endParaRPr>
              </a:p>
            </p:txBody>
          </p:sp>
          <p:sp>
            <p:nvSpPr>
              <p:cNvPr id="155"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4">
                      <a:lumMod val="50000"/>
                    </a:schemeClr>
                  </a:solidFill>
                </a:endParaRPr>
              </a:p>
            </p:txBody>
          </p:sp>
        </p:grpSp>
        <p:grpSp>
          <p:nvGrpSpPr>
            <p:cNvPr id="160" name="人"/>
            <p:cNvGrpSpPr>
              <a:grpSpLocks/>
            </p:cNvGrpSpPr>
            <p:nvPr/>
          </p:nvGrpSpPr>
          <p:grpSpPr bwMode="auto">
            <a:xfrm rot="3540000">
              <a:off x="5994440" y="1837831"/>
              <a:ext cx="190175" cy="471322"/>
              <a:chOff x="0" y="0"/>
              <a:chExt cx="1255506" cy="3116826"/>
            </a:xfrm>
            <a:grpFill/>
          </p:grpSpPr>
          <p:sp>
            <p:nvSpPr>
              <p:cNvPr id="16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66"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61" name="人"/>
            <p:cNvGrpSpPr>
              <a:grpSpLocks/>
            </p:cNvGrpSpPr>
            <p:nvPr/>
          </p:nvGrpSpPr>
          <p:grpSpPr bwMode="auto">
            <a:xfrm rot="3540000" flipV="1">
              <a:off x="3496747" y="3215716"/>
              <a:ext cx="225992" cy="560089"/>
              <a:chOff x="0" y="0"/>
              <a:chExt cx="1255506" cy="3116826"/>
            </a:xfrm>
            <a:grpFill/>
          </p:grpSpPr>
          <p:sp>
            <p:nvSpPr>
              <p:cNvPr id="16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accent4">
                      <a:lumMod val="50000"/>
                    </a:schemeClr>
                  </a:solidFill>
                  <a:latin typeface="宋体" pitchFamily="2" charset="-122"/>
                  <a:sym typeface="宋体" pitchFamily="2" charset="-122"/>
                </a:endParaRPr>
              </a:p>
            </p:txBody>
          </p:sp>
          <p:sp>
            <p:nvSpPr>
              <p:cNvPr id="164" name="body"/>
              <p:cNvSpPr>
                <a:spLocks/>
              </p:cNvSpPr>
              <p:nvPr/>
            </p:nvSpPr>
            <p:spPr bwMode="auto">
              <a:xfrm>
                <a:off x="0" y="556877"/>
                <a:ext cx="1255506" cy="2559949"/>
              </a:xfrm>
              <a:custGeom>
                <a:avLst/>
                <a:gdLst>
                  <a:gd name="T0" fmla="*/ 23717 w 4724400"/>
                  <a:gd name="T1" fmla="*/ 0 h 9632950"/>
                  <a:gd name="T2" fmla="*/ 64950 w 4724400"/>
                  <a:gd name="T3" fmla="*/ 0 h 9632950"/>
                  <a:gd name="T4" fmla="*/ 88667 w 4724400"/>
                  <a:gd name="T5" fmla="*/ 23717 h 9632950"/>
                  <a:gd name="T6" fmla="*/ 88667 w 4724400"/>
                  <a:gd name="T7" fmla="*/ 78478 h 9632950"/>
                  <a:gd name="T8" fmla="*/ 88667 w 4724400"/>
                  <a:gd name="T9" fmla="*/ 78986 h 9632950"/>
                  <a:gd name="T10" fmla="*/ 88616 w 4724400"/>
                  <a:gd name="T11" fmla="*/ 78986 h 9632950"/>
                  <a:gd name="T12" fmla="*/ 88526 w 4724400"/>
                  <a:gd name="T13" fmla="*/ 79883 h 9632950"/>
                  <a:gd name="T14" fmla="*/ 81695 w 4724400"/>
                  <a:gd name="T15" fmla="*/ 85449 h 9632950"/>
                  <a:gd name="T16" fmla="*/ 74865 w 4724400"/>
                  <a:gd name="T17" fmla="*/ 79883 h 9632950"/>
                  <a:gd name="T18" fmla="*/ 74775 w 4724400"/>
                  <a:gd name="T19" fmla="*/ 78986 h 9632950"/>
                  <a:gd name="T20" fmla="*/ 74672 w 4724400"/>
                  <a:gd name="T21" fmla="*/ 78986 h 9632950"/>
                  <a:gd name="T22" fmla="*/ 74672 w 4724400"/>
                  <a:gd name="T23" fmla="*/ 25227 h 9632950"/>
                  <a:gd name="T24" fmla="*/ 68237 w 4724400"/>
                  <a:gd name="T25" fmla="*/ 25227 h 9632950"/>
                  <a:gd name="T26" fmla="*/ 68237 w 4724400"/>
                  <a:gd name="T27" fmla="*/ 68088 h 9632950"/>
                  <a:gd name="T28" fmla="*/ 68237 w 4724400"/>
                  <a:gd name="T29" fmla="*/ 78986 h 9632950"/>
                  <a:gd name="T30" fmla="*/ 68237 w 4724400"/>
                  <a:gd name="T31" fmla="*/ 170437 h 9632950"/>
                  <a:gd name="T32" fmla="*/ 68237 w 4724400"/>
                  <a:gd name="T33" fmla="*/ 171256 h 9632950"/>
                  <a:gd name="T34" fmla="*/ 68154 w 4724400"/>
                  <a:gd name="T35" fmla="*/ 171256 h 9632950"/>
                  <a:gd name="T36" fmla="*/ 68026 w 4724400"/>
                  <a:gd name="T37" fmla="*/ 172524 h 9632950"/>
                  <a:gd name="T38" fmla="*/ 57884 w 4724400"/>
                  <a:gd name="T39" fmla="*/ 180790 h 9632950"/>
                  <a:gd name="T40" fmla="*/ 47741 w 4724400"/>
                  <a:gd name="T41" fmla="*/ 172524 h 9632950"/>
                  <a:gd name="T42" fmla="*/ 47613 w 4724400"/>
                  <a:gd name="T43" fmla="*/ 171256 h 9632950"/>
                  <a:gd name="T44" fmla="*/ 47551 w 4724400"/>
                  <a:gd name="T45" fmla="*/ 171256 h 9632950"/>
                  <a:gd name="T46" fmla="*/ 47551 w 4724400"/>
                  <a:gd name="T47" fmla="*/ 170648 h 9632950"/>
                  <a:gd name="T48" fmla="*/ 47530 w 4724400"/>
                  <a:gd name="T49" fmla="*/ 170437 h 9632950"/>
                  <a:gd name="T50" fmla="*/ 47551 w 4724400"/>
                  <a:gd name="T51" fmla="*/ 170226 h 9632950"/>
                  <a:gd name="T52" fmla="*/ 47551 w 4724400"/>
                  <a:gd name="T53" fmla="*/ 85807 h 9632950"/>
                  <a:gd name="T54" fmla="*/ 40758 w 4724400"/>
                  <a:gd name="T55" fmla="*/ 85807 h 9632950"/>
                  <a:gd name="T56" fmla="*/ 40758 w 4724400"/>
                  <a:gd name="T57" fmla="*/ 170780 h 9632950"/>
                  <a:gd name="T58" fmla="*/ 40758 w 4724400"/>
                  <a:gd name="T59" fmla="*/ 171256 h 9632950"/>
                  <a:gd name="T60" fmla="*/ 40710 w 4724400"/>
                  <a:gd name="T61" fmla="*/ 171256 h 9632950"/>
                  <a:gd name="T62" fmla="*/ 40555 w 4724400"/>
                  <a:gd name="T63" fmla="*/ 172797 h 9632950"/>
                  <a:gd name="T64" fmla="*/ 30747 w 4724400"/>
                  <a:gd name="T65" fmla="*/ 180790 h 9632950"/>
                  <a:gd name="T66" fmla="*/ 20940 w 4724400"/>
                  <a:gd name="T67" fmla="*/ 172797 h 9632950"/>
                  <a:gd name="T68" fmla="*/ 20785 w 4724400"/>
                  <a:gd name="T69" fmla="*/ 171256 h 9632950"/>
                  <a:gd name="T70" fmla="*/ 20737 w 4724400"/>
                  <a:gd name="T71" fmla="*/ 171256 h 9632950"/>
                  <a:gd name="T72" fmla="*/ 20737 w 4724400"/>
                  <a:gd name="T73" fmla="*/ 170780 h 9632950"/>
                  <a:gd name="T74" fmla="*/ 20737 w 4724400"/>
                  <a:gd name="T75" fmla="*/ 78986 h 9632950"/>
                  <a:gd name="T76" fmla="*/ 20737 w 4724400"/>
                  <a:gd name="T77" fmla="*/ 68088 h 9632950"/>
                  <a:gd name="T78" fmla="*/ 20737 w 4724400"/>
                  <a:gd name="T79" fmla="*/ 25227 h 9632950"/>
                  <a:gd name="T80" fmla="*/ 14301 w 4724400"/>
                  <a:gd name="T81" fmla="*/ 25227 h 9632950"/>
                  <a:gd name="T82" fmla="*/ 14301 w 4724400"/>
                  <a:gd name="T83" fmla="*/ 78657 h 9632950"/>
                  <a:gd name="T84" fmla="*/ 14301 w 4724400"/>
                  <a:gd name="T85" fmla="*/ 78986 h 9632950"/>
                  <a:gd name="T86" fmla="*/ 14268 w 4724400"/>
                  <a:gd name="T87" fmla="*/ 78986 h 9632950"/>
                  <a:gd name="T88" fmla="*/ 14156 w 4724400"/>
                  <a:gd name="T89" fmla="*/ 80097 h 9632950"/>
                  <a:gd name="T90" fmla="*/ 7151 w 4724400"/>
                  <a:gd name="T91" fmla="*/ 85807 h 9632950"/>
                  <a:gd name="T92" fmla="*/ 145 w 4724400"/>
                  <a:gd name="T93" fmla="*/ 80097 h 9632950"/>
                  <a:gd name="T94" fmla="*/ 33 w 4724400"/>
                  <a:gd name="T95" fmla="*/ 78986 h 9632950"/>
                  <a:gd name="T96" fmla="*/ 0 w 4724400"/>
                  <a:gd name="T97" fmla="*/ 78986 h 9632950"/>
                  <a:gd name="T98" fmla="*/ 0 w 4724400"/>
                  <a:gd name="T99" fmla="*/ 78657 h 9632950"/>
                  <a:gd name="T100" fmla="*/ 0 w 4724400"/>
                  <a:gd name="T101" fmla="*/ 23717 h 9632950"/>
                  <a:gd name="T102" fmla="*/ 23717 w 4724400"/>
                  <a:gd name="T103" fmla="*/ 0 h 96329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24400"/>
                  <a:gd name="T157" fmla="*/ 0 h 9632950"/>
                  <a:gd name="T158" fmla="*/ 4724400 w 4724400"/>
                  <a:gd name="T159" fmla="*/ 9632950 h 96329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4">
                      <a:lumMod val="50000"/>
                    </a:schemeClr>
                  </a:solidFill>
                </a:endParaRPr>
              </a:p>
            </p:txBody>
          </p:sp>
        </p:grpSp>
      </p:grpSp>
      <p:grpSp>
        <p:nvGrpSpPr>
          <p:cNvPr id="319" name="组合 318"/>
          <p:cNvGrpSpPr/>
          <p:nvPr/>
        </p:nvGrpSpPr>
        <p:grpSpPr>
          <a:xfrm>
            <a:off x="4220053" y="621749"/>
            <a:ext cx="1287660" cy="517199"/>
            <a:chOff x="4220053" y="621749"/>
            <a:chExt cx="1287660" cy="517199"/>
          </a:xfrm>
        </p:grpSpPr>
        <p:cxnSp>
          <p:nvCxnSpPr>
            <p:cNvPr id="65" name="直接连接符 64"/>
            <p:cNvCxnSpPr/>
            <p:nvPr/>
          </p:nvCxnSpPr>
          <p:spPr>
            <a:xfrm flipV="1">
              <a:off x="4852791" y="947608"/>
              <a:ext cx="0" cy="19134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17" name="组合 316"/>
            <p:cNvGrpSpPr/>
            <p:nvPr/>
          </p:nvGrpSpPr>
          <p:grpSpPr>
            <a:xfrm>
              <a:off x="4220053" y="621749"/>
              <a:ext cx="1287660" cy="343940"/>
              <a:chOff x="4220053" y="621749"/>
              <a:chExt cx="1287660" cy="343940"/>
            </a:xfrm>
          </p:grpSpPr>
          <p:sp>
            <p:nvSpPr>
              <p:cNvPr id="111" name="文本框 18"/>
              <p:cNvSpPr>
                <a:spLocks noChangeArrowheads="1"/>
              </p:cNvSpPr>
              <p:nvPr/>
            </p:nvSpPr>
            <p:spPr bwMode="auto">
              <a:xfrm>
                <a:off x="4220053" y="639831"/>
                <a:ext cx="1287660" cy="307777"/>
              </a:xfrm>
              <a:prstGeom prst="rect">
                <a:avLst/>
              </a:prstGeom>
              <a:solidFill>
                <a:srgbClr val="FEB80A"/>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03</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62" name="TextBox 18"/>
              <p:cNvSpPr>
                <a:spLocks noChangeArrowheads="1"/>
              </p:cNvSpPr>
              <p:nvPr/>
            </p:nvSpPr>
            <p:spPr bwMode="auto">
              <a:xfrm>
                <a:off x="4227323" y="621749"/>
                <a:ext cx="1063203"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自荐信</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grpSp>
        <p:nvGrpSpPr>
          <p:cNvPr id="320" name="组合 319"/>
          <p:cNvGrpSpPr/>
          <p:nvPr/>
        </p:nvGrpSpPr>
        <p:grpSpPr>
          <a:xfrm>
            <a:off x="6293611" y="1735724"/>
            <a:ext cx="1937306" cy="343940"/>
            <a:chOff x="6293611" y="1735724"/>
            <a:chExt cx="1937306" cy="343940"/>
          </a:xfrm>
        </p:grpSpPr>
        <p:cxnSp>
          <p:nvCxnSpPr>
            <p:cNvPr id="80" name="直接连接符 79"/>
            <p:cNvCxnSpPr>
              <a:endCxn id="176" idx="1"/>
            </p:cNvCxnSpPr>
            <p:nvPr/>
          </p:nvCxnSpPr>
          <p:spPr>
            <a:xfrm flipV="1">
              <a:off x="6293611" y="1907695"/>
              <a:ext cx="491592" cy="76371"/>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76" name="文本框 18"/>
            <p:cNvSpPr>
              <a:spLocks noChangeArrowheads="1"/>
            </p:cNvSpPr>
            <p:nvPr/>
          </p:nvSpPr>
          <p:spPr bwMode="auto">
            <a:xfrm>
              <a:off x="6785203" y="1753806"/>
              <a:ext cx="1445714" cy="307777"/>
            </a:xfrm>
            <a:prstGeom prst="rect">
              <a:avLst/>
            </a:prstGeom>
            <a:solidFill>
              <a:srgbClr val="61B6FF"/>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05</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77" name="TextBox 18"/>
            <p:cNvSpPr>
              <a:spLocks noChangeArrowheads="1"/>
            </p:cNvSpPr>
            <p:nvPr/>
          </p:nvSpPr>
          <p:spPr bwMode="auto">
            <a:xfrm>
              <a:off x="6801146" y="1735724"/>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求职意向</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1" name="组合 320"/>
          <p:cNvGrpSpPr/>
          <p:nvPr/>
        </p:nvGrpSpPr>
        <p:grpSpPr>
          <a:xfrm>
            <a:off x="6540826" y="2653936"/>
            <a:ext cx="2165017" cy="343940"/>
            <a:chOff x="6540826" y="2653936"/>
            <a:chExt cx="2165017" cy="343940"/>
          </a:xfrm>
        </p:grpSpPr>
        <p:sp>
          <p:nvSpPr>
            <p:cNvPr id="178" name="文本框 18"/>
            <p:cNvSpPr>
              <a:spLocks noChangeArrowheads="1"/>
            </p:cNvSpPr>
            <p:nvPr/>
          </p:nvSpPr>
          <p:spPr bwMode="auto">
            <a:xfrm>
              <a:off x="7260129" y="2672018"/>
              <a:ext cx="1445714" cy="307777"/>
            </a:xfrm>
            <a:prstGeom prst="rect">
              <a:avLst/>
            </a:prstGeom>
            <a:solidFill>
              <a:srgbClr val="EA157A"/>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06</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79" name="TextBox 18"/>
            <p:cNvSpPr>
              <a:spLocks noChangeArrowheads="1"/>
            </p:cNvSpPr>
            <p:nvPr/>
          </p:nvSpPr>
          <p:spPr bwMode="auto">
            <a:xfrm>
              <a:off x="7276072" y="2653936"/>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教育背景</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cxnSp>
          <p:nvCxnSpPr>
            <p:cNvPr id="180" name="直接连接符 179"/>
            <p:cNvCxnSpPr>
              <a:stCxn id="43" idx="0"/>
              <a:endCxn id="178" idx="1"/>
            </p:cNvCxnSpPr>
            <p:nvPr/>
          </p:nvCxnSpPr>
          <p:spPr>
            <a:xfrm flipV="1">
              <a:off x="6540826" y="2825907"/>
              <a:ext cx="719303" cy="4932"/>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29" name="组合 328"/>
          <p:cNvGrpSpPr/>
          <p:nvPr/>
        </p:nvGrpSpPr>
        <p:grpSpPr>
          <a:xfrm>
            <a:off x="2051164" y="982801"/>
            <a:ext cx="1952461" cy="387507"/>
            <a:chOff x="2051164" y="982801"/>
            <a:chExt cx="1952461" cy="387507"/>
          </a:xfrm>
        </p:grpSpPr>
        <p:cxnSp>
          <p:nvCxnSpPr>
            <p:cNvPr id="181" name="直接连接符 180"/>
            <p:cNvCxnSpPr>
              <a:endCxn id="183" idx="1"/>
            </p:cNvCxnSpPr>
            <p:nvPr/>
          </p:nvCxnSpPr>
          <p:spPr>
            <a:xfrm flipH="1" flipV="1">
              <a:off x="3496877" y="1154772"/>
              <a:ext cx="506748" cy="215536"/>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3" name="文本框 18"/>
            <p:cNvSpPr>
              <a:spLocks noChangeArrowheads="1"/>
            </p:cNvSpPr>
            <p:nvPr/>
          </p:nvSpPr>
          <p:spPr bwMode="auto">
            <a:xfrm flipH="1">
              <a:off x="2051164" y="1000883"/>
              <a:ext cx="1445714" cy="307777"/>
            </a:xfrm>
            <a:prstGeom prst="rect">
              <a:avLst/>
            </a:prstGeom>
            <a:solidFill>
              <a:srgbClr val="0082A5"/>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30</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84" name="TextBox 18"/>
            <p:cNvSpPr>
              <a:spLocks noChangeArrowheads="1"/>
            </p:cNvSpPr>
            <p:nvPr/>
          </p:nvSpPr>
          <p:spPr bwMode="auto">
            <a:xfrm flipH="1">
              <a:off x="2072084" y="982801"/>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发展方向</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8" name="组合 327"/>
          <p:cNvGrpSpPr/>
          <p:nvPr/>
        </p:nvGrpSpPr>
        <p:grpSpPr>
          <a:xfrm>
            <a:off x="1448675" y="1728269"/>
            <a:ext cx="1943541" cy="343940"/>
            <a:chOff x="1448675" y="1728269"/>
            <a:chExt cx="1943541" cy="343940"/>
          </a:xfrm>
        </p:grpSpPr>
        <p:cxnSp>
          <p:nvCxnSpPr>
            <p:cNvPr id="182" name="直接连接符 181"/>
            <p:cNvCxnSpPr>
              <a:endCxn id="185" idx="1"/>
            </p:cNvCxnSpPr>
            <p:nvPr/>
          </p:nvCxnSpPr>
          <p:spPr>
            <a:xfrm flipH="1" flipV="1">
              <a:off x="2900624" y="1900240"/>
              <a:ext cx="491592" cy="76371"/>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5" name="文本框 18"/>
            <p:cNvSpPr>
              <a:spLocks noChangeArrowheads="1"/>
            </p:cNvSpPr>
            <p:nvPr/>
          </p:nvSpPr>
          <p:spPr bwMode="auto">
            <a:xfrm flipH="1">
              <a:off x="1454911" y="1746351"/>
              <a:ext cx="1445714" cy="307777"/>
            </a:xfrm>
            <a:prstGeom prst="rect">
              <a:avLst/>
            </a:prstGeom>
            <a:solidFill>
              <a:srgbClr val="ABB9DE"/>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29</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86" name="TextBox 18"/>
            <p:cNvSpPr>
              <a:spLocks noChangeArrowheads="1"/>
            </p:cNvSpPr>
            <p:nvPr/>
          </p:nvSpPr>
          <p:spPr bwMode="auto">
            <a:xfrm flipH="1">
              <a:off x="1448675" y="1728269"/>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自我评价</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7" name="组合 326"/>
          <p:cNvGrpSpPr/>
          <p:nvPr/>
        </p:nvGrpSpPr>
        <p:grpSpPr>
          <a:xfrm>
            <a:off x="979985" y="2655188"/>
            <a:ext cx="2186523" cy="343940"/>
            <a:chOff x="979985" y="2655188"/>
            <a:chExt cx="2186523" cy="343940"/>
          </a:xfrm>
        </p:grpSpPr>
        <p:sp>
          <p:nvSpPr>
            <p:cNvPr id="187" name="文本框 18"/>
            <p:cNvSpPr>
              <a:spLocks noChangeArrowheads="1"/>
            </p:cNvSpPr>
            <p:nvPr/>
          </p:nvSpPr>
          <p:spPr bwMode="auto">
            <a:xfrm flipH="1">
              <a:off x="979985" y="2673270"/>
              <a:ext cx="1445714" cy="307777"/>
            </a:xfrm>
            <a:prstGeom prst="rect">
              <a:avLst/>
            </a:prstGeom>
            <a:solidFill>
              <a:srgbClr val="EA157A"/>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21</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88" name="TextBox 18"/>
            <p:cNvSpPr>
              <a:spLocks noChangeArrowheads="1"/>
            </p:cNvSpPr>
            <p:nvPr/>
          </p:nvSpPr>
          <p:spPr bwMode="auto">
            <a:xfrm flipH="1">
              <a:off x="979985" y="2655188"/>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作品案例</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cxnSp>
          <p:nvCxnSpPr>
            <p:cNvPr id="189" name="直接连接符 188"/>
            <p:cNvCxnSpPr>
              <a:stCxn id="104" idx="0"/>
              <a:endCxn id="187" idx="1"/>
            </p:cNvCxnSpPr>
            <p:nvPr/>
          </p:nvCxnSpPr>
          <p:spPr>
            <a:xfrm flipH="1" flipV="1">
              <a:off x="2425699" y="2827159"/>
              <a:ext cx="740809" cy="4508"/>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23" name="组合 322"/>
          <p:cNvGrpSpPr/>
          <p:nvPr/>
        </p:nvGrpSpPr>
        <p:grpSpPr>
          <a:xfrm>
            <a:off x="5682497" y="4269781"/>
            <a:ext cx="1952462" cy="387507"/>
            <a:chOff x="5682497" y="4269781"/>
            <a:chExt cx="1952462" cy="387507"/>
          </a:xfrm>
        </p:grpSpPr>
        <p:cxnSp>
          <p:nvCxnSpPr>
            <p:cNvPr id="191" name="直接连接符 190"/>
            <p:cNvCxnSpPr>
              <a:endCxn id="193" idx="3"/>
            </p:cNvCxnSpPr>
            <p:nvPr/>
          </p:nvCxnSpPr>
          <p:spPr>
            <a:xfrm>
              <a:off x="5682497" y="4269781"/>
              <a:ext cx="506748" cy="215537"/>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3" name="文本框 18"/>
            <p:cNvSpPr>
              <a:spLocks noChangeArrowheads="1"/>
            </p:cNvSpPr>
            <p:nvPr/>
          </p:nvSpPr>
          <p:spPr bwMode="auto">
            <a:xfrm rot="10800000" flipV="1">
              <a:off x="6189245" y="4331429"/>
              <a:ext cx="1445714" cy="307777"/>
            </a:xfrm>
            <a:prstGeom prst="rect">
              <a:avLst/>
            </a:prstGeom>
            <a:solidFill>
              <a:srgbClr val="0082A5"/>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08</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94" name="TextBox 18"/>
            <p:cNvSpPr>
              <a:spLocks noChangeArrowheads="1"/>
            </p:cNvSpPr>
            <p:nvPr/>
          </p:nvSpPr>
          <p:spPr bwMode="auto">
            <a:xfrm rot="10800000" flipV="1">
              <a:off x="6205189" y="4313348"/>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职场技能</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4" name="组合 323"/>
          <p:cNvGrpSpPr/>
          <p:nvPr/>
        </p:nvGrpSpPr>
        <p:grpSpPr>
          <a:xfrm>
            <a:off x="4143800" y="4479929"/>
            <a:ext cx="1441862" cy="517199"/>
            <a:chOff x="4143800" y="4479929"/>
            <a:chExt cx="1441862" cy="517199"/>
          </a:xfrm>
        </p:grpSpPr>
        <p:cxnSp>
          <p:nvCxnSpPr>
            <p:cNvPr id="190" name="直接连接符 189"/>
            <p:cNvCxnSpPr/>
            <p:nvPr/>
          </p:nvCxnSpPr>
          <p:spPr>
            <a:xfrm>
              <a:off x="4853086" y="4479929"/>
              <a:ext cx="0" cy="19134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5" name="文本框 18"/>
            <p:cNvSpPr>
              <a:spLocks noChangeArrowheads="1"/>
            </p:cNvSpPr>
            <p:nvPr/>
          </p:nvSpPr>
          <p:spPr bwMode="auto">
            <a:xfrm rot="10800000" flipV="1">
              <a:off x="4143800" y="4667774"/>
              <a:ext cx="1441862" cy="307777"/>
            </a:xfrm>
            <a:prstGeom prst="rect">
              <a:avLst/>
            </a:prstGeom>
            <a:solidFill>
              <a:srgbClr val="FEB80A"/>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16</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96" name="TextBox 18"/>
            <p:cNvSpPr>
              <a:spLocks noChangeArrowheads="1"/>
            </p:cNvSpPr>
            <p:nvPr/>
          </p:nvSpPr>
          <p:spPr bwMode="auto">
            <a:xfrm rot="10800000" flipV="1">
              <a:off x="4151068" y="4653188"/>
              <a:ext cx="1226099"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兴趣爱好</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2" name="组合 321"/>
          <p:cNvGrpSpPr/>
          <p:nvPr/>
        </p:nvGrpSpPr>
        <p:grpSpPr>
          <a:xfrm>
            <a:off x="6293906" y="3539212"/>
            <a:ext cx="1937306" cy="343940"/>
            <a:chOff x="6293906" y="3539212"/>
            <a:chExt cx="1937306" cy="343940"/>
          </a:xfrm>
        </p:grpSpPr>
        <p:cxnSp>
          <p:nvCxnSpPr>
            <p:cNvPr id="192" name="直接连接符 191"/>
            <p:cNvCxnSpPr>
              <a:endCxn id="197" idx="3"/>
            </p:cNvCxnSpPr>
            <p:nvPr/>
          </p:nvCxnSpPr>
          <p:spPr>
            <a:xfrm>
              <a:off x="6293906" y="3634810"/>
              <a:ext cx="491596" cy="73996"/>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7" name="文本框 18"/>
            <p:cNvSpPr>
              <a:spLocks noChangeArrowheads="1"/>
            </p:cNvSpPr>
            <p:nvPr/>
          </p:nvSpPr>
          <p:spPr bwMode="auto">
            <a:xfrm rot="10811299" flipV="1">
              <a:off x="6785498" y="3557293"/>
              <a:ext cx="1445714" cy="307777"/>
            </a:xfrm>
            <a:prstGeom prst="rect">
              <a:avLst/>
            </a:prstGeom>
            <a:solidFill>
              <a:srgbClr val="ABB9DE"/>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07</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198" name="TextBox 18"/>
            <p:cNvSpPr>
              <a:spLocks noChangeArrowheads="1"/>
            </p:cNvSpPr>
            <p:nvPr/>
          </p:nvSpPr>
          <p:spPr bwMode="auto">
            <a:xfrm rot="10811299" flipV="1">
              <a:off x="6801442" y="3539212"/>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语言能力</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5" name="组合 324"/>
          <p:cNvGrpSpPr/>
          <p:nvPr/>
        </p:nvGrpSpPr>
        <p:grpSpPr>
          <a:xfrm>
            <a:off x="2051459" y="4248568"/>
            <a:ext cx="1952462" cy="387508"/>
            <a:chOff x="2051459" y="4248568"/>
            <a:chExt cx="1952462" cy="387508"/>
          </a:xfrm>
        </p:grpSpPr>
        <p:cxnSp>
          <p:nvCxnSpPr>
            <p:cNvPr id="199" name="直接连接符 198"/>
            <p:cNvCxnSpPr>
              <a:endCxn id="201" idx="3"/>
            </p:cNvCxnSpPr>
            <p:nvPr/>
          </p:nvCxnSpPr>
          <p:spPr>
            <a:xfrm flipH="1">
              <a:off x="3497173" y="4248568"/>
              <a:ext cx="506748" cy="215538"/>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1" name="文本框 18"/>
            <p:cNvSpPr>
              <a:spLocks noChangeArrowheads="1"/>
            </p:cNvSpPr>
            <p:nvPr/>
          </p:nvSpPr>
          <p:spPr bwMode="auto">
            <a:xfrm rot="10800000" flipH="1" flipV="1">
              <a:off x="2051459" y="4310217"/>
              <a:ext cx="1445714" cy="307777"/>
            </a:xfrm>
            <a:prstGeom prst="rect">
              <a:avLst/>
            </a:prstGeom>
            <a:solidFill>
              <a:srgbClr val="7FD13B"/>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17</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202" name="TextBox 18"/>
            <p:cNvSpPr>
              <a:spLocks noChangeArrowheads="1"/>
            </p:cNvSpPr>
            <p:nvPr/>
          </p:nvSpPr>
          <p:spPr bwMode="auto">
            <a:xfrm rot="10800000" flipH="1" flipV="1">
              <a:off x="2072379" y="4292136"/>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职业生涯</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326" name="组合 325"/>
          <p:cNvGrpSpPr/>
          <p:nvPr/>
        </p:nvGrpSpPr>
        <p:grpSpPr>
          <a:xfrm>
            <a:off x="1448971" y="3546667"/>
            <a:ext cx="1943541" cy="343940"/>
            <a:chOff x="1448971" y="3546667"/>
            <a:chExt cx="1943541" cy="343940"/>
          </a:xfrm>
        </p:grpSpPr>
        <p:cxnSp>
          <p:nvCxnSpPr>
            <p:cNvPr id="200" name="直接连接符 199"/>
            <p:cNvCxnSpPr>
              <a:endCxn id="203" idx="3"/>
            </p:cNvCxnSpPr>
            <p:nvPr/>
          </p:nvCxnSpPr>
          <p:spPr>
            <a:xfrm flipH="1">
              <a:off x="2900920" y="3642265"/>
              <a:ext cx="491592" cy="76372"/>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3" name="文本框 18"/>
            <p:cNvSpPr>
              <a:spLocks noChangeArrowheads="1"/>
            </p:cNvSpPr>
            <p:nvPr/>
          </p:nvSpPr>
          <p:spPr bwMode="auto">
            <a:xfrm rot="10800000" flipH="1" flipV="1">
              <a:off x="1455206" y="3564748"/>
              <a:ext cx="1445714" cy="307777"/>
            </a:xfrm>
            <a:prstGeom prst="rect">
              <a:avLst/>
            </a:prstGeom>
            <a:solidFill>
              <a:srgbClr val="61B6FF"/>
            </a:solidFill>
            <a:ln>
              <a:noFill/>
            </a:ln>
          </p:spPr>
          <p:txBody>
            <a:bodyPr wrap="square">
              <a:spAutoFit/>
            </a:bodyPr>
            <a:lstStyle/>
            <a:p>
              <a:pPr algn="r"/>
              <a:r>
                <a:rPr lang="en-US" altLang="zh-CN" sz="1400" b="1" dirty="0">
                  <a:solidFill>
                    <a:schemeClr val="bg1"/>
                  </a:solidFill>
                  <a:latin typeface="418-CAI978" pitchFamily="34" charset="-122"/>
                  <a:ea typeface="418-CAI978" pitchFamily="34" charset="-122"/>
                  <a:sym typeface="Calibri" pitchFamily="34" charset="0"/>
                </a:rPr>
                <a:t>20</a:t>
              </a:r>
              <a:endParaRPr lang="zh-CN" altLang="en-US" sz="1400" b="1" dirty="0">
                <a:solidFill>
                  <a:schemeClr val="bg1"/>
                </a:solidFill>
                <a:latin typeface="418-CAI978" pitchFamily="34" charset="-122"/>
                <a:ea typeface="418-CAI978" pitchFamily="34" charset="-122"/>
                <a:sym typeface="Calibri" pitchFamily="34" charset="0"/>
              </a:endParaRPr>
            </a:p>
          </p:txBody>
        </p:sp>
        <p:sp>
          <p:nvSpPr>
            <p:cNvPr id="204" name="TextBox 18"/>
            <p:cNvSpPr>
              <a:spLocks noChangeArrowheads="1"/>
            </p:cNvSpPr>
            <p:nvPr/>
          </p:nvSpPr>
          <p:spPr bwMode="auto">
            <a:xfrm rot="10800000" flipH="1" flipV="1">
              <a:off x="1448971" y="3546667"/>
              <a:ext cx="1192506" cy="3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rPr>
                <a:t>个人荣誉</a:t>
              </a:r>
              <a:r>
                <a:rPr lang="en-US" altLang="zh-CN" sz="1600" dirty="0">
                  <a:solidFill>
                    <a:schemeClr val="bg1"/>
                  </a:solidFill>
                  <a:latin typeface="微软雅黑" panose="020B0503020204020204" pitchFamily="34" charset="-122"/>
                  <a:ea typeface="微软雅黑" panose="020B0503020204020204" pitchFamily="34" charset="-122"/>
                  <a:sym typeface="方正大黑简体" pitchFamily="65" charset="-122"/>
                </a:rPr>
                <a:t>--</a:t>
              </a:r>
              <a:endParaRPr lang="zh-CN" altLang="en-US" sz="1600" dirty="0">
                <a:solidFill>
                  <a:schemeClr val="bg1"/>
                </a:solidFill>
                <a:latin typeface="微软雅黑" panose="020B0503020204020204" pitchFamily="34" charset="-122"/>
                <a:ea typeface="微软雅黑" panose="020B0503020204020204" pitchFamily="34" charset="-122"/>
                <a:sym typeface="方正大黑简体" pitchFamily="65" charset="-122"/>
              </a:endParaRPr>
            </a:p>
          </p:txBody>
        </p:sp>
      </p:grpSp>
      <p:grpSp>
        <p:nvGrpSpPr>
          <p:cNvPr id="220" name="组合 55"/>
          <p:cNvGrpSpPr>
            <a:grpSpLocks/>
          </p:cNvGrpSpPr>
          <p:nvPr/>
        </p:nvGrpSpPr>
        <p:grpSpPr bwMode="auto">
          <a:xfrm>
            <a:off x="3907975" y="1851411"/>
            <a:ext cx="1971266" cy="1970313"/>
            <a:chOff x="0" y="0"/>
            <a:chExt cx="3280497" cy="3280497"/>
          </a:xfrm>
        </p:grpSpPr>
        <p:sp>
          <p:nvSpPr>
            <p:cNvPr id="221" name="椭圆 56"/>
            <p:cNvSpPr>
              <a:spLocks noChangeArrowheads="1"/>
            </p:cNvSpPr>
            <p:nvPr/>
          </p:nvSpPr>
          <p:spPr bwMode="auto">
            <a:xfrm>
              <a:off x="0" y="0"/>
              <a:ext cx="3280497" cy="3280497"/>
            </a:xfrm>
            <a:prstGeom prst="ellipse">
              <a:avLst/>
            </a:prstGeom>
            <a:solidFill>
              <a:schemeClr val="accent3"/>
            </a:solidFill>
            <a:ln w="3175" cap="flat" cmpd="sng">
              <a:noFill/>
              <a:bevel/>
              <a:headEnd/>
              <a:tailEnd/>
            </a:ln>
          </p:spPr>
          <p:txBody>
            <a:bodyPr lIns="0" rIns="0" anchor="ctr"/>
            <a:lstStyle/>
            <a:p>
              <a:pPr algn="ctr">
                <a:lnSpc>
                  <a:spcPct val="120000"/>
                </a:lnSpc>
                <a:spcBef>
                  <a:spcPts val="600"/>
                </a:spcBef>
                <a:spcAft>
                  <a:spcPts val="600"/>
                </a:spcAft>
              </a:pPr>
              <a:endParaRPr lang="zh-CN" altLang="zh-CN">
                <a:solidFill>
                  <a:srgbClr val="FFFFFF"/>
                </a:solidFill>
                <a:latin typeface="Impact" pitchFamily="34" charset="0"/>
                <a:ea typeface="微软雅黑" pitchFamily="34" charset="-122"/>
                <a:sym typeface="Impact" pitchFamily="34" charset="0"/>
              </a:endParaRPr>
            </a:p>
          </p:txBody>
        </p:sp>
        <p:sp>
          <p:nvSpPr>
            <p:cNvPr id="222" name="Rectangle 12"/>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3" name="Rectangle 13"/>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4" name="Rectangle 14"/>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5" name="Rectangle 15"/>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6" name="Rectangle 16"/>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7" name="Rectangle 17"/>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8" name="Rectangle 18"/>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29" name="Rectangle 19"/>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30" name="Rectangle 20"/>
            <p:cNvSpPr>
              <a:spLocks noChangeArrowheads="1"/>
            </p:cNvSpPr>
            <p:nvPr/>
          </p:nvSpPr>
          <p:spPr bwMode="auto">
            <a:xfrm>
              <a:off x="1681212" y="1645932"/>
              <a:ext cx="1588" cy="1"/>
            </a:xfrm>
            <a:prstGeom prst="rect">
              <a:avLst/>
            </a:pr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231" name="Freeform 21"/>
            <p:cNvSpPr>
              <a:spLocks noChangeArrowheads="1"/>
            </p:cNvSpPr>
            <p:nvPr/>
          </p:nvSpPr>
          <p:spPr bwMode="auto">
            <a:xfrm>
              <a:off x="1681212" y="1645932"/>
              <a:ext cx="1588" cy="1"/>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grpSp>
          <p:nvGrpSpPr>
            <p:cNvPr id="232" name="Group 33"/>
            <p:cNvGrpSpPr>
              <a:grpSpLocks/>
            </p:cNvGrpSpPr>
            <p:nvPr/>
          </p:nvGrpSpPr>
          <p:grpSpPr bwMode="auto">
            <a:xfrm>
              <a:off x="358824" y="334657"/>
              <a:ext cx="2638426" cy="2611437"/>
              <a:chOff x="0" y="0"/>
              <a:chExt cx="1422" cy="1408"/>
            </a:xfrm>
          </p:grpSpPr>
          <p:grpSp>
            <p:nvGrpSpPr>
              <p:cNvPr id="233" name="Group 34"/>
              <p:cNvGrpSpPr>
                <a:grpSpLocks/>
              </p:cNvGrpSpPr>
              <p:nvPr/>
            </p:nvGrpSpPr>
            <p:grpSpPr bwMode="auto">
              <a:xfrm>
                <a:off x="0" y="0"/>
                <a:ext cx="1422" cy="1408"/>
                <a:chOff x="0" y="0"/>
                <a:chExt cx="1422" cy="1408"/>
              </a:xfrm>
            </p:grpSpPr>
            <p:sp>
              <p:nvSpPr>
                <p:cNvPr id="247" name="Freeform 35"/>
                <p:cNvSpPr>
                  <a:spLocks noChangeArrowheads="1"/>
                </p:cNvSpPr>
                <p:nvPr/>
              </p:nvSpPr>
              <p:spPr bwMode="auto">
                <a:xfrm>
                  <a:off x="345" y="84"/>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48" name="Rectangle 36"/>
                <p:cNvSpPr>
                  <a:spLocks noChangeArrowheads="1"/>
                </p:cNvSpPr>
                <p:nvPr/>
              </p:nvSpPr>
              <p:spPr bwMode="auto">
                <a:xfrm>
                  <a:off x="700" y="0"/>
                  <a:ext cx="22" cy="53"/>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49" name="Freeform 37"/>
                <p:cNvSpPr>
                  <a:spLocks noChangeArrowheads="1"/>
                </p:cNvSpPr>
                <p:nvPr/>
              </p:nvSpPr>
              <p:spPr bwMode="auto">
                <a:xfrm>
                  <a:off x="86" y="341"/>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0" name="Rectangle 38"/>
                <p:cNvSpPr>
                  <a:spLocks noChangeArrowheads="1"/>
                </p:cNvSpPr>
                <p:nvPr/>
              </p:nvSpPr>
              <p:spPr bwMode="auto">
                <a:xfrm>
                  <a:off x="0" y="689"/>
                  <a:ext cx="55" cy="2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1" name="Freeform 39"/>
                <p:cNvSpPr>
                  <a:spLocks noChangeArrowheads="1"/>
                </p:cNvSpPr>
                <p:nvPr/>
              </p:nvSpPr>
              <p:spPr bwMode="auto">
                <a:xfrm>
                  <a:off x="86" y="1016"/>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2" name="Freeform 40"/>
                <p:cNvSpPr>
                  <a:spLocks noChangeArrowheads="1"/>
                </p:cNvSpPr>
                <p:nvPr/>
              </p:nvSpPr>
              <p:spPr bwMode="auto">
                <a:xfrm>
                  <a:off x="345" y="1258"/>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3" name="Rectangle 41"/>
                <p:cNvSpPr>
                  <a:spLocks noChangeArrowheads="1"/>
                </p:cNvSpPr>
                <p:nvPr/>
              </p:nvSpPr>
              <p:spPr bwMode="auto">
                <a:xfrm>
                  <a:off x="700" y="1355"/>
                  <a:ext cx="27" cy="53"/>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4" name="Freeform 42"/>
                <p:cNvSpPr>
                  <a:spLocks noChangeArrowheads="1"/>
                </p:cNvSpPr>
                <p:nvPr/>
              </p:nvSpPr>
              <p:spPr bwMode="auto">
                <a:xfrm>
                  <a:off x="1029" y="1258"/>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5" name="Freeform 43"/>
                <p:cNvSpPr>
                  <a:spLocks noChangeArrowheads="1"/>
                </p:cNvSpPr>
                <p:nvPr/>
              </p:nvSpPr>
              <p:spPr bwMode="auto">
                <a:xfrm>
                  <a:off x="1272" y="1019"/>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 name="Rectangle 44"/>
                <p:cNvSpPr>
                  <a:spLocks noChangeArrowheads="1"/>
                </p:cNvSpPr>
                <p:nvPr/>
              </p:nvSpPr>
              <p:spPr bwMode="auto">
                <a:xfrm>
                  <a:off x="1368" y="689"/>
                  <a:ext cx="54" cy="2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7" name="Freeform 45"/>
                <p:cNvSpPr>
                  <a:spLocks noChangeArrowheads="1"/>
                </p:cNvSpPr>
                <p:nvPr/>
              </p:nvSpPr>
              <p:spPr bwMode="auto">
                <a:xfrm>
                  <a:off x="1276" y="339"/>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8" name="Freeform 46"/>
                <p:cNvSpPr>
                  <a:spLocks noChangeArrowheads="1"/>
                </p:cNvSpPr>
                <p:nvPr/>
              </p:nvSpPr>
              <p:spPr bwMode="auto">
                <a:xfrm>
                  <a:off x="1029" y="88"/>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9" name="Freeform 47"/>
                <p:cNvSpPr>
                  <a:spLocks noChangeArrowheads="1"/>
                </p:cNvSpPr>
                <p:nvPr/>
              </p:nvSpPr>
              <p:spPr bwMode="auto">
                <a:xfrm>
                  <a:off x="984" y="55"/>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0" name="Freeform 48"/>
                <p:cNvSpPr>
                  <a:spLocks noChangeArrowheads="1"/>
                </p:cNvSpPr>
                <p:nvPr/>
              </p:nvSpPr>
              <p:spPr bwMode="auto">
                <a:xfrm>
                  <a:off x="917" y="31"/>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1" name="Freeform 49"/>
                <p:cNvSpPr>
                  <a:spLocks noChangeArrowheads="1"/>
                </p:cNvSpPr>
                <p:nvPr/>
              </p:nvSpPr>
              <p:spPr bwMode="auto">
                <a:xfrm>
                  <a:off x="849" y="11"/>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2" name="Freeform 50"/>
                <p:cNvSpPr>
                  <a:spLocks noChangeArrowheads="1"/>
                </p:cNvSpPr>
                <p:nvPr/>
              </p:nvSpPr>
              <p:spPr bwMode="auto">
                <a:xfrm>
                  <a:off x="778" y="2"/>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3" name="Freeform 51"/>
                <p:cNvSpPr>
                  <a:spLocks noChangeArrowheads="1"/>
                </p:cNvSpPr>
                <p:nvPr/>
              </p:nvSpPr>
              <p:spPr bwMode="auto">
                <a:xfrm>
                  <a:off x="1260" y="283"/>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4" name="Freeform 52"/>
                <p:cNvSpPr>
                  <a:spLocks noChangeArrowheads="1"/>
                </p:cNvSpPr>
                <p:nvPr/>
              </p:nvSpPr>
              <p:spPr bwMode="auto">
                <a:xfrm>
                  <a:off x="1215" y="227"/>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5" name="Freeform 53"/>
                <p:cNvSpPr>
                  <a:spLocks noChangeArrowheads="1"/>
                </p:cNvSpPr>
                <p:nvPr/>
              </p:nvSpPr>
              <p:spPr bwMode="auto">
                <a:xfrm>
                  <a:off x="1162" y="172"/>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6" name="Freeform 54"/>
                <p:cNvSpPr>
                  <a:spLocks noChangeArrowheads="1"/>
                </p:cNvSpPr>
                <p:nvPr/>
              </p:nvSpPr>
              <p:spPr bwMode="auto">
                <a:xfrm>
                  <a:off x="1106" y="130"/>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7" name="Freeform 55"/>
                <p:cNvSpPr>
                  <a:spLocks noChangeArrowheads="1"/>
                </p:cNvSpPr>
                <p:nvPr/>
              </p:nvSpPr>
              <p:spPr bwMode="auto">
                <a:xfrm>
                  <a:off x="1390" y="622"/>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8" name="Freeform 56"/>
                <p:cNvSpPr>
                  <a:spLocks noChangeArrowheads="1"/>
                </p:cNvSpPr>
                <p:nvPr/>
              </p:nvSpPr>
              <p:spPr bwMode="auto">
                <a:xfrm>
                  <a:off x="1380" y="550"/>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69" name="Freeform 57"/>
                <p:cNvSpPr>
                  <a:spLocks noChangeArrowheads="1"/>
                </p:cNvSpPr>
                <p:nvPr/>
              </p:nvSpPr>
              <p:spPr bwMode="auto">
                <a:xfrm>
                  <a:off x="1357" y="480"/>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0" name="Freeform 58"/>
                <p:cNvSpPr>
                  <a:spLocks noChangeArrowheads="1"/>
                </p:cNvSpPr>
                <p:nvPr/>
              </p:nvSpPr>
              <p:spPr bwMode="auto">
                <a:xfrm>
                  <a:off x="1333" y="411"/>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1" name="Freeform 59"/>
                <p:cNvSpPr>
                  <a:spLocks noChangeArrowheads="1"/>
                </p:cNvSpPr>
                <p:nvPr/>
              </p:nvSpPr>
              <p:spPr bwMode="auto">
                <a:xfrm>
                  <a:off x="1333" y="975"/>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2" name="Freeform 60"/>
                <p:cNvSpPr>
                  <a:spLocks noChangeArrowheads="1"/>
                </p:cNvSpPr>
                <p:nvPr/>
              </p:nvSpPr>
              <p:spPr bwMode="auto">
                <a:xfrm>
                  <a:off x="1357" y="907"/>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3" name="Freeform 61"/>
                <p:cNvSpPr>
                  <a:spLocks noChangeArrowheads="1"/>
                </p:cNvSpPr>
                <p:nvPr/>
              </p:nvSpPr>
              <p:spPr bwMode="auto">
                <a:xfrm>
                  <a:off x="1380" y="838"/>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4" name="Freeform 62"/>
                <p:cNvSpPr>
                  <a:spLocks noChangeArrowheads="1"/>
                </p:cNvSpPr>
                <p:nvPr/>
              </p:nvSpPr>
              <p:spPr bwMode="auto">
                <a:xfrm>
                  <a:off x="1390" y="768"/>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5" name="Freeform 63"/>
                <p:cNvSpPr>
                  <a:spLocks noChangeArrowheads="1"/>
                </p:cNvSpPr>
                <p:nvPr/>
              </p:nvSpPr>
              <p:spPr bwMode="auto">
                <a:xfrm>
                  <a:off x="1106" y="1246"/>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6" name="Freeform 64"/>
                <p:cNvSpPr>
                  <a:spLocks noChangeArrowheads="1"/>
                </p:cNvSpPr>
                <p:nvPr/>
              </p:nvSpPr>
              <p:spPr bwMode="auto">
                <a:xfrm>
                  <a:off x="1162" y="1203"/>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7" name="Freeform 65"/>
                <p:cNvSpPr>
                  <a:spLocks noChangeArrowheads="1"/>
                </p:cNvSpPr>
                <p:nvPr/>
              </p:nvSpPr>
              <p:spPr bwMode="auto">
                <a:xfrm>
                  <a:off x="1215" y="1152"/>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8" name="Freeform 66"/>
                <p:cNvSpPr>
                  <a:spLocks noChangeArrowheads="1"/>
                </p:cNvSpPr>
                <p:nvPr/>
              </p:nvSpPr>
              <p:spPr bwMode="auto">
                <a:xfrm>
                  <a:off x="1263" y="1098"/>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79" name="Freeform 67"/>
                <p:cNvSpPr>
                  <a:spLocks noChangeArrowheads="1"/>
                </p:cNvSpPr>
                <p:nvPr/>
              </p:nvSpPr>
              <p:spPr bwMode="auto">
                <a:xfrm>
                  <a:off x="778" y="1376"/>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0" name="Freeform 68"/>
                <p:cNvSpPr>
                  <a:spLocks noChangeArrowheads="1"/>
                </p:cNvSpPr>
                <p:nvPr/>
              </p:nvSpPr>
              <p:spPr bwMode="auto">
                <a:xfrm>
                  <a:off x="849" y="1367"/>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1" name="Freeform 69"/>
                <p:cNvSpPr>
                  <a:spLocks noChangeArrowheads="1"/>
                </p:cNvSpPr>
                <p:nvPr/>
              </p:nvSpPr>
              <p:spPr bwMode="auto">
                <a:xfrm>
                  <a:off x="917" y="1346"/>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2" name="Freeform 70"/>
                <p:cNvSpPr>
                  <a:spLocks noChangeArrowheads="1"/>
                </p:cNvSpPr>
                <p:nvPr/>
              </p:nvSpPr>
              <p:spPr bwMode="auto">
                <a:xfrm>
                  <a:off x="984" y="1318"/>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3" name="Freeform 71"/>
                <p:cNvSpPr>
                  <a:spLocks noChangeArrowheads="1"/>
                </p:cNvSpPr>
                <p:nvPr/>
              </p:nvSpPr>
              <p:spPr bwMode="auto">
                <a:xfrm>
                  <a:off x="416" y="1318"/>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4" name="Freeform 72"/>
                <p:cNvSpPr>
                  <a:spLocks noChangeArrowheads="1"/>
                </p:cNvSpPr>
                <p:nvPr/>
              </p:nvSpPr>
              <p:spPr bwMode="auto">
                <a:xfrm>
                  <a:off x="482" y="1346"/>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5" name="Freeform 73"/>
                <p:cNvSpPr>
                  <a:spLocks noChangeArrowheads="1"/>
                </p:cNvSpPr>
                <p:nvPr/>
              </p:nvSpPr>
              <p:spPr bwMode="auto">
                <a:xfrm>
                  <a:off x="556" y="1367"/>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6" name="Freeform 74"/>
                <p:cNvSpPr>
                  <a:spLocks noChangeArrowheads="1"/>
                </p:cNvSpPr>
                <p:nvPr/>
              </p:nvSpPr>
              <p:spPr bwMode="auto">
                <a:xfrm>
                  <a:off x="630" y="1376"/>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7" name="Freeform 75"/>
                <p:cNvSpPr>
                  <a:spLocks noChangeArrowheads="1"/>
                </p:cNvSpPr>
                <p:nvPr/>
              </p:nvSpPr>
              <p:spPr bwMode="auto">
                <a:xfrm>
                  <a:off x="130" y="1095"/>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8" name="Freeform 76"/>
                <p:cNvSpPr>
                  <a:spLocks noChangeArrowheads="1"/>
                </p:cNvSpPr>
                <p:nvPr/>
              </p:nvSpPr>
              <p:spPr bwMode="auto">
                <a:xfrm>
                  <a:off x="177" y="1152"/>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89" name="Freeform 77"/>
                <p:cNvSpPr>
                  <a:spLocks noChangeArrowheads="1"/>
                </p:cNvSpPr>
                <p:nvPr/>
              </p:nvSpPr>
              <p:spPr bwMode="auto">
                <a:xfrm>
                  <a:off x="231" y="1203"/>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0" name="Freeform 78"/>
                <p:cNvSpPr>
                  <a:spLocks noChangeArrowheads="1"/>
                </p:cNvSpPr>
                <p:nvPr/>
              </p:nvSpPr>
              <p:spPr bwMode="auto">
                <a:xfrm>
                  <a:off x="287" y="1250"/>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1" name="Freeform 79"/>
                <p:cNvSpPr>
                  <a:spLocks noChangeArrowheads="1"/>
                </p:cNvSpPr>
                <p:nvPr/>
              </p:nvSpPr>
              <p:spPr bwMode="auto">
                <a:xfrm>
                  <a:off x="4" y="768"/>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2" name="Freeform 80"/>
                <p:cNvSpPr>
                  <a:spLocks noChangeArrowheads="1"/>
                </p:cNvSpPr>
                <p:nvPr/>
              </p:nvSpPr>
              <p:spPr bwMode="auto">
                <a:xfrm>
                  <a:off x="13" y="838"/>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3" name="Freeform 81"/>
                <p:cNvSpPr>
                  <a:spLocks noChangeArrowheads="1"/>
                </p:cNvSpPr>
                <p:nvPr/>
              </p:nvSpPr>
              <p:spPr bwMode="auto">
                <a:xfrm>
                  <a:off x="31" y="907"/>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4" name="Freeform 82"/>
                <p:cNvSpPr>
                  <a:spLocks noChangeArrowheads="1"/>
                </p:cNvSpPr>
                <p:nvPr/>
              </p:nvSpPr>
              <p:spPr bwMode="auto">
                <a:xfrm>
                  <a:off x="58" y="975"/>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5" name="Freeform 83"/>
                <p:cNvSpPr>
                  <a:spLocks noChangeArrowheads="1"/>
                </p:cNvSpPr>
                <p:nvPr/>
              </p:nvSpPr>
              <p:spPr bwMode="auto">
                <a:xfrm>
                  <a:off x="58" y="411"/>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6" name="Freeform 84"/>
                <p:cNvSpPr>
                  <a:spLocks noChangeArrowheads="1"/>
                </p:cNvSpPr>
                <p:nvPr/>
              </p:nvSpPr>
              <p:spPr bwMode="auto">
                <a:xfrm>
                  <a:off x="31" y="478"/>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7" name="Freeform 85"/>
                <p:cNvSpPr>
                  <a:spLocks noChangeArrowheads="1"/>
                </p:cNvSpPr>
                <p:nvPr/>
              </p:nvSpPr>
              <p:spPr bwMode="auto">
                <a:xfrm>
                  <a:off x="13" y="550"/>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8" name="Freeform 86"/>
                <p:cNvSpPr>
                  <a:spLocks noChangeArrowheads="1"/>
                </p:cNvSpPr>
                <p:nvPr/>
              </p:nvSpPr>
              <p:spPr bwMode="auto">
                <a:xfrm>
                  <a:off x="4" y="622"/>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99" name="Freeform 87"/>
                <p:cNvSpPr>
                  <a:spLocks noChangeArrowheads="1"/>
                </p:cNvSpPr>
                <p:nvPr/>
              </p:nvSpPr>
              <p:spPr bwMode="auto">
                <a:xfrm>
                  <a:off x="287" y="130"/>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0" name="Freeform 88"/>
                <p:cNvSpPr>
                  <a:spLocks noChangeArrowheads="1"/>
                </p:cNvSpPr>
                <p:nvPr/>
              </p:nvSpPr>
              <p:spPr bwMode="auto">
                <a:xfrm>
                  <a:off x="231" y="172"/>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1" name="Freeform 89"/>
                <p:cNvSpPr>
                  <a:spLocks noChangeArrowheads="1"/>
                </p:cNvSpPr>
                <p:nvPr/>
              </p:nvSpPr>
              <p:spPr bwMode="auto">
                <a:xfrm>
                  <a:off x="179" y="227"/>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2" name="Freeform 90"/>
                <p:cNvSpPr>
                  <a:spLocks noChangeArrowheads="1"/>
                </p:cNvSpPr>
                <p:nvPr/>
              </p:nvSpPr>
              <p:spPr bwMode="auto">
                <a:xfrm>
                  <a:off x="130" y="283"/>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3" name="Freeform 91"/>
                <p:cNvSpPr>
                  <a:spLocks noChangeArrowheads="1"/>
                </p:cNvSpPr>
                <p:nvPr/>
              </p:nvSpPr>
              <p:spPr bwMode="auto">
                <a:xfrm>
                  <a:off x="630" y="2"/>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4" name="Freeform 92"/>
                <p:cNvSpPr>
                  <a:spLocks noChangeArrowheads="1"/>
                </p:cNvSpPr>
                <p:nvPr/>
              </p:nvSpPr>
              <p:spPr bwMode="auto">
                <a:xfrm>
                  <a:off x="556" y="11"/>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5" name="Freeform 93"/>
                <p:cNvSpPr>
                  <a:spLocks noChangeArrowheads="1"/>
                </p:cNvSpPr>
                <p:nvPr/>
              </p:nvSpPr>
              <p:spPr bwMode="auto">
                <a:xfrm>
                  <a:off x="486" y="31"/>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306" name="Freeform 94"/>
                <p:cNvSpPr>
                  <a:spLocks noChangeArrowheads="1"/>
                </p:cNvSpPr>
                <p:nvPr/>
              </p:nvSpPr>
              <p:spPr bwMode="auto">
                <a:xfrm>
                  <a:off x="416" y="55"/>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FFFFFF"/>
                    </a:solidFill>
                    <a:latin typeface="微软雅黑" pitchFamily="34" charset="-122"/>
                    <a:ea typeface="微软雅黑" pitchFamily="34" charset="-122"/>
                    <a:sym typeface="微软雅黑" pitchFamily="34" charset="-122"/>
                  </a:endParaRPr>
                </a:p>
              </p:txBody>
            </p:sp>
          </p:grpSp>
          <p:grpSp>
            <p:nvGrpSpPr>
              <p:cNvPr id="234" name="Group 95"/>
              <p:cNvGrpSpPr>
                <a:grpSpLocks/>
              </p:cNvGrpSpPr>
              <p:nvPr/>
            </p:nvGrpSpPr>
            <p:grpSpPr bwMode="auto">
              <a:xfrm>
                <a:off x="2" y="13"/>
                <a:ext cx="1350" cy="1371"/>
                <a:chOff x="-37" y="-25"/>
                <a:chExt cx="1350" cy="1371"/>
              </a:xfrm>
            </p:grpSpPr>
            <p:sp>
              <p:nvSpPr>
                <p:cNvPr id="235" name="Text Box 96"/>
                <p:cNvSpPr>
                  <a:spLocks noChangeArrowheads="1"/>
                </p:cNvSpPr>
                <p:nvPr/>
              </p:nvSpPr>
              <p:spPr bwMode="auto">
                <a:xfrm>
                  <a:off x="560" y="1130"/>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6</a:t>
                  </a:r>
                  <a:endParaRPr lang="zh-CN" altLang="zh-CN" sz="1000"/>
                </a:p>
              </p:txBody>
            </p:sp>
            <p:sp>
              <p:nvSpPr>
                <p:cNvPr id="236" name="Text Box 97"/>
                <p:cNvSpPr>
                  <a:spLocks noChangeArrowheads="1"/>
                </p:cNvSpPr>
                <p:nvPr/>
              </p:nvSpPr>
              <p:spPr bwMode="auto">
                <a:xfrm>
                  <a:off x="259" y="1050"/>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7</a:t>
                  </a:r>
                  <a:endParaRPr lang="zh-CN" altLang="zh-CN" sz="1000"/>
                </a:p>
              </p:txBody>
            </p:sp>
            <p:sp>
              <p:nvSpPr>
                <p:cNvPr id="237" name="Text Box 98"/>
                <p:cNvSpPr>
                  <a:spLocks noChangeArrowheads="1"/>
                </p:cNvSpPr>
                <p:nvPr/>
              </p:nvSpPr>
              <p:spPr bwMode="auto">
                <a:xfrm>
                  <a:off x="49" y="834"/>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8</a:t>
                  </a:r>
                  <a:endParaRPr lang="zh-CN" altLang="zh-CN" sz="1000"/>
                </a:p>
              </p:txBody>
            </p:sp>
            <p:sp>
              <p:nvSpPr>
                <p:cNvPr id="238" name="Text Box 99"/>
                <p:cNvSpPr>
                  <a:spLocks noChangeArrowheads="1"/>
                </p:cNvSpPr>
                <p:nvPr/>
              </p:nvSpPr>
              <p:spPr bwMode="auto">
                <a:xfrm>
                  <a:off x="531" y="-25"/>
                  <a:ext cx="300"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dirty="0">
                      <a:solidFill>
                        <a:srgbClr val="FFFFFF"/>
                      </a:solidFill>
                      <a:latin typeface="微软雅黑" pitchFamily="34" charset="-122"/>
                      <a:ea typeface="微软雅黑" pitchFamily="34" charset="-122"/>
                      <a:sym typeface="微软雅黑" pitchFamily="34" charset="-122"/>
                    </a:rPr>
                    <a:t>12</a:t>
                  </a:r>
                  <a:endParaRPr lang="zh-CN" altLang="zh-CN" sz="1000" dirty="0"/>
                </a:p>
              </p:txBody>
            </p:sp>
            <p:sp>
              <p:nvSpPr>
                <p:cNvPr id="239" name="Text Box 100"/>
                <p:cNvSpPr>
                  <a:spLocks noChangeArrowheads="1"/>
                </p:cNvSpPr>
                <p:nvPr/>
              </p:nvSpPr>
              <p:spPr bwMode="auto">
                <a:xfrm>
                  <a:off x="851" y="50"/>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dirty="0">
                      <a:solidFill>
                        <a:srgbClr val="FFFFFF"/>
                      </a:solidFill>
                      <a:latin typeface="微软雅黑" pitchFamily="34" charset="-122"/>
                      <a:ea typeface="微软雅黑" pitchFamily="34" charset="-122"/>
                      <a:sym typeface="微软雅黑" pitchFamily="34" charset="-122"/>
                    </a:rPr>
                    <a:t>1</a:t>
                  </a:r>
                  <a:endParaRPr lang="zh-CN" altLang="zh-CN" sz="1000" dirty="0"/>
                </a:p>
              </p:txBody>
            </p:sp>
            <p:sp>
              <p:nvSpPr>
                <p:cNvPr id="240" name="Text Box 101"/>
                <p:cNvSpPr>
                  <a:spLocks noChangeArrowheads="1"/>
                </p:cNvSpPr>
                <p:nvPr/>
              </p:nvSpPr>
              <p:spPr bwMode="auto">
                <a:xfrm>
                  <a:off x="1067" y="265"/>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dirty="0">
                      <a:solidFill>
                        <a:srgbClr val="FFFFFF"/>
                      </a:solidFill>
                      <a:latin typeface="微软雅黑" pitchFamily="34" charset="-122"/>
                      <a:ea typeface="微软雅黑" pitchFamily="34" charset="-122"/>
                      <a:sym typeface="微软雅黑" pitchFamily="34" charset="-122"/>
                    </a:rPr>
                    <a:t>2</a:t>
                  </a:r>
                  <a:endParaRPr lang="zh-CN" altLang="zh-CN" sz="1000" dirty="0"/>
                </a:p>
              </p:txBody>
            </p:sp>
            <p:sp>
              <p:nvSpPr>
                <p:cNvPr id="241" name="Text Box 102"/>
                <p:cNvSpPr>
                  <a:spLocks noChangeArrowheads="1"/>
                </p:cNvSpPr>
                <p:nvPr/>
              </p:nvSpPr>
              <p:spPr bwMode="auto">
                <a:xfrm>
                  <a:off x="1144" y="556"/>
                  <a:ext cx="169"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zh-CN" sz="1000" b="1" dirty="0">
                      <a:solidFill>
                        <a:srgbClr val="FFFFFF"/>
                      </a:solidFill>
                      <a:latin typeface="微软雅黑" pitchFamily="34" charset="-122"/>
                      <a:ea typeface="微软雅黑" pitchFamily="34" charset="-122"/>
                      <a:sym typeface="微软雅黑" pitchFamily="34" charset="-122"/>
                    </a:rPr>
                    <a:t>3</a:t>
                  </a:r>
                  <a:endParaRPr lang="zh-CN" altLang="zh-CN" sz="1000" dirty="0"/>
                </a:p>
              </p:txBody>
            </p:sp>
            <p:sp>
              <p:nvSpPr>
                <p:cNvPr id="242" name="Text Box 103"/>
                <p:cNvSpPr>
                  <a:spLocks noChangeArrowheads="1"/>
                </p:cNvSpPr>
                <p:nvPr/>
              </p:nvSpPr>
              <p:spPr bwMode="auto">
                <a:xfrm>
                  <a:off x="1067" y="844"/>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4</a:t>
                  </a:r>
                  <a:endParaRPr lang="zh-CN" altLang="zh-CN" sz="1000"/>
                </a:p>
              </p:txBody>
            </p:sp>
            <p:sp>
              <p:nvSpPr>
                <p:cNvPr id="243" name="Text Box 104"/>
                <p:cNvSpPr>
                  <a:spLocks noChangeArrowheads="1"/>
                </p:cNvSpPr>
                <p:nvPr/>
              </p:nvSpPr>
              <p:spPr bwMode="auto">
                <a:xfrm>
                  <a:off x="861" y="1046"/>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5</a:t>
                  </a:r>
                  <a:endParaRPr lang="zh-CN" altLang="zh-CN" sz="1000"/>
                </a:p>
              </p:txBody>
            </p:sp>
            <p:sp>
              <p:nvSpPr>
                <p:cNvPr id="244" name="Text Box 105"/>
                <p:cNvSpPr>
                  <a:spLocks noChangeArrowheads="1"/>
                </p:cNvSpPr>
                <p:nvPr/>
              </p:nvSpPr>
              <p:spPr bwMode="auto">
                <a:xfrm>
                  <a:off x="-37" y="548"/>
                  <a:ext cx="23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9</a:t>
                  </a:r>
                  <a:endParaRPr lang="zh-CN" altLang="zh-CN" sz="1000"/>
                </a:p>
              </p:txBody>
            </p:sp>
            <p:sp>
              <p:nvSpPr>
                <p:cNvPr id="245" name="Text Box 106"/>
                <p:cNvSpPr>
                  <a:spLocks noChangeArrowheads="1"/>
                </p:cNvSpPr>
                <p:nvPr/>
              </p:nvSpPr>
              <p:spPr bwMode="auto">
                <a:xfrm>
                  <a:off x="51" y="261"/>
                  <a:ext cx="300"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a:solidFill>
                        <a:srgbClr val="FFFFFF"/>
                      </a:solidFill>
                      <a:latin typeface="微软雅黑" pitchFamily="34" charset="-122"/>
                      <a:ea typeface="微软雅黑" pitchFamily="34" charset="-122"/>
                      <a:sym typeface="微软雅黑" pitchFamily="34" charset="-122"/>
                    </a:rPr>
                    <a:t>10</a:t>
                  </a:r>
                  <a:endParaRPr lang="zh-CN" altLang="zh-CN" sz="1000"/>
                </a:p>
              </p:txBody>
            </p:sp>
            <p:sp>
              <p:nvSpPr>
                <p:cNvPr id="246" name="Text Box 107"/>
                <p:cNvSpPr>
                  <a:spLocks noChangeArrowheads="1"/>
                </p:cNvSpPr>
                <p:nvPr/>
              </p:nvSpPr>
              <p:spPr bwMode="auto">
                <a:xfrm>
                  <a:off x="259" y="57"/>
                  <a:ext cx="300"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zh-CN" sz="1000" b="1" dirty="0">
                      <a:solidFill>
                        <a:srgbClr val="FFFFFF"/>
                      </a:solidFill>
                      <a:latin typeface="微软雅黑" pitchFamily="34" charset="-122"/>
                      <a:ea typeface="微软雅黑" pitchFamily="34" charset="-122"/>
                      <a:sym typeface="微软雅黑" pitchFamily="34" charset="-122"/>
                    </a:rPr>
                    <a:t>11</a:t>
                  </a:r>
                  <a:endParaRPr lang="zh-CN" altLang="zh-CN" sz="1000" dirty="0"/>
                </a:p>
              </p:txBody>
            </p:sp>
          </p:grpSp>
        </p:grpSp>
      </p:grpSp>
      <p:grpSp>
        <p:nvGrpSpPr>
          <p:cNvPr id="307" name="Gruppieren 128"/>
          <p:cNvGrpSpPr>
            <a:grpSpLocks noChangeAspect="1"/>
          </p:cNvGrpSpPr>
          <p:nvPr/>
        </p:nvGrpSpPr>
        <p:grpSpPr bwMode="auto">
          <a:xfrm>
            <a:off x="4863567" y="2333976"/>
            <a:ext cx="101090" cy="1005184"/>
            <a:chOff x="0" y="0"/>
            <a:chExt cx="133350" cy="1317625"/>
          </a:xfrm>
        </p:grpSpPr>
        <p:sp>
          <p:nvSpPr>
            <p:cNvPr id="308" name="Rectangle 108"/>
            <p:cNvSpPr>
              <a:spLocks noChangeAspect="1" noChangeArrowheads="1"/>
            </p:cNvSpPr>
            <p:nvPr/>
          </p:nvSpPr>
          <p:spPr bwMode="auto">
            <a:xfrm>
              <a:off x="0" y="0"/>
              <a:ext cx="133350" cy="1317625"/>
            </a:xfrm>
            <a:prstGeom prst="rect">
              <a:avLst/>
            </a:prstGeom>
            <a:solidFill>
              <a:srgbClr val="DDDDDD">
                <a:alpha val="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rot="10800000" wrap="none" anchor="ct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309" name="Rectangle 109"/>
            <p:cNvSpPr>
              <a:spLocks noChangeAspect="1" noChangeArrowheads="1"/>
            </p:cNvSpPr>
            <p:nvPr/>
          </p:nvSpPr>
          <p:spPr bwMode="auto">
            <a:xfrm flipH="1">
              <a:off x="36481" y="61555"/>
              <a:ext cx="49199" cy="606009"/>
            </a:xfrm>
            <a:prstGeom prst="rect">
              <a:avLst/>
            </a:prstGeom>
            <a:solidFill>
              <a:srgbClr val="000000"/>
            </a:solidFill>
            <a:ln w="38100" cmpd="sng">
              <a:solidFill>
                <a:srgbClr val="000000"/>
              </a:solidFill>
              <a:miter lim="800000"/>
              <a:headEnd/>
              <a:tailEnd/>
            </a:ln>
          </p:spPr>
          <p:txBody>
            <a:bodyPr rot="10800000" wrap="none" anchor="ctr"/>
            <a:lstStyle/>
            <a:p>
              <a:endParaRPr lang="zh-CN" altLang="zh-CN" sz="2000">
                <a:solidFill>
                  <a:srgbClr val="000000"/>
                </a:solidFill>
                <a:latin typeface="微软雅黑" pitchFamily="34" charset="-122"/>
                <a:ea typeface="微软雅黑" pitchFamily="34" charset="-122"/>
                <a:sym typeface="微软雅黑" pitchFamily="34" charset="-122"/>
              </a:endParaRPr>
            </a:p>
          </p:txBody>
        </p:sp>
      </p:grpSp>
      <p:grpSp>
        <p:nvGrpSpPr>
          <p:cNvPr id="310" name="Group 110"/>
          <p:cNvGrpSpPr>
            <a:grpSpLocks/>
          </p:cNvGrpSpPr>
          <p:nvPr/>
        </p:nvGrpSpPr>
        <p:grpSpPr bwMode="auto">
          <a:xfrm rot="5400000">
            <a:off x="4871673" y="2134178"/>
            <a:ext cx="83924" cy="1406685"/>
            <a:chOff x="0" y="0"/>
            <a:chExt cx="76" cy="1262"/>
          </a:xfrm>
        </p:grpSpPr>
        <p:sp>
          <p:nvSpPr>
            <p:cNvPr id="311" name="Rectangle 111"/>
            <p:cNvSpPr>
              <a:spLocks noChangeArrowheads="1"/>
            </p:cNvSpPr>
            <p:nvPr/>
          </p:nvSpPr>
          <p:spPr bwMode="auto">
            <a:xfrm>
              <a:off x="0" y="0"/>
              <a:ext cx="76" cy="1262"/>
            </a:xfrm>
            <a:prstGeom prst="rect">
              <a:avLst/>
            </a:prstGeom>
            <a:solidFill>
              <a:srgbClr val="DDDDDD">
                <a:alpha val="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312" name="Rectangle 112"/>
            <p:cNvSpPr>
              <a:spLocks noChangeArrowheads="1"/>
            </p:cNvSpPr>
            <p:nvPr/>
          </p:nvSpPr>
          <p:spPr bwMode="auto">
            <a:xfrm flipH="1">
              <a:off x="23" y="77"/>
              <a:ext cx="29" cy="562"/>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313" name="Oval 113"/>
            <p:cNvSpPr>
              <a:spLocks noChangeArrowheads="1"/>
            </p:cNvSpPr>
            <p:nvPr/>
          </p:nvSpPr>
          <p:spPr bwMode="auto">
            <a:xfrm>
              <a:off x="0" y="591"/>
              <a:ext cx="76" cy="77"/>
            </a:xfrm>
            <a:prstGeom prst="ellipse">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314" name="Oval 114"/>
            <p:cNvSpPr>
              <a:spLocks noChangeArrowheads="1"/>
            </p:cNvSpPr>
            <p:nvPr/>
          </p:nvSpPr>
          <p:spPr bwMode="auto">
            <a:xfrm>
              <a:off x="15" y="608"/>
              <a:ext cx="45" cy="44"/>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315" name="Oval 115"/>
            <p:cNvSpPr>
              <a:spLocks noChangeArrowheads="1"/>
            </p:cNvSpPr>
            <p:nvPr/>
          </p:nvSpPr>
          <p:spPr bwMode="auto">
            <a:xfrm>
              <a:off x="29" y="619"/>
              <a:ext cx="19" cy="19"/>
            </a:xfrm>
            <a:prstGeom prst="ellipse">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27594776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b="8016"/>
          <a:stretch/>
        </p:blipFill>
        <p:spPr>
          <a:xfrm>
            <a:off x="4444168" y="1387090"/>
            <a:ext cx="4052829" cy="3505864"/>
          </a:xfrm>
          <a:prstGeom prst="rect">
            <a:avLst/>
          </a:prstGeom>
          <a:effectLst>
            <a:reflection blurRad="6350" stA="52000" endA="300" endPos="35000" dir="5400000" sy="-100000" algn="bl" rotWithShape="0"/>
          </a:effectLst>
        </p:spPr>
      </p:pic>
      <p:grpSp>
        <p:nvGrpSpPr>
          <p:cNvPr id="14" name="组合 13"/>
          <p:cNvGrpSpPr/>
          <p:nvPr/>
        </p:nvGrpSpPr>
        <p:grpSpPr>
          <a:xfrm>
            <a:off x="1387063" y="1746094"/>
            <a:ext cx="2933870" cy="353943"/>
            <a:chOff x="179512" y="2794116"/>
            <a:chExt cx="3240360" cy="337089"/>
          </a:xfrm>
        </p:grpSpPr>
        <p:sp>
          <p:nvSpPr>
            <p:cNvPr id="15" name="矩形 14"/>
            <p:cNvSpPr/>
            <p:nvPr/>
          </p:nvSpPr>
          <p:spPr>
            <a:xfrm>
              <a:off x="179512" y="2796016"/>
              <a:ext cx="3240360" cy="32689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16" name="文本框 11"/>
            <p:cNvSpPr txBox="1"/>
            <p:nvPr/>
          </p:nvSpPr>
          <p:spPr>
            <a:xfrm>
              <a:off x="251520" y="2794116"/>
              <a:ext cx="1606163" cy="337089"/>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1    </a:t>
              </a:r>
              <a:r>
                <a:rPr lang="zh-CN" altLang="en-US" sz="1700" b="1" dirty="0">
                  <a:solidFill>
                    <a:schemeClr val="bg1"/>
                  </a:solidFill>
                  <a:latin typeface="微软雅黑" panose="020B0503020204020204" pitchFamily="34" charset="-122"/>
                  <a:ea typeface="微软雅黑" panose="020B0503020204020204" pitchFamily="34" charset="-122"/>
                </a:rPr>
                <a:t>添加标题</a:t>
              </a:r>
            </a:p>
          </p:txBody>
        </p:sp>
      </p:grpSp>
      <p:sp>
        <p:nvSpPr>
          <p:cNvPr id="18" name="矩形 17"/>
          <p:cNvSpPr/>
          <p:nvPr/>
        </p:nvSpPr>
        <p:spPr>
          <a:xfrm>
            <a:off x="1352464" y="2146028"/>
            <a:ext cx="2968470" cy="652300"/>
          </a:xfrm>
          <a:prstGeom prst="rect">
            <a:avLst/>
          </a:prstGeom>
        </p:spPr>
        <p:txBody>
          <a:bodyPr wrap="square" lIns="72585" tIns="36293" rIns="72585" bIns="36293">
            <a:spAutoFit/>
          </a:bodyPr>
          <a:lstStyle/>
          <a:p>
            <a:pPr>
              <a:lnSpc>
                <a:spcPct val="114000"/>
              </a:lnSpc>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请输入您的文字内容请输入您的文字内容请输入您的文字内容请输入您的文字内容请输入您的文字内容。</a:t>
            </a:r>
            <a:endParaRPr lang="zh-CN" altLang="en-US" sz="1100" dirty="0">
              <a:solidFill>
                <a:schemeClr val="tx1">
                  <a:lumMod val="65000"/>
                  <a:lumOff val="35000"/>
                </a:schemeClr>
              </a:solidFill>
            </a:endParaRPr>
          </a:p>
        </p:txBody>
      </p:sp>
      <p:grpSp>
        <p:nvGrpSpPr>
          <p:cNvPr id="19" name="组合 18"/>
          <p:cNvGrpSpPr/>
          <p:nvPr/>
        </p:nvGrpSpPr>
        <p:grpSpPr>
          <a:xfrm>
            <a:off x="1387063" y="2881357"/>
            <a:ext cx="2933870" cy="353943"/>
            <a:chOff x="179512" y="2794116"/>
            <a:chExt cx="3240360" cy="337089"/>
          </a:xfrm>
        </p:grpSpPr>
        <p:sp>
          <p:nvSpPr>
            <p:cNvPr id="20" name="矩形 19"/>
            <p:cNvSpPr/>
            <p:nvPr/>
          </p:nvSpPr>
          <p:spPr>
            <a:xfrm>
              <a:off x="179512" y="2796016"/>
              <a:ext cx="3240360" cy="32689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21" name="文本框 11"/>
            <p:cNvSpPr txBox="1"/>
            <p:nvPr/>
          </p:nvSpPr>
          <p:spPr>
            <a:xfrm>
              <a:off x="251520" y="2794116"/>
              <a:ext cx="1606163" cy="337089"/>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    </a:t>
              </a:r>
              <a:r>
                <a:rPr lang="zh-CN" altLang="en-US" sz="1700" b="1" dirty="0">
                  <a:solidFill>
                    <a:schemeClr val="bg1"/>
                  </a:solidFill>
                  <a:latin typeface="微软雅黑" panose="020B0503020204020204" pitchFamily="34" charset="-122"/>
                  <a:ea typeface="微软雅黑" panose="020B0503020204020204" pitchFamily="34" charset="-122"/>
                </a:rPr>
                <a:t>添加标题</a:t>
              </a:r>
            </a:p>
          </p:txBody>
        </p:sp>
      </p:grpSp>
      <p:sp>
        <p:nvSpPr>
          <p:cNvPr id="22" name="矩形 21"/>
          <p:cNvSpPr/>
          <p:nvPr/>
        </p:nvSpPr>
        <p:spPr>
          <a:xfrm>
            <a:off x="1352463" y="3281290"/>
            <a:ext cx="3091705" cy="652300"/>
          </a:xfrm>
          <a:prstGeom prst="rect">
            <a:avLst/>
          </a:prstGeom>
        </p:spPr>
        <p:txBody>
          <a:bodyPr wrap="square" lIns="72585" tIns="36293" rIns="72585" bIns="36293">
            <a:spAutoFit/>
          </a:bodyPr>
          <a:lstStyle/>
          <a:p>
            <a:pPr>
              <a:lnSpc>
                <a:spcPct val="114000"/>
              </a:lnSpc>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请输入您的文字内容请输入您的文字内容请输入您的文字内容请输入您的文字内容请输入您的文字内容。</a:t>
            </a:r>
            <a:endParaRPr lang="zh-CN" altLang="en-US" sz="1100" dirty="0">
              <a:solidFill>
                <a:schemeClr val="tx1">
                  <a:lumMod val="65000"/>
                  <a:lumOff val="35000"/>
                </a:schemeClr>
              </a:solidFill>
            </a:endParaRPr>
          </a:p>
        </p:txBody>
      </p:sp>
      <p:grpSp>
        <p:nvGrpSpPr>
          <p:cNvPr id="23" name="组合 22"/>
          <p:cNvGrpSpPr/>
          <p:nvPr/>
        </p:nvGrpSpPr>
        <p:grpSpPr>
          <a:xfrm>
            <a:off x="1387063" y="3985056"/>
            <a:ext cx="2933870" cy="353943"/>
            <a:chOff x="179512" y="2794116"/>
            <a:chExt cx="3240360" cy="337089"/>
          </a:xfrm>
        </p:grpSpPr>
        <p:sp>
          <p:nvSpPr>
            <p:cNvPr id="24" name="矩形 23"/>
            <p:cNvSpPr/>
            <p:nvPr/>
          </p:nvSpPr>
          <p:spPr>
            <a:xfrm>
              <a:off x="179512" y="2796016"/>
              <a:ext cx="3240360" cy="3268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25" name="文本框 11"/>
            <p:cNvSpPr txBox="1"/>
            <p:nvPr/>
          </p:nvSpPr>
          <p:spPr>
            <a:xfrm>
              <a:off x="251520" y="2794116"/>
              <a:ext cx="1606163" cy="337089"/>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3    </a:t>
              </a:r>
              <a:r>
                <a:rPr lang="zh-CN" altLang="en-US" sz="1700" b="1" dirty="0">
                  <a:solidFill>
                    <a:schemeClr val="bg1"/>
                  </a:solidFill>
                  <a:latin typeface="微软雅黑" panose="020B0503020204020204" pitchFamily="34" charset="-122"/>
                  <a:ea typeface="微软雅黑" panose="020B0503020204020204" pitchFamily="34" charset="-122"/>
                </a:rPr>
                <a:t>添加标题</a:t>
              </a:r>
            </a:p>
          </p:txBody>
        </p:sp>
      </p:grpSp>
      <p:sp>
        <p:nvSpPr>
          <p:cNvPr id="26" name="矩形 25"/>
          <p:cNvSpPr/>
          <p:nvPr/>
        </p:nvSpPr>
        <p:spPr>
          <a:xfrm>
            <a:off x="1352463" y="4384991"/>
            <a:ext cx="3091705" cy="652300"/>
          </a:xfrm>
          <a:prstGeom prst="rect">
            <a:avLst/>
          </a:prstGeom>
        </p:spPr>
        <p:txBody>
          <a:bodyPr wrap="square" lIns="72585" tIns="36293" rIns="72585" bIns="36293">
            <a:spAutoFit/>
          </a:bodyPr>
          <a:lstStyle/>
          <a:p>
            <a:pPr>
              <a:lnSpc>
                <a:spcPct val="114000"/>
              </a:lnSpc>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请输入您的文字内容请输入您的文字内容请输入您的文字内容请输入您的文字内容请输入您的文字内容。</a:t>
            </a:r>
            <a:endParaRPr lang="zh-CN" altLang="en-US" sz="1100" dirty="0">
              <a:solidFill>
                <a:schemeClr val="tx1">
                  <a:lumMod val="65000"/>
                  <a:lumOff val="35000"/>
                </a:schemeClr>
              </a:solidFill>
            </a:endParaRPr>
          </a:p>
        </p:txBody>
      </p:sp>
      <p:sp>
        <p:nvSpPr>
          <p:cNvPr id="27" name="TextBox 18"/>
          <p:cNvSpPr>
            <a:spLocks noChangeArrowheads="1"/>
          </p:cNvSpPr>
          <p:nvPr/>
        </p:nvSpPr>
        <p:spPr bwMode="auto">
          <a:xfrm>
            <a:off x="3942461"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个人荣誉</a:t>
            </a:r>
            <a:endParaRPr lang="zh-CN" altLang="en-US" sz="3200" b="1" dirty="0">
              <a:latin typeface="微软雅黑" panose="020B0503020204020204" pitchFamily="34" charset="-122"/>
              <a:ea typeface="微软雅黑" panose="020B0503020204020204" pitchFamily="34" charset="-122"/>
            </a:endParaRPr>
          </a:p>
        </p:txBody>
      </p:sp>
      <p:sp>
        <p:nvSpPr>
          <p:cNvPr id="28" name="矩形 27"/>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1" name="文本框 37"/>
          <p:cNvSpPr txBox="1"/>
          <p:nvPr/>
        </p:nvSpPr>
        <p:spPr>
          <a:xfrm>
            <a:off x="3811911" y="1050521"/>
            <a:ext cx="2072555"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Reword Record</a:t>
            </a:r>
            <a:endParaRPr lang="zh-CN" altLang="en-US" dirty="0"/>
          </a:p>
        </p:txBody>
      </p:sp>
    </p:spTree>
    <p:extLst>
      <p:ext uri="{BB962C8B-B14F-4D97-AF65-F5344CB8AC3E}">
        <p14:creationId xmlns:p14="http://schemas.microsoft.com/office/powerpoint/2010/main" val="1750902750"/>
      </p:ext>
    </p:extLst>
  </p:cSld>
  <p:clrMapOvr>
    <a:masterClrMapping/>
  </p:clrMapOvr>
  <p:transition spd="slow">
    <p:pull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a:endCxn id="30" idx="1"/>
          </p:cNvCxnSpPr>
          <p:nvPr/>
        </p:nvCxnSpPr>
        <p:spPr>
          <a:xfrm flipV="1">
            <a:off x="2950736" y="1853139"/>
            <a:ext cx="1224668" cy="115154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0" idx="5"/>
            <a:endCxn id="34" idx="1"/>
          </p:cNvCxnSpPr>
          <p:nvPr/>
        </p:nvCxnSpPr>
        <p:spPr>
          <a:xfrm flipV="1">
            <a:off x="5500157" y="1987186"/>
            <a:ext cx="1323185" cy="1174261"/>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901040" y="1582179"/>
            <a:ext cx="1873481" cy="1850230"/>
            <a:chOff x="4892222" y="1779814"/>
            <a:chExt cx="2349499" cy="2349499"/>
          </a:xfrm>
        </p:grpSpPr>
        <p:sp>
          <p:nvSpPr>
            <p:cNvPr id="30" name="椭圆 29"/>
            <p:cNvSpPr/>
            <p:nvPr/>
          </p:nvSpPr>
          <p:spPr>
            <a:xfrm>
              <a:off x="4892222" y="1779814"/>
              <a:ext cx="2349499" cy="23494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514"/>
            <p:cNvSpPr>
              <a:spLocks noChangeAspect="1" noEditPoints="1"/>
            </p:cNvSpPr>
            <p:nvPr/>
          </p:nvSpPr>
          <p:spPr bwMode="auto">
            <a:xfrm>
              <a:off x="5558500" y="2202811"/>
              <a:ext cx="1016943" cy="720000"/>
            </a:xfrm>
            <a:custGeom>
              <a:avLst/>
              <a:gdLst>
                <a:gd name="T0" fmla="*/ 100 w 106"/>
                <a:gd name="T1" fmla="*/ 63 h 75"/>
                <a:gd name="T2" fmla="*/ 70 w 106"/>
                <a:gd name="T3" fmla="*/ 63 h 75"/>
                <a:gd name="T4" fmla="*/ 70 w 106"/>
                <a:gd name="T5" fmla="*/ 60 h 75"/>
                <a:gd name="T6" fmla="*/ 88 w 106"/>
                <a:gd name="T7" fmla="*/ 60 h 75"/>
                <a:gd name="T8" fmla="*/ 94 w 106"/>
                <a:gd name="T9" fmla="*/ 54 h 75"/>
                <a:gd name="T10" fmla="*/ 94 w 106"/>
                <a:gd name="T11" fmla="*/ 6 h 75"/>
                <a:gd name="T12" fmla="*/ 88 w 106"/>
                <a:gd name="T13" fmla="*/ 0 h 75"/>
                <a:gd name="T14" fmla="*/ 18 w 106"/>
                <a:gd name="T15" fmla="*/ 0 h 75"/>
                <a:gd name="T16" fmla="*/ 12 w 106"/>
                <a:gd name="T17" fmla="*/ 6 h 75"/>
                <a:gd name="T18" fmla="*/ 12 w 106"/>
                <a:gd name="T19" fmla="*/ 54 h 75"/>
                <a:gd name="T20" fmla="*/ 18 w 106"/>
                <a:gd name="T21" fmla="*/ 60 h 75"/>
                <a:gd name="T22" fmla="*/ 35 w 106"/>
                <a:gd name="T23" fmla="*/ 60 h 75"/>
                <a:gd name="T24" fmla="*/ 35 w 106"/>
                <a:gd name="T25" fmla="*/ 63 h 75"/>
                <a:gd name="T26" fmla="*/ 6 w 106"/>
                <a:gd name="T27" fmla="*/ 63 h 75"/>
                <a:gd name="T28" fmla="*/ 0 w 106"/>
                <a:gd name="T29" fmla="*/ 69 h 75"/>
                <a:gd name="T30" fmla="*/ 0 w 106"/>
                <a:gd name="T31" fmla="*/ 69 h 75"/>
                <a:gd name="T32" fmla="*/ 6 w 106"/>
                <a:gd name="T33" fmla="*/ 75 h 75"/>
                <a:gd name="T34" fmla="*/ 100 w 106"/>
                <a:gd name="T35" fmla="*/ 75 h 75"/>
                <a:gd name="T36" fmla="*/ 106 w 106"/>
                <a:gd name="T37" fmla="*/ 69 h 75"/>
                <a:gd name="T38" fmla="*/ 106 w 106"/>
                <a:gd name="T39" fmla="*/ 69 h 75"/>
                <a:gd name="T40" fmla="*/ 100 w 106"/>
                <a:gd name="T41" fmla="*/ 63 h 75"/>
                <a:gd name="T42" fmla="*/ 18 w 106"/>
                <a:gd name="T43" fmla="*/ 56 h 75"/>
                <a:gd name="T44" fmla="*/ 16 w 106"/>
                <a:gd name="T45" fmla="*/ 54 h 75"/>
                <a:gd name="T46" fmla="*/ 16 w 106"/>
                <a:gd name="T47" fmla="*/ 6 h 75"/>
                <a:gd name="T48" fmla="*/ 18 w 106"/>
                <a:gd name="T49" fmla="*/ 4 h 75"/>
                <a:gd name="T50" fmla="*/ 88 w 106"/>
                <a:gd name="T51" fmla="*/ 4 h 75"/>
                <a:gd name="T52" fmla="*/ 90 w 106"/>
                <a:gd name="T53" fmla="*/ 6 h 75"/>
                <a:gd name="T54" fmla="*/ 90 w 106"/>
                <a:gd name="T55" fmla="*/ 54 h 75"/>
                <a:gd name="T56" fmla="*/ 88 w 106"/>
                <a:gd name="T57" fmla="*/ 56 h 75"/>
                <a:gd name="T58" fmla="*/ 18 w 106"/>
                <a:gd name="T59" fmla="*/ 56 h 75"/>
                <a:gd name="T60" fmla="*/ 66 w 106"/>
                <a:gd name="T61" fmla="*/ 63 h 75"/>
                <a:gd name="T62" fmla="*/ 39 w 106"/>
                <a:gd name="T63" fmla="*/ 63 h 75"/>
                <a:gd name="T64" fmla="*/ 39 w 106"/>
                <a:gd name="T65" fmla="*/ 60 h 75"/>
                <a:gd name="T66" fmla="*/ 66 w 106"/>
                <a:gd name="T67" fmla="*/ 60 h 75"/>
                <a:gd name="T68" fmla="*/ 66 w 106"/>
                <a:gd name="T6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5">
                  <a:moveTo>
                    <a:pt x="100" y="63"/>
                  </a:moveTo>
                  <a:cubicBezTo>
                    <a:pt x="70" y="63"/>
                    <a:pt x="70" y="63"/>
                    <a:pt x="70" y="63"/>
                  </a:cubicBezTo>
                  <a:cubicBezTo>
                    <a:pt x="70" y="60"/>
                    <a:pt x="70" y="60"/>
                    <a:pt x="70" y="60"/>
                  </a:cubicBezTo>
                  <a:cubicBezTo>
                    <a:pt x="88" y="60"/>
                    <a:pt x="88" y="60"/>
                    <a:pt x="88" y="60"/>
                  </a:cubicBezTo>
                  <a:cubicBezTo>
                    <a:pt x="91" y="60"/>
                    <a:pt x="94" y="57"/>
                    <a:pt x="94" y="54"/>
                  </a:cubicBezTo>
                  <a:cubicBezTo>
                    <a:pt x="94" y="6"/>
                    <a:pt x="94" y="6"/>
                    <a:pt x="94" y="6"/>
                  </a:cubicBezTo>
                  <a:cubicBezTo>
                    <a:pt x="94" y="3"/>
                    <a:pt x="91" y="0"/>
                    <a:pt x="88" y="0"/>
                  </a:cubicBezTo>
                  <a:cubicBezTo>
                    <a:pt x="18" y="0"/>
                    <a:pt x="18" y="0"/>
                    <a:pt x="18" y="0"/>
                  </a:cubicBezTo>
                  <a:cubicBezTo>
                    <a:pt x="14" y="0"/>
                    <a:pt x="12" y="3"/>
                    <a:pt x="12" y="6"/>
                  </a:cubicBezTo>
                  <a:cubicBezTo>
                    <a:pt x="12" y="54"/>
                    <a:pt x="12" y="54"/>
                    <a:pt x="12" y="54"/>
                  </a:cubicBezTo>
                  <a:cubicBezTo>
                    <a:pt x="12" y="57"/>
                    <a:pt x="14" y="60"/>
                    <a:pt x="18" y="60"/>
                  </a:cubicBezTo>
                  <a:cubicBezTo>
                    <a:pt x="35" y="60"/>
                    <a:pt x="35" y="60"/>
                    <a:pt x="35" y="60"/>
                  </a:cubicBezTo>
                  <a:cubicBezTo>
                    <a:pt x="35" y="63"/>
                    <a:pt x="35" y="63"/>
                    <a:pt x="35" y="63"/>
                  </a:cubicBezTo>
                  <a:cubicBezTo>
                    <a:pt x="6" y="63"/>
                    <a:pt x="6" y="63"/>
                    <a:pt x="6" y="63"/>
                  </a:cubicBezTo>
                  <a:cubicBezTo>
                    <a:pt x="2" y="63"/>
                    <a:pt x="0" y="66"/>
                    <a:pt x="0" y="69"/>
                  </a:cubicBezTo>
                  <a:cubicBezTo>
                    <a:pt x="0" y="69"/>
                    <a:pt x="0" y="69"/>
                    <a:pt x="0" y="69"/>
                  </a:cubicBezTo>
                  <a:cubicBezTo>
                    <a:pt x="0" y="73"/>
                    <a:pt x="2" y="75"/>
                    <a:pt x="6" y="75"/>
                  </a:cubicBezTo>
                  <a:cubicBezTo>
                    <a:pt x="100" y="75"/>
                    <a:pt x="100" y="75"/>
                    <a:pt x="100" y="75"/>
                  </a:cubicBezTo>
                  <a:cubicBezTo>
                    <a:pt x="103" y="75"/>
                    <a:pt x="106" y="73"/>
                    <a:pt x="106" y="69"/>
                  </a:cubicBezTo>
                  <a:cubicBezTo>
                    <a:pt x="106" y="69"/>
                    <a:pt x="106" y="69"/>
                    <a:pt x="106" y="69"/>
                  </a:cubicBezTo>
                  <a:cubicBezTo>
                    <a:pt x="106" y="66"/>
                    <a:pt x="103" y="63"/>
                    <a:pt x="100" y="63"/>
                  </a:cubicBezTo>
                  <a:close/>
                  <a:moveTo>
                    <a:pt x="18" y="56"/>
                  </a:moveTo>
                  <a:cubicBezTo>
                    <a:pt x="17" y="56"/>
                    <a:pt x="16" y="55"/>
                    <a:pt x="16" y="54"/>
                  </a:cubicBezTo>
                  <a:cubicBezTo>
                    <a:pt x="16" y="6"/>
                    <a:pt x="16" y="6"/>
                    <a:pt x="16" y="6"/>
                  </a:cubicBezTo>
                  <a:cubicBezTo>
                    <a:pt x="16" y="5"/>
                    <a:pt x="17" y="4"/>
                    <a:pt x="18" y="4"/>
                  </a:cubicBezTo>
                  <a:cubicBezTo>
                    <a:pt x="88" y="4"/>
                    <a:pt x="88" y="4"/>
                    <a:pt x="88" y="4"/>
                  </a:cubicBezTo>
                  <a:cubicBezTo>
                    <a:pt x="89" y="4"/>
                    <a:pt x="90" y="5"/>
                    <a:pt x="90" y="6"/>
                  </a:cubicBezTo>
                  <a:cubicBezTo>
                    <a:pt x="90" y="54"/>
                    <a:pt x="90" y="54"/>
                    <a:pt x="90" y="54"/>
                  </a:cubicBezTo>
                  <a:cubicBezTo>
                    <a:pt x="90" y="55"/>
                    <a:pt x="89" y="56"/>
                    <a:pt x="88" y="56"/>
                  </a:cubicBezTo>
                  <a:lnTo>
                    <a:pt x="18" y="56"/>
                  </a:lnTo>
                  <a:close/>
                  <a:moveTo>
                    <a:pt x="66" y="63"/>
                  </a:moveTo>
                  <a:cubicBezTo>
                    <a:pt x="39" y="63"/>
                    <a:pt x="39" y="63"/>
                    <a:pt x="39" y="63"/>
                  </a:cubicBezTo>
                  <a:cubicBezTo>
                    <a:pt x="39" y="60"/>
                    <a:pt x="39" y="60"/>
                    <a:pt x="39" y="60"/>
                  </a:cubicBezTo>
                  <a:cubicBezTo>
                    <a:pt x="66" y="60"/>
                    <a:pt x="66" y="60"/>
                    <a:pt x="66" y="60"/>
                  </a:cubicBezTo>
                  <a:lnTo>
                    <a:pt x="66" y="6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32" name="文本框 31"/>
            <p:cNvSpPr txBox="1"/>
            <p:nvPr/>
          </p:nvSpPr>
          <p:spPr>
            <a:xfrm>
              <a:off x="5305887" y="3169346"/>
              <a:ext cx="1522166" cy="633140"/>
            </a:xfrm>
            <a:prstGeom prst="rect">
              <a:avLst/>
            </a:prstGeom>
            <a:noFill/>
          </p:spPr>
          <p:txBody>
            <a:bodyPr wrap="square" rtlCol="0">
              <a:spAutoFit/>
            </a:bodyPr>
            <a:lstStyle/>
            <a:p>
              <a:pPr algn="ct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3" name="组合 32"/>
          <p:cNvGrpSpPr/>
          <p:nvPr/>
        </p:nvGrpSpPr>
        <p:grpSpPr>
          <a:xfrm>
            <a:off x="6609994" y="1776487"/>
            <a:ext cx="1456830" cy="1438751"/>
            <a:chOff x="8289471" y="2026556"/>
            <a:chExt cx="1826985" cy="1826985"/>
          </a:xfrm>
        </p:grpSpPr>
        <p:sp>
          <p:nvSpPr>
            <p:cNvPr id="34" name="椭圆 33"/>
            <p:cNvSpPr/>
            <p:nvPr/>
          </p:nvSpPr>
          <p:spPr>
            <a:xfrm>
              <a:off x="8289471" y="2026556"/>
              <a:ext cx="1826985" cy="18269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427"/>
            <p:cNvSpPr>
              <a:spLocks noChangeAspect="1" noEditPoints="1"/>
            </p:cNvSpPr>
            <p:nvPr/>
          </p:nvSpPr>
          <p:spPr bwMode="auto">
            <a:xfrm>
              <a:off x="8886142" y="2382811"/>
              <a:ext cx="633643" cy="540000"/>
            </a:xfrm>
            <a:custGeom>
              <a:avLst/>
              <a:gdLst>
                <a:gd name="T0" fmla="*/ 76 w 86"/>
                <a:gd name="T1" fmla="*/ 9 h 73"/>
                <a:gd name="T2" fmla="*/ 73 w 86"/>
                <a:gd name="T3" fmla="*/ 0 h 73"/>
                <a:gd name="T4" fmla="*/ 61 w 86"/>
                <a:gd name="T5" fmla="*/ 3 h 73"/>
                <a:gd name="T6" fmla="*/ 54 w 86"/>
                <a:gd name="T7" fmla="*/ 9 h 73"/>
                <a:gd name="T8" fmla="*/ 51 w 86"/>
                <a:gd name="T9" fmla="*/ 69 h 73"/>
                <a:gd name="T10" fmla="*/ 83 w 86"/>
                <a:gd name="T11" fmla="*/ 72 h 73"/>
                <a:gd name="T12" fmla="*/ 86 w 86"/>
                <a:gd name="T13" fmla="*/ 12 h 73"/>
                <a:gd name="T14" fmla="*/ 80 w 86"/>
                <a:gd name="T15" fmla="*/ 63 h 73"/>
                <a:gd name="T16" fmla="*/ 60 w 86"/>
                <a:gd name="T17" fmla="*/ 66 h 73"/>
                <a:gd name="T18" fmla="*/ 57 w 86"/>
                <a:gd name="T19" fmla="*/ 59 h 73"/>
                <a:gd name="T20" fmla="*/ 77 w 86"/>
                <a:gd name="T21" fmla="*/ 56 h 73"/>
                <a:gd name="T22" fmla="*/ 80 w 86"/>
                <a:gd name="T23" fmla="*/ 63 h 73"/>
                <a:gd name="T24" fmla="*/ 77 w 86"/>
                <a:gd name="T25" fmla="*/ 53 h 73"/>
                <a:gd name="T26" fmla="*/ 57 w 86"/>
                <a:gd name="T27" fmla="*/ 50 h 73"/>
                <a:gd name="T28" fmla="*/ 60 w 86"/>
                <a:gd name="T29" fmla="*/ 43 h 73"/>
                <a:gd name="T30" fmla="*/ 80 w 86"/>
                <a:gd name="T31" fmla="*/ 46 h 73"/>
                <a:gd name="T32" fmla="*/ 80 w 86"/>
                <a:gd name="T33" fmla="*/ 36 h 73"/>
                <a:gd name="T34" fmla="*/ 60 w 86"/>
                <a:gd name="T35" fmla="*/ 39 h 73"/>
                <a:gd name="T36" fmla="*/ 57 w 86"/>
                <a:gd name="T37" fmla="*/ 32 h 73"/>
                <a:gd name="T38" fmla="*/ 77 w 86"/>
                <a:gd name="T39" fmla="*/ 29 h 73"/>
                <a:gd name="T40" fmla="*/ 80 w 86"/>
                <a:gd name="T41" fmla="*/ 36 h 73"/>
                <a:gd name="T42" fmla="*/ 77 w 86"/>
                <a:gd name="T43" fmla="*/ 25 h 73"/>
                <a:gd name="T44" fmla="*/ 57 w 86"/>
                <a:gd name="T45" fmla="*/ 23 h 73"/>
                <a:gd name="T46" fmla="*/ 60 w 86"/>
                <a:gd name="T47" fmla="*/ 16 h 73"/>
                <a:gd name="T48" fmla="*/ 80 w 86"/>
                <a:gd name="T49" fmla="*/ 18 h 73"/>
                <a:gd name="T50" fmla="*/ 33 w 86"/>
                <a:gd name="T51" fmla="*/ 1 h 73"/>
                <a:gd name="T52" fmla="*/ 0 w 86"/>
                <a:gd name="T53" fmla="*/ 4 h 73"/>
                <a:gd name="T54" fmla="*/ 3 w 86"/>
                <a:gd name="T55" fmla="*/ 64 h 73"/>
                <a:gd name="T56" fmla="*/ 10 w 86"/>
                <a:gd name="T57" fmla="*/ 70 h 73"/>
                <a:gd name="T58" fmla="*/ 22 w 86"/>
                <a:gd name="T59" fmla="*/ 73 h 73"/>
                <a:gd name="T60" fmla="*/ 25 w 86"/>
                <a:gd name="T61" fmla="*/ 64 h 73"/>
                <a:gd name="T62" fmla="*/ 35 w 86"/>
                <a:gd name="T63" fmla="*/ 61 h 73"/>
                <a:gd name="T64" fmla="*/ 33 w 86"/>
                <a:gd name="T65" fmla="*/ 1 h 73"/>
                <a:gd name="T66" fmla="*/ 26 w 86"/>
                <a:gd name="T67" fmla="*/ 17 h 73"/>
                <a:gd name="T68" fmla="*/ 7 w 86"/>
                <a:gd name="T69" fmla="*/ 14 h 73"/>
                <a:gd name="T70" fmla="*/ 10 w 86"/>
                <a:gd name="T71" fmla="*/ 7 h 73"/>
                <a:gd name="T72" fmla="*/ 29 w 86"/>
                <a:gd name="T73" fmla="*/ 1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73">
                  <a:moveTo>
                    <a:pt x="83" y="9"/>
                  </a:moveTo>
                  <a:cubicBezTo>
                    <a:pt x="76" y="9"/>
                    <a:pt x="76" y="9"/>
                    <a:pt x="76" y="9"/>
                  </a:cubicBezTo>
                  <a:cubicBezTo>
                    <a:pt x="76" y="3"/>
                    <a:pt x="76" y="3"/>
                    <a:pt x="76" y="3"/>
                  </a:cubicBezTo>
                  <a:cubicBezTo>
                    <a:pt x="76" y="1"/>
                    <a:pt x="75" y="0"/>
                    <a:pt x="73" y="0"/>
                  </a:cubicBezTo>
                  <a:cubicBezTo>
                    <a:pt x="64" y="0"/>
                    <a:pt x="64" y="0"/>
                    <a:pt x="64" y="0"/>
                  </a:cubicBezTo>
                  <a:cubicBezTo>
                    <a:pt x="62" y="0"/>
                    <a:pt x="61" y="1"/>
                    <a:pt x="61" y="3"/>
                  </a:cubicBezTo>
                  <a:cubicBezTo>
                    <a:pt x="61" y="9"/>
                    <a:pt x="61" y="9"/>
                    <a:pt x="61" y="9"/>
                  </a:cubicBezTo>
                  <a:cubicBezTo>
                    <a:pt x="54" y="9"/>
                    <a:pt x="54" y="9"/>
                    <a:pt x="54" y="9"/>
                  </a:cubicBezTo>
                  <a:cubicBezTo>
                    <a:pt x="52" y="9"/>
                    <a:pt x="51" y="10"/>
                    <a:pt x="51" y="12"/>
                  </a:cubicBezTo>
                  <a:cubicBezTo>
                    <a:pt x="51" y="69"/>
                    <a:pt x="51" y="69"/>
                    <a:pt x="51" y="69"/>
                  </a:cubicBezTo>
                  <a:cubicBezTo>
                    <a:pt x="51" y="71"/>
                    <a:pt x="52" y="72"/>
                    <a:pt x="54" y="72"/>
                  </a:cubicBezTo>
                  <a:cubicBezTo>
                    <a:pt x="83" y="72"/>
                    <a:pt x="83" y="72"/>
                    <a:pt x="83" y="72"/>
                  </a:cubicBezTo>
                  <a:cubicBezTo>
                    <a:pt x="85" y="72"/>
                    <a:pt x="86" y="71"/>
                    <a:pt x="86" y="69"/>
                  </a:cubicBezTo>
                  <a:cubicBezTo>
                    <a:pt x="86" y="12"/>
                    <a:pt x="86" y="12"/>
                    <a:pt x="86" y="12"/>
                  </a:cubicBezTo>
                  <a:cubicBezTo>
                    <a:pt x="86" y="10"/>
                    <a:pt x="85" y="9"/>
                    <a:pt x="83" y="9"/>
                  </a:cubicBezTo>
                  <a:close/>
                  <a:moveTo>
                    <a:pt x="80" y="63"/>
                  </a:moveTo>
                  <a:cubicBezTo>
                    <a:pt x="80" y="65"/>
                    <a:pt x="78" y="66"/>
                    <a:pt x="77" y="66"/>
                  </a:cubicBezTo>
                  <a:cubicBezTo>
                    <a:pt x="60" y="66"/>
                    <a:pt x="60" y="66"/>
                    <a:pt x="60" y="66"/>
                  </a:cubicBezTo>
                  <a:cubicBezTo>
                    <a:pt x="59" y="66"/>
                    <a:pt x="57" y="65"/>
                    <a:pt x="57" y="63"/>
                  </a:cubicBezTo>
                  <a:cubicBezTo>
                    <a:pt x="57" y="59"/>
                    <a:pt x="57" y="59"/>
                    <a:pt x="57" y="59"/>
                  </a:cubicBezTo>
                  <a:cubicBezTo>
                    <a:pt x="57" y="58"/>
                    <a:pt x="59" y="56"/>
                    <a:pt x="60" y="56"/>
                  </a:cubicBezTo>
                  <a:cubicBezTo>
                    <a:pt x="77" y="56"/>
                    <a:pt x="77" y="56"/>
                    <a:pt x="77" y="56"/>
                  </a:cubicBezTo>
                  <a:cubicBezTo>
                    <a:pt x="78" y="56"/>
                    <a:pt x="80" y="58"/>
                    <a:pt x="80" y="59"/>
                  </a:cubicBezTo>
                  <a:lnTo>
                    <a:pt x="80" y="63"/>
                  </a:lnTo>
                  <a:close/>
                  <a:moveTo>
                    <a:pt x="80" y="50"/>
                  </a:moveTo>
                  <a:cubicBezTo>
                    <a:pt x="80" y="51"/>
                    <a:pt x="78" y="53"/>
                    <a:pt x="77" y="53"/>
                  </a:cubicBezTo>
                  <a:cubicBezTo>
                    <a:pt x="60" y="53"/>
                    <a:pt x="60" y="53"/>
                    <a:pt x="60" y="53"/>
                  </a:cubicBezTo>
                  <a:cubicBezTo>
                    <a:pt x="59" y="53"/>
                    <a:pt x="57" y="51"/>
                    <a:pt x="57" y="50"/>
                  </a:cubicBezTo>
                  <a:cubicBezTo>
                    <a:pt x="57" y="46"/>
                    <a:pt x="57" y="46"/>
                    <a:pt x="57" y="46"/>
                  </a:cubicBezTo>
                  <a:cubicBezTo>
                    <a:pt x="57" y="44"/>
                    <a:pt x="59" y="43"/>
                    <a:pt x="60" y="43"/>
                  </a:cubicBezTo>
                  <a:cubicBezTo>
                    <a:pt x="77" y="43"/>
                    <a:pt x="77" y="43"/>
                    <a:pt x="77" y="43"/>
                  </a:cubicBezTo>
                  <a:cubicBezTo>
                    <a:pt x="78" y="43"/>
                    <a:pt x="80" y="44"/>
                    <a:pt x="80" y="46"/>
                  </a:cubicBezTo>
                  <a:lnTo>
                    <a:pt x="80" y="50"/>
                  </a:lnTo>
                  <a:close/>
                  <a:moveTo>
                    <a:pt x="80" y="36"/>
                  </a:moveTo>
                  <a:cubicBezTo>
                    <a:pt x="80" y="38"/>
                    <a:pt x="78" y="39"/>
                    <a:pt x="77" y="39"/>
                  </a:cubicBezTo>
                  <a:cubicBezTo>
                    <a:pt x="60" y="39"/>
                    <a:pt x="60" y="39"/>
                    <a:pt x="60" y="39"/>
                  </a:cubicBezTo>
                  <a:cubicBezTo>
                    <a:pt x="59" y="39"/>
                    <a:pt x="57" y="38"/>
                    <a:pt x="57" y="36"/>
                  </a:cubicBezTo>
                  <a:cubicBezTo>
                    <a:pt x="57" y="32"/>
                    <a:pt x="57" y="32"/>
                    <a:pt x="57" y="32"/>
                  </a:cubicBezTo>
                  <a:cubicBezTo>
                    <a:pt x="57" y="30"/>
                    <a:pt x="59" y="29"/>
                    <a:pt x="60" y="29"/>
                  </a:cubicBezTo>
                  <a:cubicBezTo>
                    <a:pt x="77" y="29"/>
                    <a:pt x="77" y="29"/>
                    <a:pt x="77" y="29"/>
                  </a:cubicBezTo>
                  <a:cubicBezTo>
                    <a:pt x="78" y="29"/>
                    <a:pt x="80" y="30"/>
                    <a:pt x="80" y="32"/>
                  </a:cubicBezTo>
                  <a:lnTo>
                    <a:pt x="80" y="36"/>
                  </a:lnTo>
                  <a:close/>
                  <a:moveTo>
                    <a:pt x="80" y="23"/>
                  </a:moveTo>
                  <a:cubicBezTo>
                    <a:pt x="80" y="24"/>
                    <a:pt x="78" y="25"/>
                    <a:pt x="77" y="25"/>
                  </a:cubicBezTo>
                  <a:cubicBezTo>
                    <a:pt x="60" y="25"/>
                    <a:pt x="60" y="25"/>
                    <a:pt x="60" y="25"/>
                  </a:cubicBezTo>
                  <a:cubicBezTo>
                    <a:pt x="59" y="25"/>
                    <a:pt x="57" y="24"/>
                    <a:pt x="57" y="23"/>
                  </a:cubicBezTo>
                  <a:cubicBezTo>
                    <a:pt x="57" y="18"/>
                    <a:pt x="57" y="18"/>
                    <a:pt x="57" y="18"/>
                  </a:cubicBezTo>
                  <a:cubicBezTo>
                    <a:pt x="57" y="17"/>
                    <a:pt x="59" y="16"/>
                    <a:pt x="60" y="16"/>
                  </a:cubicBezTo>
                  <a:cubicBezTo>
                    <a:pt x="77" y="16"/>
                    <a:pt x="77" y="16"/>
                    <a:pt x="77" y="16"/>
                  </a:cubicBezTo>
                  <a:cubicBezTo>
                    <a:pt x="78" y="16"/>
                    <a:pt x="80" y="17"/>
                    <a:pt x="80" y="18"/>
                  </a:cubicBezTo>
                  <a:lnTo>
                    <a:pt x="80" y="23"/>
                  </a:lnTo>
                  <a:close/>
                  <a:moveTo>
                    <a:pt x="33" y="1"/>
                  </a:moveTo>
                  <a:cubicBezTo>
                    <a:pt x="3" y="1"/>
                    <a:pt x="3" y="1"/>
                    <a:pt x="3" y="1"/>
                  </a:cubicBezTo>
                  <a:cubicBezTo>
                    <a:pt x="2" y="1"/>
                    <a:pt x="0" y="2"/>
                    <a:pt x="0" y="4"/>
                  </a:cubicBezTo>
                  <a:cubicBezTo>
                    <a:pt x="0" y="61"/>
                    <a:pt x="0" y="61"/>
                    <a:pt x="0" y="61"/>
                  </a:cubicBezTo>
                  <a:cubicBezTo>
                    <a:pt x="0" y="63"/>
                    <a:pt x="2" y="64"/>
                    <a:pt x="3" y="64"/>
                  </a:cubicBezTo>
                  <a:cubicBezTo>
                    <a:pt x="10" y="64"/>
                    <a:pt x="10" y="64"/>
                    <a:pt x="10" y="64"/>
                  </a:cubicBezTo>
                  <a:cubicBezTo>
                    <a:pt x="10" y="70"/>
                    <a:pt x="10" y="70"/>
                    <a:pt x="10" y="70"/>
                  </a:cubicBezTo>
                  <a:cubicBezTo>
                    <a:pt x="10" y="72"/>
                    <a:pt x="12" y="73"/>
                    <a:pt x="13" y="73"/>
                  </a:cubicBezTo>
                  <a:cubicBezTo>
                    <a:pt x="22" y="73"/>
                    <a:pt x="22" y="73"/>
                    <a:pt x="22" y="73"/>
                  </a:cubicBezTo>
                  <a:cubicBezTo>
                    <a:pt x="24" y="73"/>
                    <a:pt x="25" y="72"/>
                    <a:pt x="25" y="70"/>
                  </a:cubicBezTo>
                  <a:cubicBezTo>
                    <a:pt x="25" y="64"/>
                    <a:pt x="25" y="64"/>
                    <a:pt x="25" y="64"/>
                  </a:cubicBezTo>
                  <a:cubicBezTo>
                    <a:pt x="33" y="64"/>
                    <a:pt x="33" y="64"/>
                    <a:pt x="33" y="64"/>
                  </a:cubicBezTo>
                  <a:cubicBezTo>
                    <a:pt x="34" y="64"/>
                    <a:pt x="35" y="63"/>
                    <a:pt x="35" y="61"/>
                  </a:cubicBezTo>
                  <a:cubicBezTo>
                    <a:pt x="35" y="4"/>
                    <a:pt x="35" y="4"/>
                    <a:pt x="35" y="4"/>
                  </a:cubicBezTo>
                  <a:cubicBezTo>
                    <a:pt x="35" y="2"/>
                    <a:pt x="34" y="1"/>
                    <a:pt x="33" y="1"/>
                  </a:cubicBezTo>
                  <a:close/>
                  <a:moveTo>
                    <a:pt x="29" y="14"/>
                  </a:moveTo>
                  <a:cubicBezTo>
                    <a:pt x="29" y="15"/>
                    <a:pt x="28" y="17"/>
                    <a:pt x="26" y="17"/>
                  </a:cubicBezTo>
                  <a:cubicBezTo>
                    <a:pt x="10" y="17"/>
                    <a:pt x="10" y="17"/>
                    <a:pt x="10" y="17"/>
                  </a:cubicBezTo>
                  <a:cubicBezTo>
                    <a:pt x="8" y="17"/>
                    <a:pt x="7" y="15"/>
                    <a:pt x="7" y="14"/>
                  </a:cubicBezTo>
                  <a:cubicBezTo>
                    <a:pt x="7" y="10"/>
                    <a:pt x="7" y="10"/>
                    <a:pt x="7" y="10"/>
                  </a:cubicBezTo>
                  <a:cubicBezTo>
                    <a:pt x="7" y="8"/>
                    <a:pt x="8" y="7"/>
                    <a:pt x="10" y="7"/>
                  </a:cubicBezTo>
                  <a:cubicBezTo>
                    <a:pt x="26" y="7"/>
                    <a:pt x="26" y="7"/>
                    <a:pt x="26" y="7"/>
                  </a:cubicBezTo>
                  <a:cubicBezTo>
                    <a:pt x="28" y="7"/>
                    <a:pt x="29" y="8"/>
                    <a:pt x="29" y="10"/>
                  </a:cubicBezTo>
                  <a:lnTo>
                    <a:pt x="29" y="14"/>
                  </a:ln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8441880" y="3072229"/>
              <a:ext cx="1522166" cy="633140"/>
            </a:xfrm>
            <a:prstGeom prst="rect">
              <a:avLst/>
            </a:prstGeom>
            <a:noFill/>
          </p:spPr>
          <p:txBody>
            <a:bodyPr wrap="square" rtlCol="0">
              <a:spAutoFit/>
            </a:bodyPr>
            <a:lstStyle/>
            <a:p>
              <a:pPr algn="ctr">
                <a:lnSpc>
                  <a:spcPct val="120000"/>
                </a:lnSpc>
              </a:pPr>
              <a:r>
                <a:rPr lang="zh-CN" altLang="en-US" sz="11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100" baseline="-3000" dirty="0">
                <a:solidFill>
                  <a:schemeClr val="bg1">
                    <a:lumMod val="9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7" name="组合 36"/>
          <p:cNvGrpSpPr/>
          <p:nvPr/>
        </p:nvGrpSpPr>
        <p:grpSpPr>
          <a:xfrm>
            <a:off x="1726918" y="1776487"/>
            <a:ext cx="1456830" cy="1438751"/>
            <a:chOff x="2149928" y="2026556"/>
            <a:chExt cx="1826985" cy="1826985"/>
          </a:xfrm>
        </p:grpSpPr>
        <p:sp>
          <p:nvSpPr>
            <p:cNvPr id="38" name="椭圆 37"/>
            <p:cNvSpPr/>
            <p:nvPr/>
          </p:nvSpPr>
          <p:spPr>
            <a:xfrm>
              <a:off x="2149928" y="2026556"/>
              <a:ext cx="1826985" cy="18269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315"/>
            <p:cNvSpPr>
              <a:spLocks noChangeAspect="1"/>
            </p:cNvSpPr>
            <p:nvPr/>
          </p:nvSpPr>
          <p:spPr bwMode="auto">
            <a:xfrm>
              <a:off x="2664773" y="2382811"/>
              <a:ext cx="797295" cy="540000"/>
            </a:xfrm>
            <a:custGeom>
              <a:avLst/>
              <a:gdLst>
                <a:gd name="T0" fmla="*/ 103 w 106"/>
                <a:gd name="T1" fmla="*/ 44 h 72"/>
                <a:gd name="T2" fmla="*/ 92 w 106"/>
                <a:gd name="T3" fmla="*/ 44 h 72"/>
                <a:gd name="T4" fmla="*/ 92 w 106"/>
                <a:gd name="T5" fmla="*/ 18 h 72"/>
                <a:gd name="T6" fmla="*/ 86 w 106"/>
                <a:gd name="T7" fmla="*/ 12 h 72"/>
                <a:gd name="T8" fmla="*/ 68 w 106"/>
                <a:gd name="T9" fmla="*/ 12 h 72"/>
                <a:gd name="T10" fmla="*/ 68 w 106"/>
                <a:gd name="T11" fmla="*/ 2 h 72"/>
                <a:gd name="T12" fmla="*/ 66 w 106"/>
                <a:gd name="T13" fmla="*/ 0 h 72"/>
                <a:gd name="T14" fmla="*/ 40 w 106"/>
                <a:gd name="T15" fmla="*/ 0 h 72"/>
                <a:gd name="T16" fmla="*/ 38 w 106"/>
                <a:gd name="T17" fmla="*/ 2 h 72"/>
                <a:gd name="T18" fmla="*/ 38 w 106"/>
                <a:gd name="T19" fmla="*/ 12 h 72"/>
                <a:gd name="T20" fmla="*/ 20 w 106"/>
                <a:gd name="T21" fmla="*/ 12 h 72"/>
                <a:gd name="T22" fmla="*/ 14 w 106"/>
                <a:gd name="T23" fmla="*/ 18 h 72"/>
                <a:gd name="T24" fmla="*/ 14 w 106"/>
                <a:gd name="T25" fmla="*/ 44 h 72"/>
                <a:gd name="T26" fmla="*/ 3 w 106"/>
                <a:gd name="T27" fmla="*/ 44 h 72"/>
                <a:gd name="T28" fmla="*/ 0 w 106"/>
                <a:gd name="T29" fmla="*/ 47 h 72"/>
                <a:gd name="T30" fmla="*/ 0 w 106"/>
                <a:gd name="T31" fmla="*/ 70 h 72"/>
                <a:gd name="T32" fmla="*/ 3 w 106"/>
                <a:gd name="T33" fmla="*/ 72 h 72"/>
                <a:gd name="T34" fmla="*/ 28 w 106"/>
                <a:gd name="T35" fmla="*/ 72 h 72"/>
                <a:gd name="T36" fmla="*/ 30 w 106"/>
                <a:gd name="T37" fmla="*/ 70 h 72"/>
                <a:gd name="T38" fmla="*/ 30 w 106"/>
                <a:gd name="T39" fmla="*/ 47 h 72"/>
                <a:gd name="T40" fmla="*/ 28 w 106"/>
                <a:gd name="T41" fmla="*/ 44 h 72"/>
                <a:gd name="T42" fmla="*/ 17 w 106"/>
                <a:gd name="T43" fmla="*/ 44 h 72"/>
                <a:gd name="T44" fmla="*/ 17 w 106"/>
                <a:gd name="T45" fmla="*/ 18 h 72"/>
                <a:gd name="T46" fmla="*/ 20 w 106"/>
                <a:gd name="T47" fmla="*/ 15 h 72"/>
                <a:gd name="T48" fmla="*/ 38 w 106"/>
                <a:gd name="T49" fmla="*/ 15 h 72"/>
                <a:gd name="T50" fmla="*/ 38 w 106"/>
                <a:gd name="T51" fmla="*/ 25 h 72"/>
                <a:gd name="T52" fmla="*/ 40 w 106"/>
                <a:gd name="T53" fmla="*/ 27 h 72"/>
                <a:gd name="T54" fmla="*/ 51 w 106"/>
                <a:gd name="T55" fmla="*/ 27 h 72"/>
                <a:gd name="T56" fmla="*/ 51 w 106"/>
                <a:gd name="T57" fmla="*/ 44 h 72"/>
                <a:gd name="T58" fmla="*/ 40 w 106"/>
                <a:gd name="T59" fmla="*/ 44 h 72"/>
                <a:gd name="T60" fmla="*/ 38 w 106"/>
                <a:gd name="T61" fmla="*/ 47 h 72"/>
                <a:gd name="T62" fmla="*/ 38 w 106"/>
                <a:gd name="T63" fmla="*/ 70 h 72"/>
                <a:gd name="T64" fmla="*/ 40 w 106"/>
                <a:gd name="T65" fmla="*/ 72 h 72"/>
                <a:gd name="T66" fmla="*/ 66 w 106"/>
                <a:gd name="T67" fmla="*/ 72 h 72"/>
                <a:gd name="T68" fmla="*/ 68 w 106"/>
                <a:gd name="T69" fmla="*/ 70 h 72"/>
                <a:gd name="T70" fmla="*/ 68 w 106"/>
                <a:gd name="T71" fmla="*/ 47 h 72"/>
                <a:gd name="T72" fmla="*/ 66 w 106"/>
                <a:gd name="T73" fmla="*/ 44 h 72"/>
                <a:gd name="T74" fmla="*/ 55 w 106"/>
                <a:gd name="T75" fmla="*/ 44 h 72"/>
                <a:gd name="T76" fmla="*/ 55 w 106"/>
                <a:gd name="T77" fmla="*/ 27 h 72"/>
                <a:gd name="T78" fmla="*/ 66 w 106"/>
                <a:gd name="T79" fmla="*/ 27 h 72"/>
                <a:gd name="T80" fmla="*/ 68 w 106"/>
                <a:gd name="T81" fmla="*/ 25 h 72"/>
                <a:gd name="T82" fmla="*/ 68 w 106"/>
                <a:gd name="T83" fmla="*/ 15 h 72"/>
                <a:gd name="T84" fmla="*/ 86 w 106"/>
                <a:gd name="T85" fmla="*/ 15 h 72"/>
                <a:gd name="T86" fmla="*/ 89 w 106"/>
                <a:gd name="T87" fmla="*/ 18 h 72"/>
                <a:gd name="T88" fmla="*/ 89 w 106"/>
                <a:gd name="T89" fmla="*/ 44 h 72"/>
                <a:gd name="T90" fmla="*/ 78 w 106"/>
                <a:gd name="T91" fmla="*/ 44 h 72"/>
                <a:gd name="T92" fmla="*/ 76 w 106"/>
                <a:gd name="T93" fmla="*/ 47 h 72"/>
                <a:gd name="T94" fmla="*/ 76 w 106"/>
                <a:gd name="T95" fmla="*/ 70 h 72"/>
                <a:gd name="T96" fmla="*/ 78 w 106"/>
                <a:gd name="T97" fmla="*/ 72 h 72"/>
                <a:gd name="T98" fmla="*/ 103 w 106"/>
                <a:gd name="T99" fmla="*/ 72 h 72"/>
                <a:gd name="T100" fmla="*/ 106 w 106"/>
                <a:gd name="T101" fmla="*/ 70 h 72"/>
                <a:gd name="T102" fmla="*/ 106 w 106"/>
                <a:gd name="T103" fmla="*/ 47 h 72"/>
                <a:gd name="T104" fmla="*/ 103 w 106"/>
                <a:gd name="T105" fmla="*/ 4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72">
                  <a:moveTo>
                    <a:pt x="103" y="44"/>
                  </a:moveTo>
                  <a:cubicBezTo>
                    <a:pt x="92" y="44"/>
                    <a:pt x="92" y="44"/>
                    <a:pt x="92" y="44"/>
                  </a:cubicBezTo>
                  <a:cubicBezTo>
                    <a:pt x="92" y="18"/>
                    <a:pt x="92" y="18"/>
                    <a:pt x="92" y="18"/>
                  </a:cubicBezTo>
                  <a:cubicBezTo>
                    <a:pt x="92" y="15"/>
                    <a:pt x="90" y="12"/>
                    <a:pt x="86" y="12"/>
                  </a:cubicBezTo>
                  <a:cubicBezTo>
                    <a:pt x="68" y="12"/>
                    <a:pt x="68" y="12"/>
                    <a:pt x="68" y="12"/>
                  </a:cubicBezTo>
                  <a:cubicBezTo>
                    <a:pt x="68" y="2"/>
                    <a:pt x="68" y="2"/>
                    <a:pt x="68" y="2"/>
                  </a:cubicBezTo>
                  <a:cubicBezTo>
                    <a:pt x="68" y="1"/>
                    <a:pt x="67" y="0"/>
                    <a:pt x="66" y="0"/>
                  </a:cubicBezTo>
                  <a:cubicBezTo>
                    <a:pt x="40" y="0"/>
                    <a:pt x="40" y="0"/>
                    <a:pt x="40" y="0"/>
                  </a:cubicBezTo>
                  <a:cubicBezTo>
                    <a:pt x="39" y="0"/>
                    <a:pt x="38" y="1"/>
                    <a:pt x="38" y="2"/>
                  </a:cubicBezTo>
                  <a:cubicBezTo>
                    <a:pt x="38" y="12"/>
                    <a:pt x="38" y="12"/>
                    <a:pt x="38" y="12"/>
                  </a:cubicBezTo>
                  <a:cubicBezTo>
                    <a:pt x="20" y="12"/>
                    <a:pt x="20" y="12"/>
                    <a:pt x="20" y="12"/>
                  </a:cubicBezTo>
                  <a:cubicBezTo>
                    <a:pt x="16" y="12"/>
                    <a:pt x="14" y="15"/>
                    <a:pt x="14" y="18"/>
                  </a:cubicBezTo>
                  <a:cubicBezTo>
                    <a:pt x="14" y="44"/>
                    <a:pt x="14" y="44"/>
                    <a:pt x="14" y="44"/>
                  </a:cubicBezTo>
                  <a:cubicBezTo>
                    <a:pt x="3" y="44"/>
                    <a:pt x="3" y="44"/>
                    <a:pt x="3" y="44"/>
                  </a:cubicBezTo>
                  <a:cubicBezTo>
                    <a:pt x="1" y="44"/>
                    <a:pt x="0" y="45"/>
                    <a:pt x="0" y="47"/>
                  </a:cubicBezTo>
                  <a:cubicBezTo>
                    <a:pt x="0" y="70"/>
                    <a:pt x="0" y="70"/>
                    <a:pt x="0" y="70"/>
                  </a:cubicBezTo>
                  <a:cubicBezTo>
                    <a:pt x="0" y="71"/>
                    <a:pt x="1" y="72"/>
                    <a:pt x="3" y="72"/>
                  </a:cubicBezTo>
                  <a:cubicBezTo>
                    <a:pt x="28" y="72"/>
                    <a:pt x="28" y="72"/>
                    <a:pt x="28" y="72"/>
                  </a:cubicBezTo>
                  <a:cubicBezTo>
                    <a:pt x="29" y="72"/>
                    <a:pt x="30" y="71"/>
                    <a:pt x="30" y="70"/>
                  </a:cubicBezTo>
                  <a:cubicBezTo>
                    <a:pt x="30" y="47"/>
                    <a:pt x="30" y="47"/>
                    <a:pt x="30" y="47"/>
                  </a:cubicBezTo>
                  <a:cubicBezTo>
                    <a:pt x="30" y="45"/>
                    <a:pt x="29" y="44"/>
                    <a:pt x="28" y="44"/>
                  </a:cubicBezTo>
                  <a:cubicBezTo>
                    <a:pt x="17" y="44"/>
                    <a:pt x="17" y="44"/>
                    <a:pt x="17" y="44"/>
                  </a:cubicBezTo>
                  <a:cubicBezTo>
                    <a:pt x="17" y="18"/>
                    <a:pt x="17" y="18"/>
                    <a:pt x="17" y="18"/>
                  </a:cubicBezTo>
                  <a:cubicBezTo>
                    <a:pt x="17" y="16"/>
                    <a:pt x="18" y="15"/>
                    <a:pt x="20" y="15"/>
                  </a:cubicBezTo>
                  <a:cubicBezTo>
                    <a:pt x="38" y="15"/>
                    <a:pt x="38" y="15"/>
                    <a:pt x="38" y="15"/>
                  </a:cubicBezTo>
                  <a:cubicBezTo>
                    <a:pt x="38" y="25"/>
                    <a:pt x="38" y="25"/>
                    <a:pt x="38" y="25"/>
                  </a:cubicBezTo>
                  <a:cubicBezTo>
                    <a:pt x="38" y="26"/>
                    <a:pt x="39" y="27"/>
                    <a:pt x="40" y="27"/>
                  </a:cubicBezTo>
                  <a:cubicBezTo>
                    <a:pt x="51" y="27"/>
                    <a:pt x="51" y="27"/>
                    <a:pt x="51" y="27"/>
                  </a:cubicBezTo>
                  <a:cubicBezTo>
                    <a:pt x="51" y="44"/>
                    <a:pt x="51" y="44"/>
                    <a:pt x="51" y="44"/>
                  </a:cubicBezTo>
                  <a:cubicBezTo>
                    <a:pt x="40" y="44"/>
                    <a:pt x="40" y="44"/>
                    <a:pt x="40" y="44"/>
                  </a:cubicBezTo>
                  <a:cubicBezTo>
                    <a:pt x="39" y="44"/>
                    <a:pt x="38" y="45"/>
                    <a:pt x="38" y="47"/>
                  </a:cubicBezTo>
                  <a:cubicBezTo>
                    <a:pt x="38" y="70"/>
                    <a:pt x="38" y="70"/>
                    <a:pt x="38" y="70"/>
                  </a:cubicBezTo>
                  <a:cubicBezTo>
                    <a:pt x="38" y="71"/>
                    <a:pt x="39" y="72"/>
                    <a:pt x="40" y="72"/>
                  </a:cubicBezTo>
                  <a:cubicBezTo>
                    <a:pt x="66" y="72"/>
                    <a:pt x="66" y="72"/>
                    <a:pt x="66" y="72"/>
                  </a:cubicBezTo>
                  <a:cubicBezTo>
                    <a:pt x="67" y="72"/>
                    <a:pt x="68" y="71"/>
                    <a:pt x="68" y="70"/>
                  </a:cubicBezTo>
                  <a:cubicBezTo>
                    <a:pt x="68" y="47"/>
                    <a:pt x="68" y="47"/>
                    <a:pt x="68" y="47"/>
                  </a:cubicBezTo>
                  <a:cubicBezTo>
                    <a:pt x="68" y="45"/>
                    <a:pt x="67" y="44"/>
                    <a:pt x="66" y="44"/>
                  </a:cubicBezTo>
                  <a:cubicBezTo>
                    <a:pt x="55" y="44"/>
                    <a:pt x="55" y="44"/>
                    <a:pt x="55" y="44"/>
                  </a:cubicBezTo>
                  <a:cubicBezTo>
                    <a:pt x="55" y="27"/>
                    <a:pt x="55" y="27"/>
                    <a:pt x="55" y="27"/>
                  </a:cubicBezTo>
                  <a:cubicBezTo>
                    <a:pt x="66" y="27"/>
                    <a:pt x="66" y="27"/>
                    <a:pt x="66" y="27"/>
                  </a:cubicBezTo>
                  <a:cubicBezTo>
                    <a:pt x="67" y="27"/>
                    <a:pt x="68" y="26"/>
                    <a:pt x="68" y="25"/>
                  </a:cubicBezTo>
                  <a:cubicBezTo>
                    <a:pt x="68" y="15"/>
                    <a:pt x="68" y="15"/>
                    <a:pt x="68" y="15"/>
                  </a:cubicBezTo>
                  <a:cubicBezTo>
                    <a:pt x="86" y="15"/>
                    <a:pt x="86" y="15"/>
                    <a:pt x="86" y="15"/>
                  </a:cubicBezTo>
                  <a:cubicBezTo>
                    <a:pt x="88" y="15"/>
                    <a:pt x="89" y="16"/>
                    <a:pt x="89" y="18"/>
                  </a:cubicBezTo>
                  <a:cubicBezTo>
                    <a:pt x="89" y="44"/>
                    <a:pt x="89" y="44"/>
                    <a:pt x="89" y="44"/>
                  </a:cubicBezTo>
                  <a:cubicBezTo>
                    <a:pt x="78" y="44"/>
                    <a:pt x="78" y="44"/>
                    <a:pt x="78" y="44"/>
                  </a:cubicBezTo>
                  <a:cubicBezTo>
                    <a:pt x="77" y="44"/>
                    <a:pt x="76" y="45"/>
                    <a:pt x="76" y="47"/>
                  </a:cubicBezTo>
                  <a:cubicBezTo>
                    <a:pt x="76" y="70"/>
                    <a:pt x="76" y="70"/>
                    <a:pt x="76" y="70"/>
                  </a:cubicBezTo>
                  <a:cubicBezTo>
                    <a:pt x="76" y="71"/>
                    <a:pt x="77" y="72"/>
                    <a:pt x="78" y="72"/>
                  </a:cubicBezTo>
                  <a:cubicBezTo>
                    <a:pt x="103" y="72"/>
                    <a:pt x="103" y="72"/>
                    <a:pt x="103" y="72"/>
                  </a:cubicBezTo>
                  <a:cubicBezTo>
                    <a:pt x="105" y="72"/>
                    <a:pt x="106" y="71"/>
                    <a:pt x="106" y="70"/>
                  </a:cubicBezTo>
                  <a:cubicBezTo>
                    <a:pt x="106" y="47"/>
                    <a:pt x="106" y="47"/>
                    <a:pt x="106" y="47"/>
                  </a:cubicBezTo>
                  <a:cubicBezTo>
                    <a:pt x="106" y="45"/>
                    <a:pt x="105" y="44"/>
                    <a:pt x="103" y="44"/>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40" name="文本框 39"/>
            <p:cNvSpPr txBox="1"/>
            <p:nvPr/>
          </p:nvSpPr>
          <p:spPr>
            <a:xfrm>
              <a:off x="2302337" y="3065010"/>
              <a:ext cx="1522166" cy="633140"/>
            </a:xfrm>
            <a:prstGeom prst="rect">
              <a:avLst/>
            </a:prstGeom>
            <a:noFill/>
          </p:spPr>
          <p:txBody>
            <a:bodyPr wrap="square" rtlCol="0">
              <a:spAutoFit/>
            </a:bodyPr>
            <a:lstStyle/>
            <a:p>
              <a:pPr algn="ctr">
                <a:lnSpc>
                  <a:spcPct val="120000"/>
                </a:lnSpc>
              </a:pPr>
              <a:r>
                <a:rPr lang="zh-CN" altLang="en-US" sz="11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100" baseline="-3000" dirty="0">
                <a:solidFill>
                  <a:schemeClr val="bg1">
                    <a:lumMod val="9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1" name="矩形 40"/>
          <p:cNvSpPr/>
          <p:nvPr/>
        </p:nvSpPr>
        <p:spPr>
          <a:xfrm>
            <a:off x="1972671" y="3659820"/>
            <a:ext cx="1018615" cy="334903"/>
          </a:xfrm>
          <a:prstGeom prst="rect">
            <a:avLst/>
          </a:prstGeom>
        </p:spPr>
        <p:txBody>
          <a:bodyPr wrap="none" lIns="72582" tIns="36292" rIns="72582" bIns="36292">
            <a:spAutoFit/>
          </a:bodyPr>
          <a:lstStyle/>
          <a:p>
            <a:r>
              <a:rPr lang="zh-CN" altLang="en-US" sz="1700" b="1" dirty="0">
                <a:latin typeface="微软雅黑" pitchFamily="34" charset="-122"/>
                <a:ea typeface="微软雅黑" pitchFamily="34" charset="-122"/>
              </a:rPr>
              <a:t>某某项目</a:t>
            </a:r>
            <a:endParaRPr lang="en-US" altLang="zh-CN" sz="1700" b="1" dirty="0">
              <a:latin typeface="微软雅黑" pitchFamily="34" charset="-122"/>
              <a:ea typeface="微软雅黑" pitchFamily="34" charset="-122"/>
            </a:endParaRPr>
          </a:p>
        </p:txBody>
      </p:sp>
      <p:sp>
        <p:nvSpPr>
          <p:cNvPr id="42" name="矩形 47"/>
          <p:cNvSpPr>
            <a:spLocks noChangeArrowheads="1"/>
          </p:cNvSpPr>
          <p:nvPr/>
        </p:nvSpPr>
        <p:spPr bwMode="auto">
          <a:xfrm>
            <a:off x="1465107" y="3974008"/>
            <a:ext cx="1980448" cy="88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a:t>
            </a:r>
          </a:p>
        </p:txBody>
      </p:sp>
      <p:sp>
        <p:nvSpPr>
          <p:cNvPr id="43" name="矩形 42"/>
          <p:cNvSpPr/>
          <p:nvPr/>
        </p:nvSpPr>
        <p:spPr>
          <a:xfrm>
            <a:off x="4355121" y="3659820"/>
            <a:ext cx="1047118" cy="339322"/>
          </a:xfrm>
          <a:prstGeom prst="rect">
            <a:avLst/>
          </a:prstGeom>
        </p:spPr>
        <p:txBody>
          <a:bodyPr wrap="none" lIns="72582" tIns="36292" rIns="72582" bIns="36292">
            <a:spAutoFit/>
          </a:bodyPr>
          <a:lstStyle/>
          <a:p>
            <a:r>
              <a:rPr lang="zh-CN" altLang="en-US" sz="1700" b="1" dirty="0">
                <a:latin typeface="微软雅黑" pitchFamily="34" charset="-122"/>
                <a:ea typeface="微软雅黑" pitchFamily="34" charset="-122"/>
              </a:rPr>
              <a:t>某某项目</a:t>
            </a:r>
            <a:endParaRPr lang="en-US" altLang="zh-CN" sz="1700" b="1" dirty="0">
              <a:latin typeface="微软雅黑" pitchFamily="34" charset="-122"/>
              <a:ea typeface="微软雅黑" pitchFamily="34" charset="-122"/>
            </a:endParaRPr>
          </a:p>
        </p:txBody>
      </p:sp>
      <p:sp>
        <p:nvSpPr>
          <p:cNvPr id="44" name="矩形 47"/>
          <p:cNvSpPr>
            <a:spLocks noChangeArrowheads="1"/>
          </p:cNvSpPr>
          <p:nvPr/>
        </p:nvSpPr>
        <p:spPr bwMode="auto">
          <a:xfrm>
            <a:off x="3847557" y="3974008"/>
            <a:ext cx="1980448" cy="88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a:t>
            </a:r>
          </a:p>
        </p:txBody>
      </p:sp>
      <p:sp>
        <p:nvSpPr>
          <p:cNvPr id="45" name="矩形 44"/>
          <p:cNvSpPr/>
          <p:nvPr/>
        </p:nvSpPr>
        <p:spPr>
          <a:xfrm>
            <a:off x="6855748" y="3659820"/>
            <a:ext cx="1047118" cy="339322"/>
          </a:xfrm>
          <a:prstGeom prst="rect">
            <a:avLst/>
          </a:prstGeom>
        </p:spPr>
        <p:txBody>
          <a:bodyPr wrap="none" lIns="72582" tIns="36292" rIns="72582" bIns="36292">
            <a:spAutoFit/>
          </a:bodyPr>
          <a:lstStyle/>
          <a:p>
            <a:r>
              <a:rPr lang="zh-CN" altLang="en-US" sz="1700" b="1" dirty="0">
                <a:latin typeface="微软雅黑" pitchFamily="34" charset="-122"/>
                <a:ea typeface="微软雅黑" pitchFamily="34" charset="-122"/>
              </a:rPr>
              <a:t>某某项目</a:t>
            </a:r>
            <a:endParaRPr lang="en-US" altLang="zh-CN" sz="1700" b="1" dirty="0">
              <a:latin typeface="微软雅黑" pitchFamily="34" charset="-122"/>
              <a:ea typeface="微软雅黑" pitchFamily="34" charset="-122"/>
            </a:endParaRPr>
          </a:p>
        </p:txBody>
      </p:sp>
      <p:sp>
        <p:nvSpPr>
          <p:cNvPr id="46" name="矩形 47"/>
          <p:cNvSpPr>
            <a:spLocks noChangeArrowheads="1"/>
          </p:cNvSpPr>
          <p:nvPr/>
        </p:nvSpPr>
        <p:spPr bwMode="auto">
          <a:xfrm>
            <a:off x="6348184" y="3974008"/>
            <a:ext cx="1980448" cy="88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a:t>
            </a:r>
          </a:p>
        </p:txBody>
      </p:sp>
      <p:sp>
        <p:nvSpPr>
          <p:cNvPr id="47" name="TextBox 18"/>
          <p:cNvSpPr>
            <a:spLocks noChangeArrowheads="1"/>
          </p:cNvSpPr>
          <p:nvPr/>
        </p:nvSpPr>
        <p:spPr bwMode="auto">
          <a:xfrm>
            <a:off x="3942460"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作品案例</a:t>
            </a:r>
            <a:endParaRPr lang="zh-CN" altLang="en-US" sz="3200" b="1" dirty="0">
              <a:latin typeface="微软雅黑" panose="020B0503020204020204" pitchFamily="34" charset="-122"/>
              <a:ea typeface="微软雅黑" panose="020B0503020204020204" pitchFamily="34" charset="-122"/>
            </a:endParaRPr>
          </a:p>
        </p:txBody>
      </p:sp>
      <p:sp>
        <p:nvSpPr>
          <p:cNvPr id="48" name="矩形 47"/>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50" name="文本框 37"/>
          <p:cNvSpPr txBox="1"/>
          <p:nvPr/>
        </p:nvSpPr>
        <p:spPr>
          <a:xfrm>
            <a:off x="4096444" y="1050521"/>
            <a:ext cx="1503489"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Work case</a:t>
            </a:r>
            <a:endParaRPr lang="zh-CN" altLang="en-US" dirty="0"/>
          </a:p>
        </p:txBody>
      </p:sp>
    </p:spTree>
    <p:extLst>
      <p:ext uri="{BB962C8B-B14F-4D97-AF65-F5344CB8AC3E}">
        <p14:creationId xmlns:p14="http://schemas.microsoft.com/office/powerpoint/2010/main" val="35678724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346" y="1711790"/>
            <a:ext cx="8614667" cy="3241675"/>
          </a:xfrm>
          <a:prstGeom prst="rect">
            <a:avLst/>
          </a:prstGeom>
          <a:solidFill>
            <a:srgbClr val="FFFFFF">
              <a:alpha val="10196"/>
            </a:srgb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004355" y="2099134"/>
            <a:ext cx="1018615" cy="334903"/>
          </a:xfrm>
          <a:prstGeom prst="rect">
            <a:avLst/>
          </a:prstGeom>
        </p:spPr>
        <p:txBody>
          <a:bodyPr wrap="none" lIns="72582" tIns="36292" rIns="72582" bIns="36292">
            <a:spAutoFit/>
          </a:bodyPr>
          <a:lstStyle/>
          <a:p>
            <a:r>
              <a:rPr lang="zh-CN" altLang="en-US" sz="1700" b="1" dirty="0">
                <a:solidFill>
                  <a:schemeClr val="accent2"/>
                </a:solidFill>
                <a:latin typeface="微软雅黑" pitchFamily="34" charset="-122"/>
                <a:ea typeface="微软雅黑" pitchFamily="34" charset="-122"/>
              </a:rPr>
              <a:t>输入标题</a:t>
            </a:r>
            <a:endParaRPr lang="en-US" altLang="zh-CN" sz="1700" b="1" dirty="0">
              <a:solidFill>
                <a:schemeClr val="accent2"/>
              </a:solidFill>
              <a:latin typeface="微软雅黑" pitchFamily="34" charset="-122"/>
              <a:ea typeface="微软雅黑" pitchFamily="34" charset="-122"/>
            </a:endParaRPr>
          </a:p>
        </p:txBody>
      </p:sp>
      <p:sp>
        <p:nvSpPr>
          <p:cNvPr id="42" name="矩形 47"/>
          <p:cNvSpPr>
            <a:spLocks noChangeArrowheads="1"/>
          </p:cNvSpPr>
          <p:nvPr/>
        </p:nvSpPr>
        <p:spPr bwMode="auto">
          <a:xfrm>
            <a:off x="1004354" y="2413322"/>
            <a:ext cx="2319493" cy="68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请输入您的文字内容请输入您的文字内容请输入您的文字内容请输入您的文字内容请输入您的文字内容</a:t>
            </a:r>
          </a:p>
        </p:txBody>
      </p:sp>
      <p:sp>
        <p:nvSpPr>
          <p:cNvPr id="47" name="TextBox 18"/>
          <p:cNvSpPr>
            <a:spLocks noChangeArrowheads="1"/>
          </p:cNvSpPr>
          <p:nvPr/>
        </p:nvSpPr>
        <p:spPr bwMode="auto">
          <a:xfrm>
            <a:off x="3942460"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作品案例</a:t>
            </a:r>
            <a:endParaRPr lang="zh-CN" altLang="en-US" sz="3200" b="1" dirty="0">
              <a:latin typeface="微软雅黑" panose="020B0503020204020204" pitchFamily="34" charset="-122"/>
              <a:ea typeface="微软雅黑" panose="020B0503020204020204" pitchFamily="34" charset="-122"/>
            </a:endParaRPr>
          </a:p>
        </p:txBody>
      </p:sp>
      <p:sp>
        <p:nvSpPr>
          <p:cNvPr id="48" name="矩形 47"/>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50" name="文本框 37"/>
          <p:cNvSpPr txBox="1"/>
          <p:nvPr/>
        </p:nvSpPr>
        <p:spPr>
          <a:xfrm>
            <a:off x="4096444" y="1050521"/>
            <a:ext cx="1503489"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Work case</a:t>
            </a:r>
            <a:endParaRPr lang="zh-CN" altLang="en-US" dirty="0"/>
          </a:p>
        </p:txBody>
      </p:sp>
      <p:sp>
        <p:nvSpPr>
          <p:cNvPr id="51" name="直接连接符 30"/>
          <p:cNvSpPr>
            <a:spLocks noChangeShapeType="1"/>
          </p:cNvSpPr>
          <p:nvPr/>
        </p:nvSpPr>
        <p:spPr bwMode="auto">
          <a:xfrm>
            <a:off x="4862484" y="1711790"/>
            <a:ext cx="1295" cy="3241675"/>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直接连接符 27"/>
          <p:cNvSpPr>
            <a:spLocks noChangeShapeType="1"/>
          </p:cNvSpPr>
          <p:nvPr/>
        </p:nvSpPr>
        <p:spPr bwMode="auto">
          <a:xfrm>
            <a:off x="571346" y="3409070"/>
            <a:ext cx="8614667" cy="0"/>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 name="矩形 61"/>
          <p:cNvSpPr/>
          <p:nvPr/>
        </p:nvSpPr>
        <p:spPr>
          <a:xfrm>
            <a:off x="7753532" y="2099134"/>
            <a:ext cx="1018615" cy="334903"/>
          </a:xfrm>
          <a:prstGeom prst="rect">
            <a:avLst/>
          </a:prstGeom>
        </p:spPr>
        <p:txBody>
          <a:bodyPr wrap="none" lIns="72582" tIns="36292" rIns="72582" bIns="36292">
            <a:spAutoFit/>
          </a:bodyPr>
          <a:lstStyle/>
          <a:p>
            <a:pPr algn="r"/>
            <a:r>
              <a:rPr lang="zh-CN" altLang="en-US" sz="1700" b="1" dirty="0">
                <a:solidFill>
                  <a:schemeClr val="accent3"/>
                </a:solidFill>
                <a:latin typeface="微软雅黑" pitchFamily="34" charset="-122"/>
                <a:ea typeface="微软雅黑" pitchFamily="34" charset="-122"/>
              </a:rPr>
              <a:t>输入标题</a:t>
            </a:r>
            <a:endParaRPr lang="en-US" altLang="zh-CN" sz="1700" b="1" dirty="0">
              <a:solidFill>
                <a:schemeClr val="accent3"/>
              </a:solidFill>
              <a:latin typeface="微软雅黑" pitchFamily="34" charset="-122"/>
              <a:ea typeface="微软雅黑" pitchFamily="34" charset="-122"/>
            </a:endParaRPr>
          </a:p>
        </p:txBody>
      </p:sp>
      <p:sp>
        <p:nvSpPr>
          <p:cNvPr id="63" name="矩形 47"/>
          <p:cNvSpPr>
            <a:spLocks noChangeArrowheads="1"/>
          </p:cNvSpPr>
          <p:nvPr/>
        </p:nvSpPr>
        <p:spPr bwMode="auto">
          <a:xfrm>
            <a:off x="6452654" y="2413322"/>
            <a:ext cx="2319493" cy="68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tx1">
                    <a:lumMod val="75000"/>
                    <a:lumOff val="25000"/>
                  </a:schemeClr>
                </a:solidFill>
                <a:sym typeface="微软雅黑" pitchFamily="34" charset="-122"/>
              </a:rPr>
              <a:t>请输入您的文字内容请输入您的文字内容请输入您的文字内容请输入您的文字内容请输入您的文字内容</a:t>
            </a:r>
          </a:p>
        </p:txBody>
      </p:sp>
      <p:sp>
        <p:nvSpPr>
          <p:cNvPr id="64" name="矩形 63"/>
          <p:cNvSpPr/>
          <p:nvPr/>
        </p:nvSpPr>
        <p:spPr>
          <a:xfrm>
            <a:off x="1004355" y="3726185"/>
            <a:ext cx="1018615" cy="334903"/>
          </a:xfrm>
          <a:prstGeom prst="rect">
            <a:avLst/>
          </a:prstGeom>
        </p:spPr>
        <p:txBody>
          <a:bodyPr wrap="none" lIns="72582" tIns="36292" rIns="72582" bIns="36292">
            <a:spAutoFit/>
          </a:bodyPr>
          <a:lstStyle/>
          <a:p>
            <a:r>
              <a:rPr lang="zh-CN" altLang="en-US" sz="1700" b="1" dirty="0">
                <a:solidFill>
                  <a:srgbClr val="00B0F0"/>
                </a:solidFill>
                <a:latin typeface="微软雅黑" pitchFamily="34" charset="-122"/>
                <a:ea typeface="微软雅黑" pitchFamily="34" charset="-122"/>
              </a:rPr>
              <a:t>输入标题</a:t>
            </a:r>
            <a:endParaRPr lang="en-US" altLang="zh-CN" sz="1700" b="1" dirty="0">
              <a:solidFill>
                <a:srgbClr val="00B0F0"/>
              </a:solidFill>
              <a:latin typeface="微软雅黑" pitchFamily="34" charset="-122"/>
              <a:ea typeface="微软雅黑" pitchFamily="34" charset="-122"/>
            </a:endParaRPr>
          </a:p>
        </p:txBody>
      </p:sp>
      <p:sp>
        <p:nvSpPr>
          <p:cNvPr id="65" name="矩形 47"/>
          <p:cNvSpPr>
            <a:spLocks noChangeArrowheads="1"/>
          </p:cNvSpPr>
          <p:nvPr/>
        </p:nvSpPr>
        <p:spPr bwMode="auto">
          <a:xfrm>
            <a:off x="1004354" y="4040373"/>
            <a:ext cx="2319493" cy="68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请输入您的文字内容请输入您的文字内容请输入您的文字内容请输入您的文字内容请输入您的文字内容</a:t>
            </a:r>
          </a:p>
        </p:txBody>
      </p:sp>
      <p:sp>
        <p:nvSpPr>
          <p:cNvPr id="66" name="矩形 65"/>
          <p:cNvSpPr/>
          <p:nvPr/>
        </p:nvSpPr>
        <p:spPr>
          <a:xfrm>
            <a:off x="7753532" y="3726185"/>
            <a:ext cx="1018615" cy="334903"/>
          </a:xfrm>
          <a:prstGeom prst="rect">
            <a:avLst/>
          </a:prstGeom>
        </p:spPr>
        <p:txBody>
          <a:bodyPr wrap="none" lIns="72582" tIns="36292" rIns="72582" bIns="36292">
            <a:spAutoFit/>
          </a:bodyPr>
          <a:lstStyle/>
          <a:p>
            <a:pPr algn="r"/>
            <a:r>
              <a:rPr lang="zh-CN" altLang="en-US" sz="1700" b="1" dirty="0">
                <a:solidFill>
                  <a:schemeClr val="accent1"/>
                </a:solidFill>
                <a:latin typeface="微软雅黑" pitchFamily="34" charset="-122"/>
                <a:ea typeface="微软雅黑" pitchFamily="34" charset="-122"/>
              </a:rPr>
              <a:t>输入标题</a:t>
            </a:r>
            <a:endParaRPr lang="en-US" altLang="zh-CN" sz="1700" b="1" dirty="0">
              <a:solidFill>
                <a:schemeClr val="accent1"/>
              </a:solidFill>
              <a:latin typeface="微软雅黑" pitchFamily="34" charset="-122"/>
              <a:ea typeface="微软雅黑" pitchFamily="34" charset="-122"/>
            </a:endParaRPr>
          </a:p>
        </p:txBody>
      </p:sp>
      <p:sp>
        <p:nvSpPr>
          <p:cNvPr id="67" name="矩形 47"/>
          <p:cNvSpPr>
            <a:spLocks noChangeArrowheads="1"/>
          </p:cNvSpPr>
          <p:nvPr/>
        </p:nvSpPr>
        <p:spPr bwMode="auto">
          <a:xfrm>
            <a:off x="6452654" y="4040373"/>
            <a:ext cx="2319493" cy="68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tx1">
                    <a:lumMod val="75000"/>
                    <a:lumOff val="25000"/>
                  </a:schemeClr>
                </a:solidFill>
                <a:sym typeface="微软雅黑" pitchFamily="34" charset="-122"/>
              </a:rPr>
              <a:t>请输入您的文字内容请输入您的文字内容请输入您的文字内容请输入您的文字内容请输入您的文字内容</a:t>
            </a:r>
          </a:p>
        </p:txBody>
      </p:sp>
      <p:sp>
        <p:nvSpPr>
          <p:cNvPr id="26" name="椭圆 35"/>
          <p:cNvSpPr>
            <a:spLocks noChangeArrowheads="1"/>
          </p:cNvSpPr>
          <p:nvPr/>
        </p:nvSpPr>
        <p:spPr bwMode="auto">
          <a:xfrm>
            <a:off x="3674388" y="2217087"/>
            <a:ext cx="2376192" cy="2376192"/>
          </a:xfrm>
          <a:prstGeom prst="ellipse">
            <a:avLst/>
          </a:prstGeom>
          <a:solidFill>
            <a:srgbClr val="007EEA"/>
          </a:solidFill>
          <a:ln>
            <a:noFill/>
          </a:ln>
        </p:spPr>
        <p:txBody>
          <a:bodyPr anchor="ctr"/>
          <a:lstStyle/>
          <a:p>
            <a:pPr algn="ctr"/>
            <a:endParaRPr lang="zh-CN" altLang="zh-CN">
              <a:solidFill>
                <a:srgbClr val="FFFFFF"/>
              </a:solidFill>
            </a:endParaRPr>
          </a:p>
        </p:txBody>
      </p:sp>
      <p:sp>
        <p:nvSpPr>
          <p:cNvPr id="53" name="矩形 22"/>
          <p:cNvSpPr>
            <a:spLocks noChangeArrowheads="1"/>
          </p:cNvSpPr>
          <p:nvPr/>
        </p:nvSpPr>
        <p:spPr bwMode="auto">
          <a:xfrm>
            <a:off x="3556486" y="2901182"/>
            <a:ext cx="2656049" cy="1009299"/>
          </a:xfrm>
          <a:prstGeom prst="rect">
            <a:avLst/>
          </a:prstGeom>
          <a:solidFill>
            <a:schemeClr val="accent3"/>
          </a:solidFill>
          <a:ln>
            <a:noFill/>
          </a:ln>
        </p:spPr>
        <p:txBody>
          <a:bodyPr anchor="ctr"/>
          <a:lstStyle/>
          <a:p>
            <a:pPr algn="ctr"/>
            <a:endParaRPr lang="zh-CN" altLang="en-US" dirty="0"/>
          </a:p>
        </p:txBody>
      </p:sp>
      <p:sp>
        <p:nvSpPr>
          <p:cNvPr id="58" name="椭圆 31"/>
          <p:cNvSpPr>
            <a:spLocks noChangeArrowheads="1"/>
          </p:cNvSpPr>
          <p:nvPr/>
        </p:nvSpPr>
        <p:spPr bwMode="auto">
          <a:xfrm>
            <a:off x="3451539" y="3300237"/>
            <a:ext cx="209893" cy="209893"/>
          </a:xfrm>
          <a:prstGeom prst="ellipse">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59" name="椭圆 32"/>
          <p:cNvSpPr>
            <a:spLocks noChangeArrowheads="1"/>
          </p:cNvSpPr>
          <p:nvPr/>
        </p:nvSpPr>
        <p:spPr bwMode="auto">
          <a:xfrm>
            <a:off x="6107588" y="3300237"/>
            <a:ext cx="209893" cy="209893"/>
          </a:xfrm>
          <a:prstGeom prst="ellipse">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0" name="椭圆 33"/>
          <p:cNvSpPr>
            <a:spLocks noChangeArrowheads="1"/>
          </p:cNvSpPr>
          <p:nvPr/>
        </p:nvSpPr>
        <p:spPr bwMode="auto">
          <a:xfrm>
            <a:off x="4757538" y="2767732"/>
            <a:ext cx="209893" cy="209893"/>
          </a:xfrm>
          <a:prstGeom prst="ellipse">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1" name="椭圆 34"/>
          <p:cNvSpPr>
            <a:spLocks noChangeArrowheads="1"/>
          </p:cNvSpPr>
          <p:nvPr/>
        </p:nvSpPr>
        <p:spPr bwMode="auto">
          <a:xfrm>
            <a:off x="4757538" y="3735175"/>
            <a:ext cx="209893" cy="209893"/>
          </a:xfrm>
          <a:prstGeom prst="ellipse">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43" name="矩形 42"/>
          <p:cNvSpPr/>
          <p:nvPr/>
        </p:nvSpPr>
        <p:spPr>
          <a:xfrm>
            <a:off x="4222245" y="3150307"/>
            <a:ext cx="1377688" cy="442625"/>
          </a:xfrm>
          <a:prstGeom prst="rect">
            <a:avLst/>
          </a:prstGeom>
        </p:spPr>
        <p:txBody>
          <a:bodyPr wrap="none" lIns="72582" tIns="36292" rIns="72582" bIns="36292">
            <a:spAutoFit/>
          </a:bodyPr>
          <a:lstStyle/>
          <a:p>
            <a:r>
              <a:rPr lang="zh-CN" altLang="en-US" sz="2400" b="1" dirty="0">
                <a:solidFill>
                  <a:schemeClr val="bg1"/>
                </a:solidFill>
                <a:latin typeface="微软雅黑" pitchFamily="34" charset="-122"/>
                <a:ea typeface="微软雅黑" pitchFamily="34" charset="-122"/>
              </a:rPr>
              <a:t>某某项目</a:t>
            </a:r>
            <a:endParaRPr lang="en-US" altLang="zh-CN"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6231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218695" y="2358307"/>
            <a:ext cx="7582537" cy="1580198"/>
            <a:chOff x="1362075" y="2755900"/>
            <a:chExt cx="9509125" cy="2006600"/>
          </a:xfrm>
        </p:grpSpPr>
        <p:grpSp>
          <p:nvGrpSpPr>
            <p:cNvPr id="11" name="组合 10"/>
            <p:cNvGrpSpPr/>
            <p:nvPr/>
          </p:nvGrpSpPr>
          <p:grpSpPr>
            <a:xfrm>
              <a:off x="1703539" y="2755900"/>
              <a:ext cx="8826197" cy="2006600"/>
              <a:chOff x="1703539" y="2755900"/>
              <a:chExt cx="8826197" cy="2006600"/>
            </a:xfrm>
          </p:grpSpPr>
          <p:cxnSp>
            <p:nvCxnSpPr>
              <p:cNvPr id="22" name="直接连接符 21"/>
              <p:cNvCxnSpPr/>
              <p:nvPr/>
            </p:nvCxnSpPr>
            <p:spPr>
              <a:xfrm>
                <a:off x="8785225" y="2844800"/>
                <a:ext cx="1479550"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703539" y="2755900"/>
                <a:ext cx="8826197" cy="2006600"/>
                <a:chOff x="1703539" y="2755900"/>
                <a:chExt cx="8826197" cy="2006600"/>
              </a:xfrm>
            </p:grpSpPr>
            <p:cxnSp>
              <p:nvCxnSpPr>
                <p:cNvPr id="10" name="直接连接符 9"/>
                <p:cNvCxnSpPr>
                  <a:stCxn id="8" idx="5"/>
                </p:cNvCxnSpPr>
                <p:nvPr/>
              </p:nvCxnSpPr>
              <p:spPr>
                <a:xfrm flipV="1">
                  <a:off x="1703539" y="2755900"/>
                  <a:ext cx="658661" cy="9602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362200" y="2755900"/>
                  <a:ext cx="135731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719513" y="2755900"/>
                  <a:ext cx="196929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688806" y="2755900"/>
                  <a:ext cx="2210594" cy="20066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891066" y="2844800"/>
                  <a:ext cx="894159"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7" idx="1"/>
                </p:cNvCxnSpPr>
                <p:nvPr/>
              </p:nvCxnSpPr>
              <p:spPr>
                <a:xfrm flipV="1">
                  <a:off x="10264775" y="4005414"/>
                  <a:ext cx="264961" cy="7570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sp>
          <p:nvSpPr>
            <p:cNvPr id="7" name="椭圆 6"/>
            <p:cNvSpPr/>
            <p:nvPr/>
          </p:nvSpPr>
          <p:spPr>
            <a:xfrm flipV="1">
              <a:off x="10471150" y="3663950"/>
              <a:ext cx="400050" cy="400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sp>
          <p:nvSpPr>
            <p:cNvPr id="8" name="椭圆 7"/>
            <p:cNvSpPr/>
            <p:nvPr/>
          </p:nvSpPr>
          <p:spPr>
            <a:xfrm flipV="1">
              <a:off x="1362075" y="3657600"/>
              <a:ext cx="400050" cy="4000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grpSp>
      <p:grpSp>
        <p:nvGrpSpPr>
          <p:cNvPr id="14" name="组合 13"/>
          <p:cNvGrpSpPr/>
          <p:nvPr/>
        </p:nvGrpSpPr>
        <p:grpSpPr>
          <a:xfrm>
            <a:off x="3626374" y="2723357"/>
            <a:ext cx="1017757" cy="1005126"/>
            <a:chOff x="4381500" y="3219450"/>
            <a:chExt cx="1276350" cy="1276350"/>
          </a:xfrm>
        </p:grpSpPr>
        <p:sp>
          <p:nvSpPr>
            <p:cNvPr id="4" name="椭圆 3"/>
            <p:cNvSpPr/>
            <p:nvPr/>
          </p:nvSpPr>
          <p:spPr>
            <a:xfrm>
              <a:off x="4381500" y="3219450"/>
              <a:ext cx="1276350" cy="1276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sp>
          <p:nvSpPr>
            <p:cNvPr id="42"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endParaRPr>
            </a:p>
          </p:txBody>
        </p:sp>
      </p:grpSp>
      <p:grpSp>
        <p:nvGrpSpPr>
          <p:cNvPr id="36" name="组合 35"/>
          <p:cNvGrpSpPr/>
          <p:nvPr/>
        </p:nvGrpSpPr>
        <p:grpSpPr>
          <a:xfrm>
            <a:off x="7218902" y="2723357"/>
            <a:ext cx="1017757" cy="1005126"/>
            <a:chOff x="8886825" y="3219450"/>
            <a:chExt cx="1276350" cy="1276350"/>
          </a:xfrm>
        </p:grpSpPr>
        <p:sp>
          <p:nvSpPr>
            <p:cNvPr id="6" name="椭圆 5"/>
            <p:cNvSpPr/>
            <p:nvPr/>
          </p:nvSpPr>
          <p:spPr>
            <a:xfrm>
              <a:off x="8886825" y="3219450"/>
              <a:ext cx="1276350" cy="1276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sp>
          <p:nvSpPr>
            <p:cNvPr id="43"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endParaRPr>
            </a:p>
          </p:txBody>
        </p:sp>
      </p:grpSp>
      <p:grpSp>
        <p:nvGrpSpPr>
          <p:cNvPr id="13" name="组合 12"/>
          <p:cNvGrpSpPr/>
          <p:nvPr/>
        </p:nvGrpSpPr>
        <p:grpSpPr>
          <a:xfrm>
            <a:off x="1894670" y="2723357"/>
            <a:ext cx="1017757" cy="1005126"/>
            <a:chOff x="2209800" y="3219450"/>
            <a:chExt cx="1276350" cy="1276350"/>
          </a:xfrm>
        </p:grpSpPr>
        <p:sp>
          <p:nvSpPr>
            <p:cNvPr id="3" name="椭圆 2"/>
            <p:cNvSpPr/>
            <p:nvPr/>
          </p:nvSpPr>
          <p:spPr>
            <a:xfrm>
              <a:off x="2209800" y="3219450"/>
              <a:ext cx="1276350" cy="1276350"/>
            </a:xfrm>
            <a:prstGeom prst="ellipse">
              <a:avLst/>
            </a:prstGeom>
            <a:solidFill>
              <a:srgbClr val="007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sp>
          <p:nvSpPr>
            <p:cNvPr id="44"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endParaRPr>
            </a:p>
          </p:txBody>
        </p:sp>
      </p:grpSp>
      <p:grpSp>
        <p:nvGrpSpPr>
          <p:cNvPr id="16" name="组合 15"/>
          <p:cNvGrpSpPr/>
          <p:nvPr/>
        </p:nvGrpSpPr>
        <p:grpSpPr>
          <a:xfrm>
            <a:off x="5494792" y="2723357"/>
            <a:ext cx="1017757" cy="1005126"/>
            <a:chOff x="6724650" y="3219450"/>
            <a:chExt cx="1276350" cy="1276350"/>
          </a:xfrm>
        </p:grpSpPr>
        <p:sp>
          <p:nvSpPr>
            <p:cNvPr id="5" name="椭圆 4"/>
            <p:cNvSpPr/>
            <p:nvPr/>
          </p:nvSpPr>
          <p:spPr>
            <a:xfrm>
              <a:off x="6724650" y="3219450"/>
              <a:ext cx="1276350" cy="1276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sp>
          <p:nvSpPr>
            <p:cNvPr id="45"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endParaRPr>
            </a:p>
          </p:txBody>
        </p:sp>
      </p:grpSp>
      <p:sp>
        <p:nvSpPr>
          <p:cNvPr id="54" name="矩形 53"/>
          <p:cNvSpPr/>
          <p:nvPr/>
        </p:nvSpPr>
        <p:spPr>
          <a:xfrm>
            <a:off x="1523192" y="1366075"/>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55" name="矩形 47"/>
          <p:cNvSpPr>
            <a:spLocks noChangeArrowheads="1"/>
          </p:cNvSpPr>
          <p:nvPr/>
        </p:nvSpPr>
        <p:spPr bwMode="auto">
          <a:xfrm>
            <a:off x="1199882" y="1671270"/>
            <a:ext cx="1693730" cy="62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gn="ctr">
              <a:lnSpc>
                <a:spcPct val="120000"/>
              </a:lnSpc>
              <a:spcBef>
                <a:spcPct val="0"/>
              </a:spcBef>
              <a:buFont typeface="Arial" charset="0"/>
              <a:buNone/>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6" name="矩形 55"/>
          <p:cNvSpPr/>
          <p:nvPr/>
        </p:nvSpPr>
        <p:spPr>
          <a:xfrm>
            <a:off x="2583900" y="3999514"/>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57" name="矩形 47"/>
          <p:cNvSpPr>
            <a:spLocks noChangeArrowheads="1"/>
          </p:cNvSpPr>
          <p:nvPr/>
        </p:nvSpPr>
        <p:spPr bwMode="auto">
          <a:xfrm>
            <a:off x="2262715" y="4317125"/>
            <a:ext cx="1689478" cy="6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gn="ctr">
              <a:lnSpc>
                <a:spcPct val="120000"/>
              </a:lnSpc>
              <a:spcBef>
                <a:spcPct val="0"/>
              </a:spcBef>
              <a:buFont typeface="Arial" charset="0"/>
              <a:buNone/>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8" name="矩形 57"/>
          <p:cNvSpPr/>
          <p:nvPr/>
        </p:nvSpPr>
        <p:spPr>
          <a:xfrm>
            <a:off x="4160282" y="1366075"/>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59" name="矩形 47"/>
          <p:cNvSpPr>
            <a:spLocks noChangeArrowheads="1"/>
          </p:cNvSpPr>
          <p:nvPr/>
        </p:nvSpPr>
        <p:spPr bwMode="auto">
          <a:xfrm>
            <a:off x="3922035" y="1671270"/>
            <a:ext cx="1609323" cy="62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gn="ctr">
              <a:lnSpc>
                <a:spcPct val="120000"/>
              </a:lnSpc>
              <a:spcBef>
                <a:spcPct val="0"/>
              </a:spcBef>
              <a:buFont typeface="Arial" charset="0"/>
              <a:buNone/>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0" name="矩形 59"/>
          <p:cNvSpPr/>
          <p:nvPr/>
        </p:nvSpPr>
        <p:spPr>
          <a:xfrm>
            <a:off x="6683927" y="1366075"/>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61" name="矩形 47"/>
          <p:cNvSpPr>
            <a:spLocks noChangeArrowheads="1"/>
          </p:cNvSpPr>
          <p:nvPr/>
        </p:nvSpPr>
        <p:spPr bwMode="auto">
          <a:xfrm>
            <a:off x="6348039" y="1671270"/>
            <a:ext cx="1718889" cy="62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gn="ctr">
              <a:lnSpc>
                <a:spcPct val="120000"/>
              </a:lnSpc>
              <a:spcBef>
                <a:spcPct val="0"/>
              </a:spcBef>
              <a:buFont typeface="Arial" charset="0"/>
              <a:buNone/>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2" name="矩形 61"/>
          <p:cNvSpPr/>
          <p:nvPr/>
        </p:nvSpPr>
        <p:spPr>
          <a:xfrm>
            <a:off x="5887694" y="3999514"/>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63" name="矩形 47"/>
          <p:cNvSpPr>
            <a:spLocks noChangeArrowheads="1"/>
          </p:cNvSpPr>
          <p:nvPr/>
        </p:nvSpPr>
        <p:spPr bwMode="auto">
          <a:xfrm>
            <a:off x="5492983" y="4317126"/>
            <a:ext cx="1836530" cy="6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p>
            <a:pPr algn="ctr">
              <a:lnSpc>
                <a:spcPct val="120000"/>
              </a:lnSpc>
              <a:spcBef>
                <a:spcPct val="0"/>
              </a:spcBef>
              <a:buFont typeface="Arial" charset="0"/>
              <a:buNone/>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46" name="TextBox 18"/>
          <p:cNvSpPr>
            <a:spLocks noChangeArrowheads="1"/>
          </p:cNvSpPr>
          <p:nvPr/>
        </p:nvSpPr>
        <p:spPr bwMode="auto">
          <a:xfrm>
            <a:off x="3685978" y="399325"/>
            <a:ext cx="2349874" cy="52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2800" b="1" dirty="0">
                <a:latin typeface="微软雅黑" panose="020B0503020204020204" pitchFamily="34" charset="-122"/>
                <a:ea typeface="微软雅黑" panose="020B0503020204020204" pitchFamily="34" charset="-122"/>
                <a:sym typeface="Impact" pitchFamily="34" charset="0"/>
              </a:rPr>
              <a:t>某某项目细节</a:t>
            </a:r>
            <a:endParaRPr lang="zh-CN" altLang="en-US" sz="2800" b="1" dirty="0">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11362" y="1054931"/>
            <a:ext cx="9733212"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9120690"/>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a:grpSpLocks/>
          </p:cNvGrpSpPr>
          <p:nvPr/>
        </p:nvGrpSpPr>
        <p:grpSpPr bwMode="auto">
          <a:xfrm>
            <a:off x="3401116" y="1372033"/>
            <a:ext cx="4258811" cy="3746783"/>
            <a:chOff x="0" y="0"/>
            <a:chExt cx="5407191" cy="4756567"/>
          </a:xfrm>
        </p:grpSpPr>
        <p:sp>
          <p:nvSpPr>
            <p:cNvPr id="39" name="Freeform 3"/>
            <p:cNvSpPr>
              <a:spLocks noChangeArrowheads="1"/>
            </p:cNvSpPr>
            <p:nvPr/>
          </p:nvSpPr>
          <p:spPr bwMode="auto">
            <a:xfrm>
              <a:off x="3148473" y="4482387"/>
              <a:ext cx="297052" cy="274180"/>
            </a:xfrm>
            <a:custGeom>
              <a:avLst/>
              <a:gdLst>
                <a:gd name="T0" fmla="*/ 194678 w 177"/>
                <a:gd name="T1" fmla="*/ 45980 h 161"/>
                <a:gd name="T2" fmla="*/ 265165 w 177"/>
                <a:gd name="T3" fmla="*/ 45980 h 161"/>
                <a:gd name="T4" fmla="*/ 332295 w 177"/>
                <a:gd name="T5" fmla="*/ 22139 h 161"/>
                <a:gd name="T6" fmla="*/ 397748 w 177"/>
                <a:gd name="T7" fmla="*/ 45980 h 161"/>
                <a:gd name="T8" fmla="*/ 496765 w 177"/>
                <a:gd name="T9" fmla="*/ 0 h 161"/>
                <a:gd name="T10" fmla="*/ 629347 w 177"/>
                <a:gd name="T11" fmla="*/ 22139 h 161"/>
                <a:gd name="T12" fmla="*/ 694800 w 177"/>
                <a:gd name="T13" fmla="*/ 0 h 161"/>
                <a:gd name="T14" fmla="*/ 730043 w 177"/>
                <a:gd name="T15" fmla="*/ 90258 h 161"/>
                <a:gd name="T16" fmla="*/ 629347 w 177"/>
                <a:gd name="T17" fmla="*/ 136239 h 161"/>
                <a:gd name="T18" fmla="*/ 595782 w 177"/>
                <a:gd name="T19" fmla="*/ 291210 h 161"/>
                <a:gd name="T20" fmla="*/ 526974 w 177"/>
                <a:gd name="T21" fmla="*/ 338893 h 161"/>
                <a:gd name="T22" fmla="*/ 526974 w 177"/>
                <a:gd name="T23" fmla="*/ 407013 h 161"/>
                <a:gd name="T24" fmla="*/ 434669 w 177"/>
                <a:gd name="T25" fmla="*/ 381468 h 161"/>
                <a:gd name="T26" fmla="*/ 397748 w 177"/>
                <a:gd name="T27" fmla="*/ 407013 h 161"/>
                <a:gd name="T28" fmla="*/ 397748 w 177"/>
                <a:gd name="T29" fmla="*/ 451290 h 161"/>
                <a:gd name="T30" fmla="*/ 332295 w 177"/>
                <a:gd name="T31" fmla="*/ 451290 h 161"/>
                <a:gd name="T32" fmla="*/ 194678 w 177"/>
                <a:gd name="T33" fmla="*/ 407013 h 161"/>
                <a:gd name="T34" fmla="*/ 33565 w 177"/>
                <a:gd name="T35" fmla="*/ 381468 h 161"/>
                <a:gd name="T36" fmla="*/ 0 w 177"/>
                <a:gd name="T37" fmla="*/ 245229 h 161"/>
                <a:gd name="T38" fmla="*/ 0 w 177"/>
                <a:gd name="T39" fmla="*/ 178813 h 161"/>
                <a:gd name="T40" fmla="*/ 162791 w 177"/>
                <a:gd name="T41" fmla="*/ 90258 h 161"/>
                <a:gd name="T42" fmla="*/ 194678 w 177"/>
                <a:gd name="T43" fmla="*/ 45980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40" name="Freeform 4"/>
            <p:cNvSpPr>
              <a:spLocks noChangeArrowheads="1"/>
            </p:cNvSpPr>
            <p:nvPr/>
          </p:nvSpPr>
          <p:spPr bwMode="auto">
            <a:xfrm>
              <a:off x="4221785" y="0"/>
              <a:ext cx="1185406" cy="1190682"/>
            </a:xfrm>
            <a:custGeom>
              <a:avLst/>
              <a:gdLst>
                <a:gd name="T0" fmla="*/ 68939 w 705"/>
                <a:gd name="T1" fmla="*/ 182788 h 697"/>
                <a:gd name="T2" fmla="*/ 132833 w 705"/>
                <a:gd name="T3" fmla="*/ 295535 h 697"/>
                <a:gd name="T4" fmla="*/ 300975 w 705"/>
                <a:gd name="T5" fmla="*/ 295535 h 697"/>
                <a:gd name="T6" fmla="*/ 435490 w 705"/>
                <a:gd name="T7" fmla="*/ 502239 h 697"/>
                <a:gd name="T8" fmla="*/ 667526 w 705"/>
                <a:gd name="T9" fmla="*/ 454407 h 697"/>
                <a:gd name="T10" fmla="*/ 970183 w 705"/>
                <a:gd name="T11" fmla="*/ 478323 h 697"/>
                <a:gd name="T12" fmla="*/ 904608 w 705"/>
                <a:gd name="T13" fmla="*/ 890022 h 697"/>
                <a:gd name="T14" fmla="*/ 800359 w 705"/>
                <a:gd name="T15" fmla="*/ 1115517 h 697"/>
                <a:gd name="T16" fmla="*/ 435490 w 705"/>
                <a:gd name="T17" fmla="*/ 1320512 h 697"/>
                <a:gd name="T18" fmla="*/ 633898 w 705"/>
                <a:gd name="T19" fmla="*/ 1388844 h 697"/>
                <a:gd name="T20" fmla="*/ 568322 w 705"/>
                <a:gd name="T21" fmla="*/ 1481092 h 697"/>
                <a:gd name="T22" fmla="*/ 736465 w 705"/>
                <a:gd name="T23" fmla="*/ 1551132 h 697"/>
                <a:gd name="T24" fmla="*/ 800359 w 705"/>
                <a:gd name="T25" fmla="*/ 1639964 h 697"/>
                <a:gd name="T26" fmla="*/ 1207265 w 705"/>
                <a:gd name="T27" fmla="*/ 1663880 h 697"/>
                <a:gd name="T28" fmla="*/ 1340097 w 705"/>
                <a:gd name="T29" fmla="*/ 1687796 h 697"/>
                <a:gd name="T30" fmla="*/ 1607444 w 705"/>
                <a:gd name="T31" fmla="*/ 1822751 h 697"/>
                <a:gd name="T32" fmla="*/ 1775587 w 705"/>
                <a:gd name="T33" fmla="*/ 1889375 h 697"/>
                <a:gd name="T34" fmla="*/ 1805853 w 705"/>
                <a:gd name="T35" fmla="*/ 1774919 h 697"/>
                <a:gd name="T36" fmla="*/ 2007624 w 705"/>
                <a:gd name="T37" fmla="*/ 1983331 h 697"/>
                <a:gd name="T38" fmla="*/ 2074881 w 705"/>
                <a:gd name="T39" fmla="*/ 1935499 h 697"/>
                <a:gd name="T40" fmla="*/ 2308599 w 705"/>
                <a:gd name="T41" fmla="*/ 1935499 h 697"/>
                <a:gd name="T42" fmla="*/ 2473379 w 705"/>
                <a:gd name="T43" fmla="*/ 1797127 h 697"/>
                <a:gd name="T44" fmla="*/ 2510370 w 705"/>
                <a:gd name="T45" fmla="*/ 1505008 h 697"/>
                <a:gd name="T46" fmla="*/ 2776036 w 705"/>
                <a:gd name="T47" fmla="*/ 1527216 h 697"/>
                <a:gd name="T48" fmla="*/ 2844974 w 705"/>
                <a:gd name="T49" fmla="*/ 978853 h 697"/>
                <a:gd name="T50" fmla="*/ 2908869 w 705"/>
                <a:gd name="T51" fmla="*/ 842190 h 697"/>
                <a:gd name="T52" fmla="*/ 2945860 w 705"/>
                <a:gd name="T53" fmla="*/ 732859 h 697"/>
                <a:gd name="T54" fmla="*/ 2543999 w 705"/>
                <a:gd name="T55" fmla="*/ 910522 h 697"/>
                <a:gd name="T56" fmla="*/ 2340546 w 705"/>
                <a:gd name="T57" fmla="*/ 1026686 h 697"/>
                <a:gd name="T58" fmla="*/ 2044615 w 705"/>
                <a:gd name="T59" fmla="*/ 864398 h 697"/>
                <a:gd name="T60" fmla="*/ 1842844 w 705"/>
                <a:gd name="T61" fmla="*/ 796066 h 697"/>
                <a:gd name="T62" fmla="*/ 1572134 w 705"/>
                <a:gd name="T63" fmla="*/ 732859 h 697"/>
                <a:gd name="T64" fmla="*/ 1504877 w 705"/>
                <a:gd name="T65" fmla="*/ 685027 h 697"/>
                <a:gd name="T66" fmla="*/ 1405673 w 705"/>
                <a:gd name="T67" fmla="*/ 707234 h 697"/>
                <a:gd name="T68" fmla="*/ 1103016 w 705"/>
                <a:gd name="T69" fmla="*/ 365575 h 697"/>
                <a:gd name="T70" fmla="*/ 1040803 w 705"/>
                <a:gd name="T71" fmla="*/ 249411 h 697"/>
                <a:gd name="T72" fmla="*/ 605314 w 705"/>
                <a:gd name="T73" fmla="*/ 70040 h 697"/>
                <a:gd name="T74" fmla="*/ 68939 w 705"/>
                <a:gd name="T75" fmla="*/ 46124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41" name="Freeform 5"/>
            <p:cNvSpPr>
              <a:spLocks noChangeArrowheads="1"/>
            </p:cNvSpPr>
            <p:nvPr/>
          </p:nvSpPr>
          <p:spPr bwMode="auto">
            <a:xfrm>
              <a:off x="4335281" y="921123"/>
              <a:ext cx="889755" cy="685451"/>
            </a:xfrm>
            <a:custGeom>
              <a:avLst/>
              <a:gdLst>
                <a:gd name="T0" fmla="*/ 2213455 w 529"/>
                <a:gd name="T1" fmla="*/ 417082 h 401"/>
                <a:gd name="T2" fmla="*/ 2008256 w 529"/>
                <a:gd name="T3" fmla="*/ 417082 h 401"/>
                <a:gd name="T4" fmla="*/ 1912385 w 529"/>
                <a:gd name="T5" fmla="*/ 345290 h 401"/>
                <a:gd name="T6" fmla="*/ 1776146 w 529"/>
                <a:gd name="T7" fmla="*/ 439304 h 401"/>
                <a:gd name="T8" fmla="*/ 1742507 w 529"/>
                <a:gd name="T9" fmla="*/ 391442 h 401"/>
                <a:gd name="T10" fmla="*/ 1710550 w 529"/>
                <a:gd name="T11" fmla="*/ 463235 h 401"/>
                <a:gd name="T12" fmla="*/ 1510397 w 529"/>
                <a:gd name="T13" fmla="*/ 367511 h 401"/>
                <a:gd name="T14" fmla="*/ 1510397 w 529"/>
                <a:gd name="T15" fmla="*/ 254694 h 401"/>
                <a:gd name="T16" fmla="*/ 1441437 w 529"/>
                <a:gd name="T17" fmla="*/ 276915 h 401"/>
                <a:gd name="T18" fmla="*/ 1478440 w 529"/>
                <a:gd name="T19" fmla="*/ 367511 h 401"/>
                <a:gd name="T20" fmla="*/ 1377522 w 529"/>
                <a:gd name="T21" fmla="*/ 367511 h 401"/>
                <a:gd name="T22" fmla="*/ 1308562 w 529"/>
                <a:gd name="T23" fmla="*/ 299137 h 401"/>
                <a:gd name="T24" fmla="*/ 1237920 w 529"/>
                <a:gd name="T25" fmla="*/ 299137 h 401"/>
                <a:gd name="T26" fmla="*/ 1041131 w 529"/>
                <a:gd name="T27" fmla="*/ 160679 h 401"/>
                <a:gd name="T28" fmla="*/ 904893 w 529"/>
                <a:gd name="T29" fmla="*/ 208541 h 401"/>
                <a:gd name="T30" fmla="*/ 904893 w 529"/>
                <a:gd name="T31" fmla="*/ 160679 h 401"/>
                <a:gd name="T32" fmla="*/ 667737 w 529"/>
                <a:gd name="T33" fmla="*/ 186320 h 401"/>
                <a:gd name="T34" fmla="*/ 504587 w 529"/>
                <a:gd name="T35" fmla="*/ 114527 h 401"/>
                <a:gd name="T36" fmla="*/ 504587 w 529"/>
                <a:gd name="T37" fmla="*/ 0 h 401"/>
                <a:gd name="T38" fmla="*/ 435627 w 529"/>
                <a:gd name="T39" fmla="*/ 22222 h 401"/>
                <a:gd name="T40" fmla="*/ 265749 w 529"/>
                <a:gd name="T41" fmla="*/ 22222 h 401"/>
                <a:gd name="T42" fmla="*/ 301070 w 529"/>
                <a:gd name="T43" fmla="*/ 160679 h 401"/>
                <a:gd name="T44" fmla="*/ 203517 w 529"/>
                <a:gd name="T45" fmla="*/ 160679 h 401"/>
                <a:gd name="T46" fmla="*/ 33639 w 529"/>
                <a:gd name="T47" fmla="*/ 92305 h 401"/>
                <a:gd name="T48" fmla="*/ 0 w 529"/>
                <a:gd name="T49" fmla="*/ 160679 h 401"/>
                <a:gd name="T50" fmla="*/ 132875 w 529"/>
                <a:gd name="T51" fmla="*/ 254694 h 401"/>
                <a:gd name="T52" fmla="*/ 100917 w 529"/>
                <a:gd name="T53" fmla="*/ 345290 h 401"/>
                <a:gd name="T54" fmla="*/ 203517 w 529"/>
                <a:gd name="T55" fmla="*/ 463235 h 401"/>
                <a:gd name="T56" fmla="*/ 366667 w 529"/>
                <a:gd name="T57" fmla="*/ 391442 h 401"/>
                <a:gd name="T58" fmla="*/ 467584 w 529"/>
                <a:gd name="T59" fmla="*/ 529900 h 401"/>
                <a:gd name="T60" fmla="*/ 467584 w 529"/>
                <a:gd name="T61" fmla="*/ 644427 h 401"/>
                <a:gd name="T62" fmla="*/ 634098 w 529"/>
                <a:gd name="T63" fmla="*/ 644427 h 401"/>
                <a:gd name="T64" fmla="*/ 703058 w 529"/>
                <a:gd name="T65" fmla="*/ 760663 h 401"/>
                <a:gd name="T66" fmla="*/ 736697 w 529"/>
                <a:gd name="T67" fmla="*/ 666648 h 401"/>
                <a:gd name="T68" fmla="*/ 872935 w 529"/>
                <a:gd name="T69" fmla="*/ 806815 h 401"/>
                <a:gd name="T70" fmla="*/ 970489 w 529"/>
                <a:gd name="T71" fmla="*/ 919633 h 401"/>
                <a:gd name="T72" fmla="*/ 970489 w 529"/>
                <a:gd name="T73" fmla="*/ 991425 h 401"/>
                <a:gd name="T74" fmla="*/ 1108409 w 529"/>
                <a:gd name="T75" fmla="*/ 1152105 h 401"/>
                <a:gd name="T76" fmla="*/ 1207645 w 529"/>
                <a:gd name="T77" fmla="*/ 1082021 h 401"/>
                <a:gd name="T78" fmla="*/ 1273241 w 529"/>
                <a:gd name="T79" fmla="*/ 943563 h 401"/>
                <a:gd name="T80" fmla="*/ 1340519 w 529"/>
                <a:gd name="T81" fmla="*/ 919633 h 401"/>
                <a:gd name="T82" fmla="*/ 1407798 w 529"/>
                <a:gd name="T83" fmla="*/ 943563 h 401"/>
                <a:gd name="T84" fmla="*/ 1377522 w 529"/>
                <a:gd name="T85" fmla="*/ 991425 h 401"/>
                <a:gd name="T86" fmla="*/ 1572629 w 529"/>
                <a:gd name="T87" fmla="*/ 991425 h 401"/>
                <a:gd name="T88" fmla="*/ 1643272 w 529"/>
                <a:gd name="T89" fmla="*/ 943563 h 401"/>
                <a:gd name="T90" fmla="*/ 1643272 w 529"/>
                <a:gd name="T91" fmla="*/ 897411 h 401"/>
                <a:gd name="T92" fmla="*/ 1609632 w 529"/>
                <a:gd name="T93" fmla="*/ 849549 h 401"/>
                <a:gd name="T94" fmla="*/ 1813149 w 529"/>
                <a:gd name="T95" fmla="*/ 782884 h 401"/>
                <a:gd name="T96" fmla="*/ 1843424 w 529"/>
                <a:gd name="T97" fmla="*/ 760663 h 401"/>
                <a:gd name="T98" fmla="*/ 1843424 w 529"/>
                <a:gd name="T99" fmla="*/ 711091 h 401"/>
                <a:gd name="T100" fmla="*/ 1912385 w 529"/>
                <a:gd name="T101" fmla="*/ 688870 h 401"/>
                <a:gd name="T102" fmla="*/ 1912385 w 529"/>
                <a:gd name="T103" fmla="*/ 552121 h 401"/>
                <a:gd name="T104" fmla="*/ 1981345 w 529"/>
                <a:gd name="T105" fmla="*/ 552121 h 401"/>
                <a:gd name="T106" fmla="*/ 2008256 w 529"/>
                <a:gd name="T107" fmla="*/ 620496 h 401"/>
                <a:gd name="T108" fmla="*/ 2112537 w 529"/>
                <a:gd name="T109" fmla="*/ 666648 h 401"/>
                <a:gd name="T110" fmla="*/ 2147858 w 529"/>
                <a:gd name="T111" fmla="*/ 644427 h 401"/>
                <a:gd name="T112" fmla="*/ 2112537 w 529"/>
                <a:gd name="T113" fmla="*/ 598274 h 401"/>
                <a:gd name="T114" fmla="*/ 2112537 w 529"/>
                <a:gd name="T115" fmla="*/ 552121 h 401"/>
                <a:gd name="T116" fmla="*/ 2213455 w 529"/>
                <a:gd name="T117" fmla="*/ 529900 h 401"/>
                <a:gd name="T118" fmla="*/ 2213455 w 529"/>
                <a:gd name="T119" fmla="*/ 417082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48" name="Freeform 6"/>
            <p:cNvSpPr>
              <a:spLocks noChangeArrowheads="1"/>
            </p:cNvSpPr>
            <p:nvPr/>
          </p:nvSpPr>
          <p:spPr bwMode="auto">
            <a:xfrm>
              <a:off x="4147521" y="1301587"/>
              <a:ext cx="634739" cy="673128"/>
            </a:xfrm>
            <a:custGeom>
              <a:avLst/>
              <a:gdLst>
                <a:gd name="T0" fmla="*/ 1584322 w 377"/>
                <a:gd name="T1" fmla="*/ 512125 h 393"/>
                <a:gd name="T2" fmla="*/ 1417640 w 377"/>
                <a:gd name="T3" fmla="*/ 347697 h 393"/>
                <a:gd name="T4" fmla="*/ 1447946 w 377"/>
                <a:gd name="T5" fmla="*/ 279185 h 393"/>
                <a:gd name="T6" fmla="*/ 1316620 w 377"/>
                <a:gd name="T7" fmla="*/ 114757 h 393"/>
                <a:gd name="T8" fmla="*/ 1215601 w 377"/>
                <a:gd name="T9" fmla="*/ 22266 h 393"/>
                <a:gd name="T10" fmla="*/ 1180244 w 377"/>
                <a:gd name="T11" fmla="*/ 114757 h 393"/>
                <a:gd name="T12" fmla="*/ 1112898 w 377"/>
                <a:gd name="T13" fmla="*/ 0 h 393"/>
                <a:gd name="T14" fmla="*/ 979889 w 377"/>
                <a:gd name="T15" fmla="*/ 0 h 393"/>
                <a:gd name="T16" fmla="*/ 1011878 w 377"/>
                <a:gd name="T17" fmla="*/ 70225 h 393"/>
                <a:gd name="T18" fmla="*/ 841829 w 377"/>
                <a:gd name="T19" fmla="*/ 164428 h 393"/>
                <a:gd name="T20" fmla="*/ 740809 w 377"/>
                <a:gd name="T21" fmla="*/ 164428 h 393"/>
                <a:gd name="T22" fmla="*/ 203723 w 377"/>
                <a:gd name="T23" fmla="*/ 419635 h 393"/>
                <a:gd name="T24" fmla="*/ 101019 w 377"/>
                <a:gd name="T25" fmla="*/ 327144 h 393"/>
                <a:gd name="T26" fmla="*/ 33673 w 377"/>
                <a:gd name="T27" fmla="*/ 327144 h 393"/>
                <a:gd name="T28" fmla="*/ 69030 w 377"/>
                <a:gd name="T29" fmla="*/ 395655 h 393"/>
                <a:gd name="T30" fmla="*/ 69030 w 377"/>
                <a:gd name="T31" fmla="*/ 465880 h 393"/>
                <a:gd name="T32" fmla="*/ 101019 w 377"/>
                <a:gd name="T33" fmla="*/ 537817 h 393"/>
                <a:gd name="T34" fmla="*/ 33673 w 377"/>
                <a:gd name="T35" fmla="*/ 537817 h 393"/>
                <a:gd name="T36" fmla="*/ 33673 w 377"/>
                <a:gd name="T37" fmla="*/ 628595 h 393"/>
                <a:gd name="T38" fmla="*/ 0 w 377"/>
                <a:gd name="T39" fmla="*/ 676554 h 393"/>
                <a:gd name="T40" fmla="*/ 133009 w 377"/>
                <a:gd name="T41" fmla="*/ 698820 h 393"/>
                <a:gd name="T42" fmla="*/ 272753 w 377"/>
                <a:gd name="T43" fmla="*/ 863248 h 393"/>
                <a:gd name="T44" fmla="*/ 437751 w 377"/>
                <a:gd name="T45" fmla="*/ 698820 h 393"/>
                <a:gd name="T46" fmla="*/ 505097 w 377"/>
                <a:gd name="T47" fmla="*/ 606329 h 393"/>
                <a:gd name="T48" fmla="*/ 675147 w 377"/>
                <a:gd name="T49" fmla="*/ 582350 h 393"/>
                <a:gd name="T50" fmla="*/ 779534 w 377"/>
                <a:gd name="T51" fmla="*/ 628595 h 393"/>
                <a:gd name="T52" fmla="*/ 779534 w 377"/>
                <a:gd name="T53" fmla="*/ 650862 h 393"/>
                <a:gd name="T54" fmla="*/ 811523 w 377"/>
                <a:gd name="T55" fmla="*/ 650862 h 393"/>
                <a:gd name="T56" fmla="*/ 710504 w 377"/>
                <a:gd name="T57" fmla="*/ 815290 h 393"/>
                <a:gd name="T58" fmla="*/ 641474 w 377"/>
                <a:gd name="T59" fmla="*/ 815290 h 393"/>
                <a:gd name="T60" fmla="*/ 675147 w 377"/>
                <a:gd name="T61" fmla="*/ 907781 h 393"/>
                <a:gd name="T62" fmla="*/ 641474 w 377"/>
                <a:gd name="T63" fmla="*/ 931760 h 393"/>
                <a:gd name="T64" fmla="*/ 710504 w 377"/>
                <a:gd name="T65" fmla="*/ 931760 h 393"/>
                <a:gd name="T66" fmla="*/ 574127 w 377"/>
                <a:gd name="T67" fmla="*/ 1094475 h 393"/>
                <a:gd name="T68" fmla="*/ 606117 w 377"/>
                <a:gd name="T69" fmla="*/ 1140721 h 393"/>
                <a:gd name="T70" fmla="*/ 675147 w 377"/>
                <a:gd name="T71" fmla="*/ 1094475 h 393"/>
                <a:gd name="T72" fmla="*/ 710504 w 377"/>
                <a:gd name="T73" fmla="*/ 1024251 h 393"/>
                <a:gd name="T74" fmla="*/ 779534 w 377"/>
                <a:gd name="T75" fmla="*/ 1024251 h 393"/>
                <a:gd name="T76" fmla="*/ 841829 w 377"/>
                <a:gd name="T77" fmla="*/ 981431 h 393"/>
                <a:gd name="T78" fmla="*/ 841829 w 377"/>
                <a:gd name="T79" fmla="*/ 907781 h 393"/>
                <a:gd name="T80" fmla="*/ 1082592 w 377"/>
                <a:gd name="T81" fmla="*/ 815290 h 393"/>
                <a:gd name="T82" fmla="*/ 1281264 w 377"/>
                <a:gd name="T83" fmla="*/ 770757 h 393"/>
                <a:gd name="T84" fmla="*/ 1316620 w 377"/>
                <a:gd name="T85" fmla="*/ 650862 h 393"/>
                <a:gd name="T86" fmla="*/ 1447946 w 377"/>
                <a:gd name="T87" fmla="*/ 582350 h 393"/>
                <a:gd name="T88" fmla="*/ 1552333 w 377"/>
                <a:gd name="T89" fmla="*/ 560084 h 393"/>
                <a:gd name="T90" fmla="*/ 1584322 w 377"/>
                <a:gd name="T91" fmla="*/ 512125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49" name="Freeform 7"/>
            <p:cNvSpPr>
              <a:spLocks noChangeArrowheads="1"/>
            </p:cNvSpPr>
            <p:nvPr/>
          </p:nvSpPr>
          <p:spPr bwMode="auto">
            <a:xfrm>
              <a:off x="3664111" y="1454080"/>
              <a:ext cx="592703" cy="916502"/>
            </a:xfrm>
            <a:custGeom>
              <a:avLst/>
              <a:gdLst>
                <a:gd name="T0" fmla="*/ 1326446 w 353"/>
                <a:gd name="T1" fmla="*/ 453984 h 537"/>
                <a:gd name="T2" fmla="*/ 1227382 w 353"/>
                <a:gd name="T3" fmla="*/ 273073 h 537"/>
                <a:gd name="T4" fmla="*/ 1030934 w 353"/>
                <a:gd name="T5" fmla="*/ 252593 h 537"/>
                <a:gd name="T6" fmla="*/ 926833 w 353"/>
                <a:gd name="T7" fmla="*/ 0 h 537"/>
                <a:gd name="T8" fmla="*/ 730385 w 353"/>
                <a:gd name="T9" fmla="*/ 186031 h 537"/>
                <a:gd name="T10" fmla="*/ 564159 w 353"/>
                <a:gd name="T11" fmla="*/ 230406 h 537"/>
                <a:gd name="T12" fmla="*/ 332451 w 353"/>
                <a:gd name="T13" fmla="*/ 295260 h 537"/>
                <a:gd name="T14" fmla="*/ 132645 w 353"/>
                <a:gd name="T15" fmla="*/ 208218 h 537"/>
                <a:gd name="T16" fmla="*/ 33581 w 353"/>
                <a:gd name="T17" fmla="*/ 343048 h 537"/>
                <a:gd name="T18" fmla="*/ 231708 w 353"/>
                <a:gd name="T19" fmla="*/ 571747 h 537"/>
                <a:gd name="T20" fmla="*/ 100743 w 353"/>
                <a:gd name="T21" fmla="*/ 662203 h 537"/>
                <a:gd name="T22" fmla="*/ 265289 w 353"/>
                <a:gd name="T23" fmla="*/ 774845 h 537"/>
                <a:gd name="T24" fmla="*/ 132645 w 353"/>
                <a:gd name="T25" fmla="*/ 819220 h 537"/>
                <a:gd name="T26" fmla="*/ 68841 w 353"/>
                <a:gd name="T27" fmla="*/ 931862 h 537"/>
                <a:gd name="T28" fmla="*/ 132645 w 353"/>
                <a:gd name="T29" fmla="*/ 1140081 h 537"/>
                <a:gd name="T30" fmla="*/ 100743 w 353"/>
                <a:gd name="T31" fmla="*/ 1457528 h 537"/>
                <a:gd name="T32" fmla="*/ 364353 w 353"/>
                <a:gd name="T33" fmla="*/ 1505316 h 537"/>
                <a:gd name="T34" fmla="*/ 465096 w 353"/>
                <a:gd name="T35" fmla="*/ 1457528 h 537"/>
                <a:gd name="T36" fmla="*/ 629642 w 353"/>
                <a:gd name="T37" fmla="*/ 1208349 h 537"/>
                <a:gd name="T38" fmla="*/ 962093 w 353"/>
                <a:gd name="T39" fmla="*/ 1071812 h 537"/>
                <a:gd name="T40" fmla="*/ 995674 w 353"/>
                <a:gd name="T41" fmla="*/ 981357 h 537"/>
                <a:gd name="T42" fmla="*/ 799226 w 353"/>
                <a:gd name="T43" fmla="*/ 911382 h 537"/>
                <a:gd name="T44" fmla="*/ 762287 w 353"/>
                <a:gd name="T45" fmla="*/ 819220 h 537"/>
                <a:gd name="T46" fmla="*/ 666581 w 353"/>
                <a:gd name="T47" fmla="*/ 754365 h 537"/>
                <a:gd name="T48" fmla="*/ 434873 w 353"/>
                <a:gd name="T49" fmla="*/ 732178 h 537"/>
                <a:gd name="T50" fmla="*/ 564159 w 353"/>
                <a:gd name="T51" fmla="*/ 477878 h 537"/>
                <a:gd name="T52" fmla="*/ 666581 w 353"/>
                <a:gd name="T53" fmla="*/ 387423 h 537"/>
                <a:gd name="T54" fmla="*/ 799226 w 353"/>
                <a:gd name="T55" fmla="*/ 431797 h 537"/>
                <a:gd name="T56" fmla="*/ 861350 w 353"/>
                <a:gd name="T57" fmla="*/ 523959 h 537"/>
                <a:gd name="T58" fmla="*/ 926833 w 353"/>
                <a:gd name="T59" fmla="*/ 571747 h 537"/>
                <a:gd name="T60" fmla="*/ 1062836 w 353"/>
                <a:gd name="T61" fmla="*/ 732178 h 537"/>
                <a:gd name="T62" fmla="*/ 1129998 w 353"/>
                <a:gd name="T63" fmla="*/ 819220 h 537"/>
                <a:gd name="T64" fmla="*/ 1360027 w 353"/>
                <a:gd name="T65" fmla="*/ 61612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50" name="Freeform 8"/>
            <p:cNvSpPr>
              <a:spLocks noChangeArrowheads="1"/>
            </p:cNvSpPr>
            <p:nvPr/>
          </p:nvSpPr>
          <p:spPr bwMode="auto">
            <a:xfrm>
              <a:off x="3836457" y="1686671"/>
              <a:ext cx="190562" cy="218728"/>
            </a:xfrm>
            <a:custGeom>
              <a:avLst/>
              <a:gdLst>
                <a:gd name="T0" fmla="*/ 477248 w 113"/>
                <a:gd name="T1" fmla="*/ 174643 h 129"/>
                <a:gd name="T2" fmla="*/ 409793 w 113"/>
                <a:gd name="T3" fmla="*/ 108516 h 129"/>
                <a:gd name="T4" fmla="*/ 477248 w 113"/>
                <a:gd name="T5" fmla="*/ 44085 h 129"/>
                <a:gd name="T6" fmla="*/ 340651 w 113"/>
                <a:gd name="T7" fmla="*/ 44085 h 129"/>
                <a:gd name="T8" fmla="*/ 308609 w 113"/>
                <a:gd name="T9" fmla="*/ 0 h 129"/>
                <a:gd name="T10" fmla="*/ 237781 w 113"/>
                <a:gd name="T11" fmla="*/ 0 h 129"/>
                <a:gd name="T12" fmla="*/ 205740 w 113"/>
                <a:gd name="T13" fmla="*/ 88169 h 129"/>
                <a:gd name="T14" fmla="*/ 139970 w 113"/>
                <a:gd name="T15" fmla="*/ 88169 h 129"/>
                <a:gd name="T16" fmla="*/ 0 w 113"/>
                <a:gd name="T17" fmla="*/ 242466 h 129"/>
                <a:gd name="T18" fmla="*/ 0 w 113"/>
                <a:gd name="T19" fmla="*/ 328940 h 129"/>
                <a:gd name="T20" fmla="*/ 139970 w 113"/>
                <a:gd name="T21" fmla="*/ 328940 h 129"/>
                <a:gd name="T22" fmla="*/ 205740 w 113"/>
                <a:gd name="T23" fmla="*/ 350982 h 129"/>
                <a:gd name="T24" fmla="*/ 340651 w 113"/>
                <a:gd name="T25" fmla="*/ 306897 h 129"/>
                <a:gd name="T26" fmla="*/ 340651 w 113"/>
                <a:gd name="T27" fmla="*/ 264508 h 129"/>
                <a:gd name="T28" fmla="*/ 308609 w 113"/>
                <a:gd name="T29" fmla="*/ 220424 h 129"/>
                <a:gd name="T30" fmla="*/ 409793 w 113"/>
                <a:gd name="T31" fmla="*/ 220424 h 129"/>
                <a:gd name="T32" fmla="*/ 477248 w 113"/>
                <a:gd name="T33" fmla="*/ 17464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51" name="Freeform 9"/>
            <p:cNvSpPr>
              <a:spLocks noChangeArrowheads="1"/>
            </p:cNvSpPr>
            <p:nvPr/>
          </p:nvSpPr>
          <p:spPr bwMode="auto">
            <a:xfrm>
              <a:off x="3958361" y="1794495"/>
              <a:ext cx="149927" cy="206405"/>
            </a:xfrm>
            <a:custGeom>
              <a:avLst/>
              <a:gdLst>
                <a:gd name="T0" fmla="*/ 372291 w 89"/>
                <a:gd name="T1" fmla="*/ 230287 h 121"/>
                <a:gd name="T2" fmla="*/ 336915 w 89"/>
                <a:gd name="T3" fmla="*/ 158642 h 121"/>
                <a:gd name="T4" fmla="*/ 237525 w 89"/>
                <a:gd name="T5" fmla="*/ 112585 h 121"/>
                <a:gd name="T6" fmla="*/ 203833 w 89"/>
                <a:gd name="T7" fmla="*/ 22176 h 121"/>
                <a:gd name="T8" fmla="*/ 133081 w 89"/>
                <a:gd name="T9" fmla="*/ 0 h 121"/>
                <a:gd name="T10" fmla="*/ 101074 w 89"/>
                <a:gd name="T11" fmla="*/ 22176 h 121"/>
                <a:gd name="T12" fmla="*/ 133081 w 89"/>
                <a:gd name="T13" fmla="*/ 136466 h 121"/>
                <a:gd name="T14" fmla="*/ 33691 w 89"/>
                <a:gd name="T15" fmla="*/ 136466 h 121"/>
                <a:gd name="T16" fmla="*/ 0 w 89"/>
                <a:gd name="T17" fmla="*/ 317284 h 121"/>
                <a:gd name="T18" fmla="*/ 69067 w 89"/>
                <a:gd name="T19" fmla="*/ 341165 h 121"/>
                <a:gd name="T20" fmla="*/ 237525 w 89"/>
                <a:gd name="T21" fmla="*/ 317284 h 121"/>
                <a:gd name="T22" fmla="*/ 237525 w 89"/>
                <a:gd name="T23" fmla="*/ 230287 h 121"/>
                <a:gd name="T24" fmla="*/ 372291 w 89"/>
                <a:gd name="T25" fmla="*/ 230287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52" name="Freeform 10"/>
            <p:cNvSpPr>
              <a:spLocks noChangeArrowheads="1"/>
            </p:cNvSpPr>
            <p:nvPr/>
          </p:nvSpPr>
          <p:spPr bwMode="auto">
            <a:xfrm>
              <a:off x="3958361" y="1808358"/>
              <a:ext cx="57449" cy="69315"/>
            </a:xfrm>
            <a:custGeom>
              <a:avLst/>
              <a:gdLst>
                <a:gd name="T0" fmla="*/ 167124 w 33"/>
                <a:gd name="T1" fmla="*/ 108199 h 41"/>
                <a:gd name="T2" fmla="*/ 41781 w 33"/>
                <a:gd name="T3" fmla="*/ 108199 h 41"/>
                <a:gd name="T4" fmla="*/ 41781 w 33"/>
                <a:gd name="T5" fmla="*/ 64243 h 41"/>
                <a:gd name="T6" fmla="*/ 0 w 33"/>
                <a:gd name="T7" fmla="*/ 0 h 41"/>
                <a:gd name="T8" fmla="*/ 123602 w 33"/>
                <a:gd name="T9" fmla="*/ 21978 h 41"/>
                <a:gd name="T10" fmla="*/ 167124 w 33"/>
                <a:gd name="T11" fmla="*/ 108199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53" name="Freeform 11"/>
            <p:cNvSpPr>
              <a:spLocks noChangeArrowheads="1"/>
            </p:cNvSpPr>
            <p:nvPr/>
          </p:nvSpPr>
          <p:spPr bwMode="auto">
            <a:xfrm>
              <a:off x="3823847" y="2054812"/>
              <a:ext cx="730020" cy="494449"/>
            </a:xfrm>
            <a:custGeom>
              <a:avLst/>
              <a:gdLst>
                <a:gd name="T0" fmla="*/ 647408 w 433"/>
                <a:gd name="T1" fmla="*/ 22242 h 289"/>
                <a:gd name="T2" fmla="*/ 578284 w 433"/>
                <a:gd name="T3" fmla="*/ 70147 h 289"/>
                <a:gd name="T4" fmla="*/ 409688 w 433"/>
                <a:gd name="T5" fmla="*/ 92388 h 289"/>
                <a:gd name="T6" fmla="*/ 237720 w 433"/>
                <a:gd name="T7" fmla="*/ 208729 h 289"/>
                <a:gd name="T8" fmla="*/ 69124 w 433"/>
                <a:gd name="T9" fmla="*/ 367843 h 289"/>
                <a:gd name="T10" fmla="*/ 69124 w 433"/>
                <a:gd name="T11" fmla="*/ 463653 h 289"/>
                <a:gd name="T12" fmla="*/ 139935 w 433"/>
                <a:gd name="T13" fmla="*/ 532089 h 289"/>
                <a:gd name="T14" fmla="*/ 205687 w 433"/>
                <a:gd name="T15" fmla="*/ 509847 h 289"/>
                <a:gd name="T16" fmla="*/ 273125 w 433"/>
                <a:gd name="T17" fmla="*/ 509847 h 289"/>
                <a:gd name="T18" fmla="*/ 33719 w 433"/>
                <a:gd name="T19" fmla="*/ 650141 h 289"/>
                <a:gd name="T20" fmla="*/ 0 w 433"/>
                <a:gd name="T21" fmla="*/ 716866 h 289"/>
                <a:gd name="T22" fmla="*/ 69124 w 433"/>
                <a:gd name="T23" fmla="*/ 739107 h 289"/>
                <a:gd name="T24" fmla="*/ 205687 w 433"/>
                <a:gd name="T25" fmla="*/ 831496 h 289"/>
                <a:gd name="T26" fmla="*/ 340564 w 433"/>
                <a:gd name="T27" fmla="*/ 831496 h 289"/>
                <a:gd name="T28" fmla="*/ 409688 w 433"/>
                <a:gd name="T29" fmla="*/ 785301 h 289"/>
                <a:gd name="T30" fmla="*/ 409688 w 433"/>
                <a:gd name="T31" fmla="*/ 739107 h 289"/>
                <a:gd name="T32" fmla="*/ 477126 w 433"/>
                <a:gd name="T33" fmla="*/ 761349 h 289"/>
                <a:gd name="T34" fmla="*/ 507473 w 433"/>
                <a:gd name="T35" fmla="*/ 785301 h 289"/>
                <a:gd name="T36" fmla="*/ 647408 w 433"/>
                <a:gd name="T37" fmla="*/ 831496 h 289"/>
                <a:gd name="T38" fmla="*/ 711474 w 433"/>
                <a:gd name="T39" fmla="*/ 785301 h 289"/>
                <a:gd name="T40" fmla="*/ 816004 w 433"/>
                <a:gd name="T41" fmla="*/ 785301 h 289"/>
                <a:gd name="T42" fmla="*/ 816004 w 433"/>
                <a:gd name="T43" fmla="*/ 831496 h 289"/>
                <a:gd name="T44" fmla="*/ 885128 w 433"/>
                <a:gd name="T45" fmla="*/ 807543 h 289"/>
                <a:gd name="T46" fmla="*/ 1021691 w 433"/>
                <a:gd name="T47" fmla="*/ 672382 h 289"/>
                <a:gd name="T48" fmla="*/ 1089129 w 433"/>
                <a:gd name="T49" fmla="*/ 672382 h 289"/>
                <a:gd name="T50" fmla="*/ 1257725 w 433"/>
                <a:gd name="T51" fmla="*/ 487605 h 289"/>
                <a:gd name="T52" fmla="*/ 1257725 w 433"/>
                <a:gd name="T53" fmla="*/ 417459 h 289"/>
                <a:gd name="T54" fmla="*/ 1291444 w 433"/>
                <a:gd name="T55" fmla="*/ 395217 h 289"/>
                <a:gd name="T56" fmla="*/ 1325163 w 433"/>
                <a:gd name="T57" fmla="*/ 441411 h 289"/>
                <a:gd name="T58" fmla="*/ 1463412 w 433"/>
                <a:gd name="T59" fmla="*/ 278876 h 289"/>
                <a:gd name="T60" fmla="*/ 1598289 w 433"/>
                <a:gd name="T61" fmla="*/ 232682 h 289"/>
                <a:gd name="T62" fmla="*/ 1598289 w 433"/>
                <a:gd name="T63" fmla="*/ 254924 h 289"/>
                <a:gd name="T64" fmla="*/ 1702818 w 433"/>
                <a:gd name="T65" fmla="*/ 186488 h 289"/>
                <a:gd name="T66" fmla="*/ 1773628 w 433"/>
                <a:gd name="T67" fmla="*/ 208729 h 289"/>
                <a:gd name="T68" fmla="*/ 1837695 w 433"/>
                <a:gd name="T69" fmla="*/ 70147 h 289"/>
                <a:gd name="T70" fmla="*/ 1803976 w 433"/>
                <a:gd name="T71" fmla="*/ 46194 h 289"/>
                <a:gd name="T72" fmla="*/ 1702818 w 433"/>
                <a:gd name="T73" fmla="*/ 46194 h 289"/>
                <a:gd name="T74" fmla="*/ 1633694 w 433"/>
                <a:gd name="T75" fmla="*/ 70147 h 289"/>
                <a:gd name="T76" fmla="*/ 1463412 w 433"/>
                <a:gd name="T77" fmla="*/ 70147 h 289"/>
                <a:gd name="T78" fmla="*/ 1395974 w 433"/>
                <a:gd name="T79" fmla="*/ 0 h 289"/>
                <a:gd name="T80" fmla="*/ 1154882 w 433"/>
                <a:gd name="T81" fmla="*/ 114630 h 289"/>
                <a:gd name="T82" fmla="*/ 1126220 w 433"/>
                <a:gd name="T83" fmla="*/ 186488 h 289"/>
                <a:gd name="T84" fmla="*/ 1055410 w 433"/>
                <a:gd name="T85" fmla="*/ 186488 h 289"/>
                <a:gd name="T86" fmla="*/ 851409 w 433"/>
                <a:gd name="T87" fmla="*/ 186488 h 289"/>
                <a:gd name="T88" fmla="*/ 851409 w 433"/>
                <a:gd name="T89" fmla="*/ 138583 h 289"/>
                <a:gd name="T90" fmla="*/ 920533 w 433"/>
                <a:gd name="T91" fmla="*/ 92388 h 289"/>
                <a:gd name="T92" fmla="*/ 851409 w 433"/>
                <a:gd name="T93" fmla="*/ 0 h 289"/>
                <a:gd name="T94" fmla="*/ 748566 w 433"/>
                <a:gd name="T95" fmla="*/ 0 h 289"/>
                <a:gd name="T96" fmla="*/ 711474 w 433"/>
                <a:gd name="T97" fmla="*/ 0 h 289"/>
                <a:gd name="T98" fmla="*/ 681127 w 433"/>
                <a:gd name="T99" fmla="*/ 46194 h 289"/>
                <a:gd name="T100" fmla="*/ 647408 w 433"/>
                <a:gd name="T101" fmla="*/ 22242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4" name="Freeform 12"/>
            <p:cNvSpPr>
              <a:spLocks noChangeArrowheads="1"/>
            </p:cNvSpPr>
            <p:nvPr/>
          </p:nvSpPr>
          <p:spPr bwMode="auto">
            <a:xfrm>
              <a:off x="3973774" y="2450679"/>
              <a:ext cx="605314" cy="546820"/>
            </a:xfrm>
            <a:custGeom>
              <a:avLst/>
              <a:gdLst>
                <a:gd name="T0" fmla="*/ 692506 w 361"/>
                <a:gd name="T1" fmla="*/ 0 h 321"/>
                <a:gd name="T2" fmla="*/ 625435 w 361"/>
                <a:gd name="T3" fmla="*/ 0 h 321"/>
                <a:gd name="T4" fmla="*/ 496324 w 361"/>
                <a:gd name="T5" fmla="*/ 136279 h 321"/>
                <a:gd name="T6" fmla="*/ 395718 w 361"/>
                <a:gd name="T7" fmla="*/ 158424 h 321"/>
                <a:gd name="T8" fmla="*/ 395718 w 361"/>
                <a:gd name="T9" fmla="*/ 112430 h 321"/>
                <a:gd name="T10" fmla="*/ 330324 w 361"/>
                <a:gd name="T11" fmla="*/ 112430 h 321"/>
                <a:gd name="T12" fmla="*/ 264930 w 361"/>
                <a:gd name="T13" fmla="*/ 158424 h 321"/>
                <a:gd name="T14" fmla="*/ 130788 w 361"/>
                <a:gd name="T15" fmla="*/ 112430 h 321"/>
                <a:gd name="T16" fmla="*/ 100606 w 361"/>
                <a:gd name="T17" fmla="*/ 90285 h 321"/>
                <a:gd name="T18" fmla="*/ 33535 w 361"/>
                <a:gd name="T19" fmla="*/ 68140 h 321"/>
                <a:gd name="T20" fmla="*/ 33535 w 361"/>
                <a:gd name="T21" fmla="*/ 112430 h 321"/>
                <a:gd name="T22" fmla="*/ 0 w 361"/>
                <a:gd name="T23" fmla="*/ 136279 h 321"/>
                <a:gd name="T24" fmla="*/ 130788 w 361"/>
                <a:gd name="T25" fmla="*/ 158424 h 321"/>
                <a:gd name="T26" fmla="*/ 162647 w 361"/>
                <a:gd name="T27" fmla="*/ 221454 h 321"/>
                <a:gd name="T28" fmla="*/ 231394 w 361"/>
                <a:gd name="T29" fmla="*/ 221454 h 321"/>
                <a:gd name="T30" fmla="*/ 330324 w 361"/>
                <a:gd name="T31" fmla="*/ 316849 h 321"/>
                <a:gd name="T32" fmla="*/ 425900 w 361"/>
                <a:gd name="T33" fmla="*/ 291297 h 321"/>
                <a:gd name="T34" fmla="*/ 425900 w 361"/>
                <a:gd name="T35" fmla="*/ 407134 h 321"/>
                <a:gd name="T36" fmla="*/ 560041 w 361"/>
                <a:gd name="T37" fmla="*/ 517861 h 321"/>
                <a:gd name="T38" fmla="*/ 625435 w 361"/>
                <a:gd name="T39" fmla="*/ 517861 h 321"/>
                <a:gd name="T40" fmla="*/ 658971 w 361"/>
                <a:gd name="T41" fmla="*/ 475273 h 321"/>
                <a:gd name="T42" fmla="*/ 756223 w 361"/>
                <a:gd name="T43" fmla="*/ 538303 h 321"/>
                <a:gd name="T44" fmla="*/ 692506 w 361"/>
                <a:gd name="T45" fmla="*/ 586000 h 321"/>
                <a:gd name="T46" fmla="*/ 658971 w 361"/>
                <a:gd name="T47" fmla="*/ 563855 h 321"/>
                <a:gd name="T48" fmla="*/ 593577 w 361"/>
                <a:gd name="T49" fmla="*/ 538303 h 321"/>
                <a:gd name="T50" fmla="*/ 593577 w 361"/>
                <a:gd name="T51" fmla="*/ 630291 h 321"/>
                <a:gd name="T52" fmla="*/ 560041 w 361"/>
                <a:gd name="T53" fmla="*/ 674582 h 321"/>
                <a:gd name="T54" fmla="*/ 658971 w 361"/>
                <a:gd name="T55" fmla="*/ 766570 h 321"/>
                <a:gd name="T56" fmla="*/ 658971 w 361"/>
                <a:gd name="T57" fmla="*/ 833006 h 321"/>
                <a:gd name="T58" fmla="*/ 819941 w 361"/>
                <a:gd name="T59" fmla="*/ 833006 h 321"/>
                <a:gd name="T60" fmla="*/ 888688 w 361"/>
                <a:gd name="T61" fmla="*/ 879000 h 321"/>
                <a:gd name="T62" fmla="*/ 985941 w 361"/>
                <a:gd name="T63" fmla="*/ 856855 h 321"/>
                <a:gd name="T64" fmla="*/ 1120082 w 361"/>
                <a:gd name="T65" fmla="*/ 901146 h 321"/>
                <a:gd name="T66" fmla="*/ 1217335 w 361"/>
                <a:gd name="T67" fmla="*/ 833006 h 321"/>
                <a:gd name="T68" fmla="*/ 1316265 w 361"/>
                <a:gd name="T69" fmla="*/ 722279 h 321"/>
                <a:gd name="T70" fmla="*/ 1185476 w 361"/>
                <a:gd name="T71" fmla="*/ 674582 h 321"/>
                <a:gd name="T72" fmla="*/ 1316265 w 361"/>
                <a:gd name="T73" fmla="*/ 654140 h 321"/>
                <a:gd name="T74" fmla="*/ 1349800 w 361"/>
                <a:gd name="T75" fmla="*/ 674582 h 321"/>
                <a:gd name="T76" fmla="*/ 1480588 w 361"/>
                <a:gd name="T77" fmla="*/ 654140 h 321"/>
                <a:gd name="T78" fmla="*/ 1480588 w 361"/>
                <a:gd name="T79" fmla="*/ 630291 h 321"/>
                <a:gd name="T80" fmla="*/ 1316265 w 361"/>
                <a:gd name="T81" fmla="*/ 563855 h 321"/>
                <a:gd name="T82" fmla="*/ 1316265 w 361"/>
                <a:gd name="T83" fmla="*/ 517861 h 321"/>
                <a:gd name="T84" fmla="*/ 1254224 w 361"/>
                <a:gd name="T85" fmla="*/ 497419 h 321"/>
                <a:gd name="T86" fmla="*/ 1185476 w 361"/>
                <a:gd name="T87" fmla="*/ 475273 h 321"/>
                <a:gd name="T88" fmla="*/ 1120082 w 361"/>
                <a:gd name="T89" fmla="*/ 361140 h 321"/>
                <a:gd name="T90" fmla="*/ 955759 w 361"/>
                <a:gd name="T91" fmla="*/ 180570 h 321"/>
                <a:gd name="T92" fmla="*/ 955759 w 361"/>
                <a:gd name="T93" fmla="*/ 112430 h 321"/>
                <a:gd name="T94" fmla="*/ 789759 w 361"/>
                <a:gd name="T95" fmla="*/ 90285 h 321"/>
                <a:gd name="T96" fmla="*/ 724365 w 361"/>
                <a:gd name="T97" fmla="*/ 68140 h 321"/>
                <a:gd name="T98" fmla="*/ 69250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5" name="Freeform 13"/>
            <p:cNvSpPr>
              <a:spLocks noChangeArrowheads="1"/>
            </p:cNvSpPr>
            <p:nvPr/>
          </p:nvSpPr>
          <p:spPr bwMode="auto">
            <a:xfrm>
              <a:off x="4471196" y="2888136"/>
              <a:ext cx="107892" cy="93961"/>
            </a:xfrm>
            <a:custGeom>
              <a:avLst/>
              <a:gdLst>
                <a:gd name="T0" fmla="*/ 89633 w 65"/>
                <a:gd name="T1" fmla="*/ 0 h 57"/>
                <a:gd name="T2" fmla="*/ 0 w 65"/>
                <a:gd name="T3" fmla="*/ 92313 h 57"/>
                <a:gd name="T4" fmla="*/ 89633 w 65"/>
                <a:gd name="T5" fmla="*/ 128578 h 57"/>
                <a:gd name="T6" fmla="*/ 248982 w 65"/>
                <a:gd name="T7" fmla="*/ 92313 h 57"/>
                <a:gd name="T8" fmla="*/ 248982 w 65"/>
                <a:gd name="T9" fmla="*/ 56047 h 57"/>
                <a:gd name="T10" fmla="*/ 89633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6" name="Freeform 14"/>
            <p:cNvSpPr>
              <a:spLocks noChangeArrowheads="1"/>
            </p:cNvSpPr>
            <p:nvPr/>
          </p:nvSpPr>
          <p:spPr bwMode="auto">
            <a:xfrm>
              <a:off x="4202168" y="2954370"/>
              <a:ext cx="403543" cy="506772"/>
            </a:xfrm>
            <a:custGeom>
              <a:avLst/>
              <a:gdLst>
                <a:gd name="T0" fmla="*/ 750155 w 241"/>
                <a:gd name="T1" fmla="*/ 46070 h 297"/>
                <a:gd name="T2" fmla="*/ 649687 w 241"/>
                <a:gd name="T3" fmla="*/ 0 h 297"/>
                <a:gd name="T4" fmla="*/ 555918 w 241"/>
                <a:gd name="T5" fmla="*/ 69958 h 297"/>
                <a:gd name="T6" fmla="*/ 423636 w 241"/>
                <a:gd name="T7" fmla="*/ 22182 h 297"/>
                <a:gd name="T8" fmla="*/ 328193 w 241"/>
                <a:gd name="T9" fmla="*/ 46070 h 297"/>
                <a:gd name="T10" fmla="*/ 294704 w 241"/>
                <a:gd name="T11" fmla="*/ 90434 h 297"/>
                <a:gd name="T12" fmla="*/ 259540 w 241"/>
                <a:gd name="T13" fmla="*/ 136504 h 297"/>
                <a:gd name="T14" fmla="*/ 294704 w 241"/>
                <a:gd name="T15" fmla="*/ 208169 h 297"/>
                <a:gd name="T16" fmla="*/ 229400 w 241"/>
                <a:gd name="T17" fmla="*/ 208169 h 297"/>
                <a:gd name="T18" fmla="*/ 194236 w 241"/>
                <a:gd name="T19" fmla="*/ 182574 h 297"/>
                <a:gd name="T20" fmla="*/ 162422 w 241"/>
                <a:gd name="T21" fmla="*/ 182574 h 297"/>
                <a:gd name="T22" fmla="*/ 162422 w 241"/>
                <a:gd name="T23" fmla="*/ 230351 h 297"/>
                <a:gd name="T24" fmla="*/ 162422 w 241"/>
                <a:gd name="T25" fmla="*/ 273008 h 297"/>
                <a:gd name="T26" fmla="*/ 162422 w 241"/>
                <a:gd name="T27" fmla="*/ 273008 h 297"/>
                <a:gd name="T28" fmla="*/ 162422 w 241"/>
                <a:gd name="T29" fmla="*/ 317372 h 297"/>
                <a:gd name="T30" fmla="*/ 33489 w 241"/>
                <a:gd name="T31" fmla="*/ 387331 h 297"/>
                <a:gd name="T32" fmla="*/ 0 w 241"/>
                <a:gd name="T33" fmla="*/ 409513 h 297"/>
                <a:gd name="T34" fmla="*/ 0 w 241"/>
                <a:gd name="T35" fmla="*/ 501653 h 297"/>
                <a:gd name="T36" fmla="*/ 100467 w 241"/>
                <a:gd name="T37" fmla="*/ 546017 h 297"/>
                <a:gd name="T38" fmla="*/ 100467 w 241"/>
                <a:gd name="T39" fmla="*/ 662046 h 297"/>
                <a:gd name="T40" fmla="*/ 194236 w 241"/>
                <a:gd name="T41" fmla="*/ 662046 h 297"/>
                <a:gd name="T42" fmla="*/ 194236 w 241"/>
                <a:gd name="T43" fmla="*/ 706409 h 297"/>
                <a:gd name="T44" fmla="*/ 229400 w 241"/>
                <a:gd name="T45" fmla="*/ 750773 h 297"/>
                <a:gd name="T46" fmla="*/ 259540 w 241"/>
                <a:gd name="T47" fmla="*/ 819025 h 297"/>
                <a:gd name="T48" fmla="*/ 356658 w 241"/>
                <a:gd name="T49" fmla="*/ 819025 h 297"/>
                <a:gd name="T50" fmla="*/ 423636 w 241"/>
                <a:gd name="T51" fmla="*/ 750773 h 297"/>
                <a:gd name="T52" fmla="*/ 455451 w 241"/>
                <a:gd name="T53" fmla="*/ 750773 h 297"/>
                <a:gd name="T54" fmla="*/ 455451 w 241"/>
                <a:gd name="T55" fmla="*/ 795137 h 297"/>
                <a:gd name="T56" fmla="*/ 488940 w 241"/>
                <a:gd name="T57" fmla="*/ 819025 h 297"/>
                <a:gd name="T58" fmla="*/ 555918 w 241"/>
                <a:gd name="T59" fmla="*/ 819025 h 297"/>
                <a:gd name="T60" fmla="*/ 555918 w 241"/>
                <a:gd name="T61" fmla="*/ 795137 h 297"/>
                <a:gd name="T62" fmla="*/ 619547 w 241"/>
                <a:gd name="T63" fmla="*/ 795137 h 297"/>
                <a:gd name="T64" fmla="*/ 619547 w 241"/>
                <a:gd name="T65" fmla="*/ 819025 h 297"/>
                <a:gd name="T66" fmla="*/ 649687 w 241"/>
                <a:gd name="T67" fmla="*/ 841207 h 297"/>
                <a:gd name="T68" fmla="*/ 718340 w 241"/>
                <a:gd name="T69" fmla="*/ 819025 h 297"/>
                <a:gd name="T70" fmla="*/ 750155 w 241"/>
                <a:gd name="T71" fmla="*/ 732004 h 297"/>
                <a:gd name="T72" fmla="*/ 750155 w 241"/>
                <a:gd name="T73" fmla="*/ 638157 h 297"/>
                <a:gd name="T74" fmla="*/ 818807 w 241"/>
                <a:gd name="T75" fmla="*/ 638157 h 297"/>
                <a:gd name="T76" fmla="*/ 818807 w 241"/>
                <a:gd name="T77" fmla="*/ 615975 h 297"/>
                <a:gd name="T78" fmla="*/ 818807 w 241"/>
                <a:gd name="T79" fmla="*/ 571612 h 297"/>
                <a:gd name="T80" fmla="*/ 880762 w 241"/>
                <a:gd name="T81" fmla="*/ 615975 h 297"/>
                <a:gd name="T82" fmla="*/ 946066 w 241"/>
                <a:gd name="T83" fmla="*/ 546017 h 297"/>
                <a:gd name="T84" fmla="*/ 880762 w 241"/>
                <a:gd name="T85" fmla="*/ 501653 h 297"/>
                <a:gd name="T86" fmla="*/ 880762 w 241"/>
                <a:gd name="T87" fmla="*/ 477765 h 297"/>
                <a:gd name="T88" fmla="*/ 946066 w 241"/>
                <a:gd name="T89" fmla="*/ 453877 h 297"/>
                <a:gd name="T90" fmla="*/ 912576 w 241"/>
                <a:gd name="T91" fmla="*/ 387331 h 297"/>
                <a:gd name="T92" fmla="*/ 880762 w 241"/>
                <a:gd name="T93" fmla="*/ 365149 h 297"/>
                <a:gd name="T94" fmla="*/ 981229 w 241"/>
                <a:gd name="T95" fmla="*/ 387331 h 297"/>
                <a:gd name="T96" fmla="*/ 981229 w 241"/>
                <a:gd name="T97" fmla="*/ 295190 h 297"/>
                <a:gd name="T98" fmla="*/ 880762 w 241"/>
                <a:gd name="T99" fmla="*/ 342967 h 297"/>
                <a:gd name="T100" fmla="*/ 981229 w 241"/>
                <a:gd name="T101" fmla="*/ 230351 h 297"/>
                <a:gd name="T102" fmla="*/ 818807 w 241"/>
                <a:gd name="T103" fmla="*/ 158686 h 297"/>
                <a:gd name="T104" fmla="*/ 718340 w 241"/>
                <a:gd name="T105" fmla="*/ 158686 h 297"/>
                <a:gd name="T106" fmla="*/ 649687 w 241"/>
                <a:gd name="T107" fmla="*/ 208169 h 297"/>
                <a:gd name="T108" fmla="*/ 619547 w 241"/>
                <a:gd name="T109" fmla="*/ 136504 h 297"/>
                <a:gd name="T110" fmla="*/ 649687 w 241"/>
                <a:gd name="T111" fmla="*/ 112616 h 297"/>
                <a:gd name="T112" fmla="*/ 750155 w 241"/>
                <a:gd name="T113" fmla="*/ 46070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7" name="Freeform 15"/>
            <p:cNvSpPr>
              <a:spLocks noChangeArrowheads="1"/>
            </p:cNvSpPr>
            <p:nvPr/>
          </p:nvSpPr>
          <p:spPr bwMode="auto">
            <a:xfrm>
              <a:off x="3998995" y="3351778"/>
              <a:ext cx="459590" cy="629999"/>
            </a:xfrm>
            <a:custGeom>
              <a:avLst/>
              <a:gdLst>
                <a:gd name="T0" fmla="*/ 1146450 w 273"/>
                <a:gd name="T1" fmla="*/ 158780 h 369"/>
                <a:gd name="T2" fmla="*/ 1146450 w 273"/>
                <a:gd name="T3" fmla="*/ 136585 h 369"/>
                <a:gd name="T4" fmla="*/ 1082478 w 273"/>
                <a:gd name="T5" fmla="*/ 136585 h 369"/>
                <a:gd name="T6" fmla="*/ 1082478 w 273"/>
                <a:gd name="T7" fmla="*/ 158780 h 369"/>
                <a:gd name="T8" fmla="*/ 1011771 w 273"/>
                <a:gd name="T9" fmla="*/ 158780 h 369"/>
                <a:gd name="T10" fmla="*/ 976418 w 273"/>
                <a:gd name="T11" fmla="*/ 158780 h 369"/>
                <a:gd name="T12" fmla="*/ 976418 w 273"/>
                <a:gd name="T13" fmla="*/ 90488 h 369"/>
                <a:gd name="T14" fmla="*/ 942749 w 273"/>
                <a:gd name="T15" fmla="*/ 90488 h 369"/>
                <a:gd name="T16" fmla="*/ 875410 w 273"/>
                <a:gd name="T17" fmla="*/ 158780 h 369"/>
                <a:gd name="T18" fmla="*/ 776084 w 273"/>
                <a:gd name="T19" fmla="*/ 158780 h 369"/>
                <a:gd name="T20" fmla="*/ 740731 w 273"/>
                <a:gd name="T21" fmla="*/ 90488 h 369"/>
                <a:gd name="T22" fmla="*/ 710428 w 273"/>
                <a:gd name="T23" fmla="*/ 46097 h 369"/>
                <a:gd name="T24" fmla="*/ 675075 w 273"/>
                <a:gd name="T25" fmla="*/ 0 h 369"/>
                <a:gd name="T26" fmla="*/ 606053 w 273"/>
                <a:gd name="T27" fmla="*/ 0 h 369"/>
                <a:gd name="T28" fmla="*/ 606053 w 273"/>
                <a:gd name="T29" fmla="*/ 22195 h 369"/>
                <a:gd name="T30" fmla="*/ 473058 w 273"/>
                <a:gd name="T31" fmla="*/ 46097 h 369"/>
                <a:gd name="T32" fmla="*/ 473058 w 273"/>
                <a:gd name="T33" fmla="*/ 90488 h 369"/>
                <a:gd name="T34" fmla="*/ 335012 w 273"/>
                <a:gd name="T35" fmla="*/ 90488 h 369"/>
                <a:gd name="T36" fmla="*/ 272724 w 273"/>
                <a:gd name="T37" fmla="*/ 136585 h 369"/>
                <a:gd name="T38" fmla="*/ 272724 w 273"/>
                <a:gd name="T39" fmla="*/ 208292 h 369"/>
                <a:gd name="T40" fmla="*/ 304710 w 273"/>
                <a:gd name="T41" fmla="*/ 254390 h 369"/>
                <a:gd name="T42" fmla="*/ 203701 w 273"/>
                <a:gd name="T43" fmla="*/ 317560 h 369"/>
                <a:gd name="T44" fmla="*/ 170031 w 273"/>
                <a:gd name="T45" fmla="*/ 317560 h 369"/>
                <a:gd name="T46" fmla="*/ 132995 w 273"/>
                <a:gd name="T47" fmla="*/ 411463 h 369"/>
                <a:gd name="T48" fmla="*/ 132995 w 273"/>
                <a:gd name="T49" fmla="*/ 455853 h 369"/>
                <a:gd name="T50" fmla="*/ 132995 w 273"/>
                <a:gd name="T51" fmla="*/ 501950 h 369"/>
                <a:gd name="T52" fmla="*/ 69023 w 273"/>
                <a:gd name="T53" fmla="*/ 573658 h 369"/>
                <a:gd name="T54" fmla="*/ 33670 w 273"/>
                <a:gd name="T55" fmla="*/ 616340 h 369"/>
                <a:gd name="T56" fmla="*/ 0 w 273"/>
                <a:gd name="T57" fmla="*/ 732438 h 369"/>
                <a:gd name="T58" fmla="*/ 33670 w 273"/>
                <a:gd name="T59" fmla="*/ 775121 h 369"/>
                <a:gd name="T60" fmla="*/ 232320 w 273"/>
                <a:gd name="T61" fmla="*/ 775121 h 369"/>
                <a:gd name="T62" fmla="*/ 335012 w 273"/>
                <a:gd name="T63" fmla="*/ 937316 h 369"/>
                <a:gd name="T64" fmla="*/ 372049 w 273"/>
                <a:gd name="T65" fmla="*/ 1049998 h 369"/>
                <a:gd name="T66" fmla="*/ 473058 w 273"/>
                <a:gd name="T67" fmla="*/ 937316 h 369"/>
                <a:gd name="T68" fmla="*/ 505044 w 273"/>
                <a:gd name="T69" fmla="*/ 959511 h 369"/>
                <a:gd name="T70" fmla="*/ 641406 w 273"/>
                <a:gd name="T71" fmla="*/ 870730 h 369"/>
                <a:gd name="T72" fmla="*/ 641406 w 273"/>
                <a:gd name="T73" fmla="*/ 799023 h 369"/>
                <a:gd name="T74" fmla="*/ 776084 w 273"/>
                <a:gd name="T75" fmla="*/ 775121 h 369"/>
                <a:gd name="T76" fmla="*/ 841740 w 273"/>
                <a:gd name="T77" fmla="*/ 662438 h 369"/>
                <a:gd name="T78" fmla="*/ 912446 w 273"/>
                <a:gd name="T79" fmla="*/ 640243 h 369"/>
                <a:gd name="T80" fmla="*/ 912446 w 273"/>
                <a:gd name="T81" fmla="*/ 573658 h 369"/>
                <a:gd name="T82" fmla="*/ 1011771 w 273"/>
                <a:gd name="T83" fmla="*/ 573658 h 369"/>
                <a:gd name="T84" fmla="*/ 1045441 w 273"/>
                <a:gd name="T85" fmla="*/ 455853 h 369"/>
                <a:gd name="T86" fmla="*/ 1011771 w 273"/>
                <a:gd name="T87" fmla="*/ 365365 h 369"/>
                <a:gd name="T88" fmla="*/ 1045441 w 273"/>
                <a:gd name="T89" fmla="*/ 343170 h 369"/>
                <a:gd name="T90" fmla="*/ 976418 w 273"/>
                <a:gd name="T91" fmla="*/ 295365 h 369"/>
                <a:gd name="T92" fmla="*/ 1045441 w 273"/>
                <a:gd name="T93" fmla="*/ 273170 h 369"/>
                <a:gd name="T94" fmla="*/ 1082478 w 273"/>
                <a:gd name="T95" fmla="*/ 295365 h 369"/>
                <a:gd name="T96" fmla="*/ 1146450 w 273"/>
                <a:gd name="T97" fmla="*/ 230487 h 369"/>
                <a:gd name="T98" fmla="*/ 1146450 w 273"/>
                <a:gd name="T99" fmla="*/ 158780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8" name="Freeform 16"/>
            <p:cNvSpPr>
              <a:spLocks noChangeArrowheads="1"/>
            </p:cNvSpPr>
            <p:nvPr/>
          </p:nvSpPr>
          <p:spPr bwMode="auto">
            <a:xfrm>
              <a:off x="3298401" y="3747645"/>
              <a:ext cx="850522" cy="656184"/>
            </a:xfrm>
            <a:custGeom>
              <a:avLst/>
              <a:gdLst>
                <a:gd name="T0" fmla="*/ 2095147 w 505"/>
                <a:gd name="T1" fmla="*/ 269291 h 385"/>
                <a:gd name="T2" fmla="*/ 1793675 w 505"/>
                <a:gd name="T3" fmla="*/ 112489 h 385"/>
                <a:gd name="T4" fmla="*/ 1722939 w 505"/>
                <a:gd name="T5" fmla="*/ 158507 h 385"/>
                <a:gd name="T6" fmla="*/ 1589887 w 505"/>
                <a:gd name="T7" fmla="*/ 112489 h 385"/>
                <a:gd name="T8" fmla="*/ 1317046 w 505"/>
                <a:gd name="T9" fmla="*/ 158507 h 385"/>
                <a:gd name="T10" fmla="*/ 1317046 w 505"/>
                <a:gd name="T11" fmla="*/ 0 h 385"/>
                <a:gd name="T12" fmla="*/ 1183994 w 505"/>
                <a:gd name="T13" fmla="*/ 0 h 385"/>
                <a:gd name="T14" fmla="*/ 914522 w 505"/>
                <a:gd name="T15" fmla="*/ 22157 h 385"/>
                <a:gd name="T16" fmla="*/ 879153 w 505"/>
                <a:gd name="T17" fmla="*/ 112489 h 385"/>
                <a:gd name="T18" fmla="*/ 710733 w 505"/>
                <a:gd name="T19" fmla="*/ 69879 h 385"/>
                <a:gd name="T20" fmla="*/ 607997 w 505"/>
                <a:gd name="T21" fmla="*/ 136350 h 385"/>
                <a:gd name="T22" fmla="*/ 641681 w 505"/>
                <a:gd name="T23" fmla="*/ 247134 h 385"/>
                <a:gd name="T24" fmla="*/ 607997 w 505"/>
                <a:gd name="T25" fmla="*/ 317014 h 385"/>
                <a:gd name="T26" fmla="*/ 473261 w 505"/>
                <a:gd name="T27" fmla="*/ 475520 h 385"/>
                <a:gd name="T28" fmla="*/ 304841 w 505"/>
                <a:gd name="T29" fmla="*/ 632323 h 385"/>
                <a:gd name="T30" fmla="*/ 133052 w 505"/>
                <a:gd name="T31" fmla="*/ 766968 h 385"/>
                <a:gd name="T32" fmla="*/ 0 w 505"/>
                <a:gd name="T33" fmla="*/ 838552 h 385"/>
                <a:gd name="T34" fmla="*/ 33684 w 505"/>
                <a:gd name="T35" fmla="*/ 882866 h 385"/>
                <a:gd name="T36" fmla="*/ 69052 w 505"/>
                <a:gd name="T37" fmla="*/ 1015807 h 385"/>
                <a:gd name="T38" fmla="*/ 237472 w 505"/>
                <a:gd name="T39" fmla="*/ 1083982 h 385"/>
                <a:gd name="T40" fmla="*/ 170104 w 505"/>
                <a:gd name="T41" fmla="*/ 974902 h 385"/>
                <a:gd name="T42" fmla="*/ 336840 w 505"/>
                <a:gd name="T43" fmla="*/ 860709 h 385"/>
                <a:gd name="T44" fmla="*/ 641681 w 505"/>
                <a:gd name="T45" fmla="*/ 792534 h 385"/>
                <a:gd name="T46" fmla="*/ 811785 w 505"/>
                <a:gd name="T47" fmla="*/ 838552 h 385"/>
                <a:gd name="T48" fmla="*/ 1012205 w 505"/>
                <a:gd name="T49" fmla="*/ 700498 h 385"/>
                <a:gd name="T50" fmla="*/ 1114942 w 505"/>
                <a:gd name="T51" fmla="*/ 678341 h 385"/>
                <a:gd name="T52" fmla="*/ 1114942 w 505"/>
                <a:gd name="T53" fmla="*/ 608462 h 385"/>
                <a:gd name="T54" fmla="*/ 1183994 w 505"/>
                <a:gd name="T55" fmla="*/ 586305 h 385"/>
                <a:gd name="T56" fmla="*/ 1421466 w 505"/>
                <a:gd name="T57" fmla="*/ 654480 h 385"/>
                <a:gd name="T58" fmla="*/ 1421466 w 505"/>
                <a:gd name="T59" fmla="*/ 565852 h 385"/>
                <a:gd name="T60" fmla="*/ 1589887 w 505"/>
                <a:gd name="T61" fmla="*/ 543695 h 385"/>
                <a:gd name="T62" fmla="*/ 1653886 w 505"/>
                <a:gd name="T63" fmla="*/ 565852 h 385"/>
                <a:gd name="T64" fmla="*/ 1690939 w 505"/>
                <a:gd name="T65" fmla="*/ 521538 h 385"/>
                <a:gd name="T66" fmla="*/ 1893043 w 505"/>
                <a:gd name="T67" fmla="*/ 497677 h 385"/>
                <a:gd name="T68" fmla="*/ 2027779 w 505"/>
                <a:gd name="T69" fmla="*/ 385189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9" name="Freeform 17"/>
            <p:cNvSpPr>
              <a:spLocks noChangeArrowheads="1"/>
            </p:cNvSpPr>
            <p:nvPr/>
          </p:nvSpPr>
          <p:spPr bwMode="auto">
            <a:xfrm>
              <a:off x="2732320" y="3624418"/>
              <a:ext cx="837911" cy="656184"/>
            </a:xfrm>
            <a:custGeom>
              <a:avLst/>
              <a:gdLst>
                <a:gd name="T0" fmla="*/ 1463394 w 497"/>
                <a:gd name="T1" fmla="*/ 974902 h 385"/>
                <a:gd name="T2" fmla="*/ 1773606 w 497"/>
                <a:gd name="T3" fmla="*/ 838552 h 385"/>
                <a:gd name="T4" fmla="*/ 1906795 w 497"/>
                <a:gd name="T5" fmla="*/ 678341 h 385"/>
                <a:gd name="T6" fmla="*/ 2039985 w 497"/>
                <a:gd name="T7" fmla="*/ 521538 h 385"/>
                <a:gd name="T8" fmla="*/ 2109108 w 497"/>
                <a:gd name="T9" fmla="*/ 453363 h 385"/>
                <a:gd name="T10" fmla="*/ 2039985 w 497"/>
                <a:gd name="T11" fmla="*/ 364736 h 385"/>
                <a:gd name="T12" fmla="*/ 1940514 w 497"/>
                <a:gd name="T13" fmla="*/ 269291 h 385"/>
                <a:gd name="T14" fmla="*/ 1869705 w 497"/>
                <a:gd name="T15" fmla="*/ 317014 h 385"/>
                <a:gd name="T16" fmla="*/ 1803953 w 497"/>
                <a:gd name="T17" fmla="*/ 294857 h 385"/>
                <a:gd name="T18" fmla="*/ 1869705 w 497"/>
                <a:gd name="T19" fmla="*/ 158507 h 385"/>
                <a:gd name="T20" fmla="*/ 1869705 w 497"/>
                <a:gd name="T21" fmla="*/ 46018 h 385"/>
                <a:gd name="T22" fmla="*/ 1734830 w 497"/>
                <a:gd name="T23" fmla="*/ 22157 h 385"/>
                <a:gd name="T24" fmla="*/ 1598269 w 497"/>
                <a:gd name="T25" fmla="*/ 69879 h 385"/>
                <a:gd name="T26" fmla="*/ 1529145 w 497"/>
                <a:gd name="T27" fmla="*/ 69879 h 385"/>
                <a:gd name="T28" fmla="*/ 1358866 w 497"/>
                <a:gd name="T29" fmla="*/ 90332 h 385"/>
                <a:gd name="T30" fmla="*/ 1227363 w 497"/>
                <a:gd name="T31" fmla="*/ 180664 h 385"/>
                <a:gd name="T32" fmla="*/ 1126206 w 497"/>
                <a:gd name="T33" fmla="*/ 204525 h 385"/>
                <a:gd name="T34" fmla="*/ 954241 w 497"/>
                <a:gd name="T35" fmla="*/ 269291 h 385"/>
                <a:gd name="T36" fmla="*/ 780589 w 497"/>
                <a:gd name="T37" fmla="*/ 247134 h 385"/>
                <a:gd name="T38" fmla="*/ 681119 w 497"/>
                <a:gd name="T39" fmla="*/ 204525 h 385"/>
                <a:gd name="T40" fmla="*/ 610309 w 497"/>
                <a:gd name="T41" fmla="*/ 247134 h 385"/>
                <a:gd name="T42" fmla="*/ 409683 w 497"/>
                <a:gd name="T43" fmla="*/ 364736 h 385"/>
                <a:gd name="T44" fmla="*/ 139933 w 497"/>
                <a:gd name="T45" fmla="*/ 317014 h 385"/>
                <a:gd name="T46" fmla="*/ 0 w 497"/>
                <a:gd name="T47" fmla="*/ 364736 h 385"/>
                <a:gd name="T48" fmla="*/ 139933 w 497"/>
                <a:gd name="T49" fmla="*/ 407345 h 385"/>
                <a:gd name="T50" fmla="*/ 375964 w 497"/>
                <a:gd name="T51" fmla="*/ 475520 h 385"/>
                <a:gd name="T52" fmla="*/ 440030 w 497"/>
                <a:gd name="T53" fmla="*/ 586305 h 385"/>
                <a:gd name="T54" fmla="*/ 237717 w 497"/>
                <a:gd name="T55" fmla="*/ 632323 h 385"/>
                <a:gd name="T56" fmla="*/ 375964 w 497"/>
                <a:gd name="T57" fmla="*/ 700498 h 385"/>
                <a:gd name="T58" fmla="*/ 578277 w 497"/>
                <a:gd name="T59" fmla="*/ 792534 h 385"/>
                <a:gd name="T60" fmla="*/ 578277 w 497"/>
                <a:gd name="T61" fmla="*/ 860709 h 385"/>
                <a:gd name="T62" fmla="*/ 885117 w 497"/>
                <a:gd name="T63" fmla="*/ 1015807 h 385"/>
                <a:gd name="T64" fmla="*/ 1055397 w 497"/>
                <a:gd name="T65" fmla="*/ 1015807 h 385"/>
                <a:gd name="T66" fmla="*/ 1089116 w 497"/>
                <a:gd name="T67" fmla="*/ 974902 h 385"/>
                <a:gd name="T68" fmla="*/ 1257709 w 497"/>
                <a:gd name="T69" fmla="*/ 1061825 h 385"/>
                <a:gd name="T70" fmla="*/ 1427989 w 497"/>
                <a:gd name="T71" fmla="*/ 1039668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0" name="Freeform 18"/>
            <p:cNvSpPr>
              <a:spLocks noChangeArrowheads="1"/>
            </p:cNvSpPr>
            <p:nvPr/>
          </p:nvSpPr>
          <p:spPr bwMode="auto">
            <a:xfrm>
              <a:off x="2652452" y="3256277"/>
              <a:ext cx="622128" cy="603813"/>
            </a:xfrm>
            <a:custGeom>
              <a:avLst/>
              <a:gdLst>
                <a:gd name="T0" fmla="*/ 205690 w 369"/>
                <a:gd name="T1" fmla="*/ 923680 h 353"/>
                <a:gd name="T2" fmla="*/ 139937 w 369"/>
                <a:gd name="T3" fmla="*/ 761181 h 353"/>
                <a:gd name="T4" fmla="*/ 237724 w 369"/>
                <a:gd name="T5" fmla="*/ 554208 h 353"/>
                <a:gd name="T6" fmla="*/ 33720 w 369"/>
                <a:gd name="T7" fmla="*/ 463550 h 353"/>
                <a:gd name="T8" fmla="*/ 69125 w 369"/>
                <a:gd name="T9" fmla="*/ 395130 h 353"/>
                <a:gd name="T10" fmla="*/ 205690 w 369"/>
                <a:gd name="T11" fmla="*/ 395130 h 353"/>
                <a:gd name="T12" fmla="*/ 440042 w 369"/>
                <a:gd name="T13" fmla="*/ 345525 h 353"/>
                <a:gd name="T14" fmla="*/ 711485 w 369"/>
                <a:gd name="T15" fmla="*/ 323288 h 353"/>
                <a:gd name="T16" fmla="*/ 578292 w 369"/>
                <a:gd name="T17" fmla="*/ 230920 h 353"/>
                <a:gd name="T18" fmla="*/ 610326 w 369"/>
                <a:gd name="T19" fmla="*/ 114605 h 353"/>
                <a:gd name="T20" fmla="*/ 780610 w 369"/>
                <a:gd name="T21" fmla="*/ 114605 h 353"/>
                <a:gd name="T22" fmla="*/ 885141 w 369"/>
                <a:gd name="T23" fmla="*/ 138552 h 353"/>
                <a:gd name="T24" fmla="*/ 986300 w 369"/>
                <a:gd name="T25" fmla="*/ 114605 h 353"/>
                <a:gd name="T26" fmla="*/ 1055426 w 369"/>
                <a:gd name="T27" fmla="*/ 0 h 353"/>
                <a:gd name="T28" fmla="*/ 1227396 w 369"/>
                <a:gd name="T29" fmla="*/ 46184 h 353"/>
                <a:gd name="T30" fmla="*/ 1358903 w 369"/>
                <a:gd name="T31" fmla="*/ 208683 h 353"/>
                <a:gd name="T32" fmla="*/ 1463434 w 369"/>
                <a:gd name="T33" fmla="*/ 254867 h 353"/>
                <a:gd name="T34" fmla="*/ 1529187 w 369"/>
                <a:gd name="T35" fmla="*/ 186447 h 353"/>
                <a:gd name="T36" fmla="*/ 1529187 w 369"/>
                <a:gd name="T37" fmla="*/ 278815 h 353"/>
                <a:gd name="T38" fmla="*/ 1529187 w 369"/>
                <a:gd name="T39" fmla="*/ 367761 h 353"/>
                <a:gd name="T40" fmla="*/ 1428028 w 369"/>
                <a:gd name="T41" fmla="*/ 487498 h 353"/>
                <a:gd name="T42" fmla="*/ 1564593 w 369"/>
                <a:gd name="T43" fmla="*/ 531971 h 353"/>
                <a:gd name="T44" fmla="*/ 1529187 w 369"/>
                <a:gd name="T45" fmla="*/ 600392 h 353"/>
                <a:gd name="T46" fmla="*/ 1564593 w 369"/>
                <a:gd name="T47" fmla="*/ 672234 h 353"/>
                <a:gd name="T48" fmla="*/ 1463434 w 369"/>
                <a:gd name="T49" fmla="*/ 738944 h 353"/>
                <a:gd name="T50" fmla="*/ 1463434 w 369"/>
                <a:gd name="T51" fmla="*/ 807365 h 353"/>
                <a:gd name="T52" fmla="*/ 1325183 w 369"/>
                <a:gd name="T53" fmla="*/ 831312 h 353"/>
                <a:gd name="T54" fmla="*/ 1154899 w 369"/>
                <a:gd name="T55" fmla="*/ 898022 h 353"/>
                <a:gd name="T56" fmla="*/ 986300 w 369"/>
                <a:gd name="T57" fmla="*/ 877496 h 353"/>
                <a:gd name="T58" fmla="*/ 885141 w 369"/>
                <a:gd name="T59" fmla="*/ 831312 h 353"/>
                <a:gd name="T60" fmla="*/ 817702 w 369"/>
                <a:gd name="T61" fmla="*/ 877496 h 353"/>
                <a:gd name="T62" fmla="*/ 610326 w 369"/>
                <a:gd name="T63" fmla="*/ 1016048 h 353"/>
                <a:gd name="T64" fmla="*/ 340569 w 369"/>
                <a:gd name="T65" fmla="*/ 947627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1" name="Freeform 19"/>
            <p:cNvSpPr>
              <a:spLocks noChangeArrowheads="1"/>
            </p:cNvSpPr>
            <p:nvPr/>
          </p:nvSpPr>
          <p:spPr bwMode="auto">
            <a:xfrm>
              <a:off x="1950456" y="3214688"/>
              <a:ext cx="958414" cy="1052052"/>
            </a:xfrm>
            <a:custGeom>
              <a:avLst/>
              <a:gdLst>
                <a:gd name="T0" fmla="*/ 2231808 w 569"/>
                <a:gd name="T1" fmla="*/ 1270306 h 617"/>
                <a:gd name="T2" fmla="*/ 2368243 w 569"/>
                <a:gd name="T3" fmla="*/ 1176525 h 617"/>
                <a:gd name="T4" fmla="*/ 2231808 w 569"/>
                <a:gd name="T5" fmla="*/ 1154359 h 617"/>
                <a:gd name="T6" fmla="*/ 2095373 w 569"/>
                <a:gd name="T7" fmla="*/ 1087859 h 617"/>
                <a:gd name="T8" fmla="*/ 1963991 w 569"/>
                <a:gd name="T9" fmla="*/ 1021360 h 617"/>
                <a:gd name="T10" fmla="*/ 2031366 w 569"/>
                <a:gd name="T11" fmla="*/ 905413 h 617"/>
                <a:gd name="T12" fmla="*/ 1995994 w 569"/>
                <a:gd name="T13" fmla="*/ 704210 h 617"/>
                <a:gd name="T14" fmla="*/ 1793868 w 569"/>
                <a:gd name="T15" fmla="*/ 636006 h 617"/>
                <a:gd name="T16" fmla="*/ 1756812 w 569"/>
                <a:gd name="T17" fmla="*/ 499597 h 617"/>
                <a:gd name="T18" fmla="*/ 1894931 w 569"/>
                <a:gd name="T19" fmla="*/ 475725 h 617"/>
                <a:gd name="T20" fmla="*/ 2161064 w 569"/>
                <a:gd name="T21" fmla="*/ 453559 h 617"/>
                <a:gd name="T22" fmla="*/ 2161064 w 569"/>
                <a:gd name="T23" fmla="*/ 317150 h 617"/>
                <a:gd name="T24" fmla="*/ 1963991 w 569"/>
                <a:gd name="T25" fmla="*/ 317150 h 617"/>
                <a:gd name="T26" fmla="*/ 1825871 w 569"/>
                <a:gd name="T27" fmla="*/ 180742 h 617"/>
                <a:gd name="T28" fmla="*/ 1723124 w 569"/>
                <a:gd name="T29" fmla="*/ 271112 h 617"/>
                <a:gd name="T30" fmla="*/ 1623745 w 569"/>
                <a:gd name="T31" fmla="*/ 407521 h 617"/>
                <a:gd name="T32" fmla="*/ 1553001 w 569"/>
                <a:gd name="T33" fmla="*/ 680338 h 617"/>
                <a:gd name="T34" fmla="*/ 1421619 w 569"/>
                <a:gd name="T35" fmla="*/ 636006 h 617"/>
                <a:gd name="T36" fmla="*/ 1216125 w 569"/>
                <a:gd name="T37" fmla="*/ 680338 h 617"/>
                <a:gd name="T38" fmla="*/ 1148749 w 569"/>
                <a:gd name="T39" fmla="*/ 636006 h 617"/>
                <a:gd name="T40" fmla="*/ 980311 w 569"/>
                <a:gd name="T41" fmla="*/ 294984 h 617"/>
                <a:gd name="T42" fmla="*/ 914620 w 569"/>
                <a:gd name="T43" fmla="*/ 317150 h 617"/>
                <a:gd name="T44" fmla="*/ 880932 w 569"/>
                <a:gd name="T45" fmla="*/ 208023 h 617"/>
                <a:gd name="T46" fmla="*/ 677122 w 569"/>
                <a:gd name="T47" fmla="*/ 112537 h 617"/>
                <a:gd name="T48" fmla="*/ 574375 w 569"/>
                <a:gd name="T49" fmla="*/ 230190 h 617"/>
                <a:gd name="T50" fmla="*/ 574375 w 569"/>
                <a:gd name="T51" fmla="*/ 0 h 617"/>
                <a:gd name="T52" fmla="*/ 473312 w 569"/>
                <a:gd name="T53" fmla="*/ 0 h 617"/>
                <a:gd name="T54" fmla="*/ 404252 w 569"/>
                <a:gd name="T55" fmla="*/ 90371 h 617"/>
                <a:gd name="T56" fmla="*/ 372249 w 569"/>
                <a:gd name="T57" fmla="*/ 180742 h 617"/>
                <a:gd name="T58" fmla="*/ 336877 w 569"/>
                <a:gd name="T59" fmla="*/ 271112 h 617"/>
                <a:gd name="T60" fmla="*/ 437940 w 569"/>
                <a:gd name="T61" fmla="*/ 317150 h 617"/>
                <a:gd name="T62" fmla="*/ 372249 w 569"/>
                <a:gd name="T63" fmla="*/ 680338 h 617"/>
                <a:gd name="T64" fmla="*/ 101063 w 569"/>
                <a:gd name="T65" fmla="*/ 794581 h 617"/>
                <a:gd name="T66" fmla="*/ 33688 w 569"/>
                <a:gd name="T67" fmla="*/ 883246 h 617"/>
                <a:gd name="T68" fmla="*/ 0 w 569"/>
                <a:gd name="T69" fmla="*/ 1062283 h 617"/>
                <a:gd name="T70" fmla="*/ 203810 w 569"/>
                <a:gd name="T71" fmla="*/ 1041821 h 617"/>
                <a:gd name="T72" fmla="*/ 336877 w 569"/>
                <a:gd name="T73" fmla="*/ 1110026 h 617"/>
                <a:gd name="T74" fmla="*/ 372249 w 569"/>
                <a:gd name="T75" fmla="*/ 1154359 h 617"/>
                <a:gd name="T76" fmla="*/ 404252 w 569"/>
                <a:gd name="T77" fmla="*/ 1270306 h 617"/>
                <a:gd name="T78" fmla="*/ 506999 w 569"/>
                <a:gd name="T79" fmla="*/ 1316344 h 617"/>
                <a:gd name="T80" fmla="*/ 473312 w 569"/>
                <a:gd name="T81" fmla="*/ 1428881 h 617"/>
                <a:gd name="T82" fmla="*/ 437940 w 569"/>
                <a:gd name="T83" fmla="*/ 1493675 h 617"/>
                <a:gd name="T84" fmla="*/ 609747 w 569"/>
                <a:gd name="T85" fmla="*/ 1585751 h 617"/>
                <a:gd name="T86" fmla="*/ 843876 w 569"/>
                <a:gd name="T87" fmla="*/ 1635199 h 617"/>
                <a:gd name="T88" fmla="*/ 943255 w 569"/>
                <a:gd name="T89" fmla="*/ 1607917 h 617"/>
                <a:gd name="T90" fmla="*/ 980311 w 569"/>
                <a:gd name="T91" fmla="*/ 1699993 h 617"/>
                <a:gd name="T92" fmla="*/ 1115062 w 569"/>
                <a:gd name="T93" fmla="*/ 1677827 h 617"/>
                <a:gd name="T94" fmla="*/ 1148749 w 569"/>
                <a:gd name="T95" fmla="*/ 1451047 h 617"/>
                <a:gd name="T96" fmla="*/ 1386247 w 569"/>
                <a:gd name="T97" fmla="*/ 1428881 h 617"/>
                <a:gd name="T98" fmla="*/ 1485626 w 569"/>
                <a:gd name="T99" fmla="*/ 1451047 h 617"/>
                <a:gd name="T100" fmla="*/ 1623745 w 569"/>
                <a:gd name="T101" fmla="*/ 1451047 h 617"/>
                <a:gd name="T102" fmla="*/ 1756812 w 569"/>
                <a:gd name="T103" fmla="*/ 1476624 h 617"/>
                <a:gd name="T104" fmla="*/ 1862928 w 569"/>
                <a:gd name="T105" fmla="*/ 1428881 h 617"/>
                <a:gd name="T106" fmla="*/ 2066738 w 569"/>
                <a:gd name="T107" fmla="*/ 1336805 h 617"/>
                <a:gd name="T108" fmla="*/ 2198120 w 569"/>
                <a:gd name="T109" fmla="*/ 131634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2" name="Freeform 20"/>
            <p:cNvSpPr>
              <a:spLocks noChangeArrowheads="1"/>
            </p:cNvSpPr>
            <p:nvPr/>
          </p:nvSpPr>
          <p:spPr bwMode="auto">
            <a:xfrm>
              <a:off x="161137" y="1997820"/>
              <a:ext cx="2037330" cy="1340095"/>
            </a:xfrm>
            <a:custGeom>
              <a:avLst/>
              <a:gdLst>
                <a:gd name="T0" fmla="*/ 5020022 w 1209"/>
                <a:gd name="T1" fmla="*/ 2077574 h 785"/>
                <a:gd name="T2" fmla="*/ 4918913 w 1209"/>
                <a:gd name="T3" fmla="*/ 2077574 h 785"/>
                <a:gd name="T4" fmla="*/ 4918913 w 1209"/>
                <a:gd name="T5" fmla="*/ 2238044 h 785"/>
                <a:gd name="T6" fmla="*/ 4713327 w 1209"/>
                <a:gd name="T7" fmla="*/ 2168052 h 785"/>
                <a:gd name="T8" fmla="*/ 4610533 w 1209"/>
                <a:gd name="T9" fmla="*/ 2145859 h 785"/>
                <a:gd name="T10" fmla="*/ 4342597 w 1209"/>
                <a:gd name="T11" fmla="*/ 2055381 h 785"/>
                <a:gd name="T12" fmla="*/ 4411687 w 1209"/>
                <a:gd name="T13" fmla="*/ 1981975 h 785"/>
                <a:gd name="T14" fmla="*/ 4372929 w 1209"/>
                <a:gd name="T15" fmla="*/ 1942711 h 785"/>
                <a:gd name="T16" fmla="*/ 4241489 w 1209"/>
                <a:gd name="T17" fmla="*/ 1894911 h 785"/>
                <a:gd name="T18" fmla="*/ 4138695 w 1209"/>
                <a:gd name="T19" fmla="*/ 1942711 h 785"/>
                <a:gd name="T20" fmla="*/ 3933109 w 1209"/>
                <a:gd name="T21" fmla="*/ 1850526 h 785"/>
                <a:gd name="T22" fmla="*/ 3528676 w 1209"/>
                <a:gd name="T23" fmla="*/ 1981975 h 785"/>
                <a:gd name="T24" fmla="*/ 3427568 w 1209"/>
                <a:gd name="T25" fmla="*/ 2055381 h 785"/>
                <a:gd name="T26" fmla="*/ 3090540 w 1209"/>
                <a:gd name="T27" fmla="*/ 2099767 h 785"/>
                <a:gd name="T28" fmla="*/ 2780475 w 1209"/>
                <a:gd name="T29" fmla="*/ 2031482 h 785"/>
                <a:gd name="T30" fmla="*/ 2679367 w 1209"/>
                <a:gd name="T31" fmla="*/ 1942711 h 785"/>
                <a:gd name="T32" fmla="*/ 2473780 w 1209"/>
                <a:gd name="T33" fmla="*/ 2009289 h 785"/>
                <a:gd name="T34" fmla="*/ 2273249 w 1209"/>
                <a:gd name="T35" fmla="*/ 2077574 h 785"/>
                <a:gd name="T36" fmla="*/ 1932852 w 1209"/>
                <a:gd name="T37" fmla="*/ 1918811 h 785"/>
                <a:gd name="T38" fmla="*/ 1730635 w 1209"/>
                <a:gd name="T39" fmla="*/ 1824919 h 785"/>
                <a:gd name="T40" fmla="*/ 1528419 w 1209"/>
                <a:gd name="T41" fmla="*/ 1782241 h 785"/>
                <a:gd name="T42" fmla="*/ 1358220 w 1209"/>
                <a:gd name="T43" fmla="*/ 1690056 h 785"/>
                <a:gd name="T44" fmla="*/ 1152633 w 1209"/>
                <a:gd name="T45" fmla="*/ 1483494 h 785"/>
                <a:gd name="T46" fmla="*/ 1049840 w 1209"/>
                <a:gd name="T47" fmla="*/ 1457887 h 785"/>
                <a:gd name="T48" fmla="*/ 881326 w 1209"/>
                <a:gd name="T49" fmla="*/ 1300831 h 785"/>
                <a:gd name="T50" fmla="*/ 677425 w 1209"/>
                <a:gd name="T51" fmla="*/ 1097683 h 785"/>
                <a:gd name="T52" fmla="*/ 507226 w 1209"/>
                <a:gd name="T53" fmla="*/ 1164261 h 785"/>
                <a:gd name="T54" fmla="*/ 272992 w 1209"/>
                <a:gd name="T55" fmla="*/ 937213 h 785"/>
                <a:gd name="T56" fmla="*/ 133126 w 1209"/>
                <a:gd name="T57" fmla="*/ 775036 h 785"/>
                <a:gd name="T58" fmla="*/ 0 w 1209"/>
                <a:gd name="T59" fmla="*/ 732358 h 785"/>
                <a:gd name="T60" fmla="*/ 69091 w 1209"/>
                <a:gd name="T61" fmla="*/ 501895 h 785"/>
                <a:gd name="T62" fmla="*/ 203902 w 1209"/>
                <a:gd name="T63" fmla="*/ 547988 h 785"/>
                <a:gd name="T64" fmla="*/ 337027 w 1209"/>
                <a:gd name="T65" fmla="*/ 524088 h 785"/>
                <a:gd name="T66" fmla="*/ 337027 w 1209"/>
                <a:gd name="T67" fmla="*/ 365325 h 785"/>
                <a:gd name="T68" fmla="*/ 237604 w 1209"/>
                <a:gd name="T69" fmla="*/ 273140 h 785"/>
                <a:gd name="T70" fmla="*/ 337027 w 1209"/>
                <a:gd name="T71" fmla="*/ 136570 h 785"/>
                <a:gd name="T72" fmla="*/ 647092 w 1209"/>
                <a:gd name="T73" fmla="*/ 112670 h 785"/>
                <a:gd name="T74" fmla="*/ 881326 w 1209"/>
                <a:gd name="T75" fmla="*/ 22193 h 785"/>
                <a:gd name="T76" fmla="*/ 1218354 w 1209"/>
                <a:gd name="T77" fmla="*/ 46092 h 785"/>
                <a:gd name="T78" fmla="*/ 1459328 w 1209"/>
                <a:gd name="T79" fmla="*/ 158763 h 785"/>
                <a:gd name="T80" fmla="*/ 1831743 w 1209"/>
                <a:gd name="T81" fmla="*/ 158763 h 785"/>
                <a:gd name="T82" fmla="*/ 2239546 w 1209"/>
                <a:gd name="T83" fmla="*/ 112670 h 785"/>
                <a:gd name="T84" fmla="*/ 2817548 w 1209"/>
                <a:gd name="T85" fmla="*/ 158763 h 785"/>
                <a:gd name="T86" fmla="*/ 3018079 w 1209"/>
                <a:gd name="T87" fmla="*/ 208270 h 785"/>
                <a:gd name="T88" fmla="*/ 2984377 w 1209"/>
                <a:gd name="T89" fmla="*/ 273140 h 785"/>
                <a:gd name="T90" fmla="*/ 3090540 w 1209"/>
                <a:gd name="T91" fmla="*/ 387518 h 785"/>
                <a:gd name="T92" fmla="*/ 3018079 w 1209"/>
                <a:gd name="T93" fmla="*/ 524088 h 785"/>
                <a:gd name="T94" fmla="*/ 2950674 w 1209"/>
                <a:gd name="T95" fmla="*/ 710165 h 785"/>
                <a:gd name="T96" fmla="*/ 3119188 w 1209"/>
                <a:gd name="T97" fmla="*/ 913313 h 785"/>
                <a:gd name="T98" fmla="*/ 3528676 w 1209"/>
                <a:gd name="T99" fmla="*/ 1049883 h 785"/>
                <a:gd name="T100" fmla="*/ 3968496 w 1209"/>
                <a:gd name="T101" fmla="*/ 1186454 h 785"/>
                <a:gd name="T102" fmla="*/ 4207786 w 1209"/>
                <a:gd name="T103" fmla="*/ 1208646 h 785"/>
                <a:gd name="T104" fmla="*/ 4271821 w 1209"/>
                <a:gd name="T105" fmla="*/ 1372530 h 785"/>
                <a:gd name="T106" fmla="*/ 4411687 w 1209"/>
                <a:gd name="T107" fmla="*/ 1416916 h 785"/>
                <a:gd name="T108" fmla="*/ 4474037 w 1209"/>
                <a:gd name="T109" fmla="*/ 1348631 h 785"/>
                <a:gd name="T110" fmla="*/ 4580201 w 1209"/>
                <a:gd name="T111" fmla="*/ 1372530 h 785"/>
                <a:gd name="T112" fmla="*/ 4644236 w 1209"/>
                <a:gd name="T113" fmla="*/ 1324731 h 785"/>
                <a:gd name="T114" fmla="*/ 4814435 w 1209"/>
                <a:gd name="T115" fmla="*/ 1258153 h 785"/>
                <a:gd name="T116" fmla="*/ 4988004 w 1209"/>
                <a:gd name="T117" fmla="*/ 1300831 h 785"/>
                <a:gd name="T118" fmla="*/ 5121130 w 1209"/>
                <a:gd name="T119" fmla="*/ 1527879 h 785"/>
                <a:gd name="T120" fmla="*/ 5121130 w 1209"/>
                <a:gd name="T121" fmla="*/ 1643964 h 785"/>
                <a:gd name="T122" fmla="*/ 5087427 w 1209"/>
                <a:gd name="T123" fmla="*/ 2031482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3" name="Freeform 21"/>
            <p:cNvSpPr>
              <a:spLocks noChangeArrowheads="1"/>
            </p:cNvSpPr>
            <p:nvPr/>
          </p:nvSpPr>
          <p:spPr bwMode="auto">
            <a:xfrm>
              <a:off x="2075162" y="2546180"/>
              <a:ext cx="1279286" cy="1079778"/>
            </a:xfrm>
            <a:custGeom>
              <a:avLst/>
              <a:gdLst>
                <a:gd name="T0" fmla="*/ 2908232 w 761"/>
                <a:gd name="T1" fmla="*/ 1385118 h 633"/>
                <a:gd name="T2" fmla="*/ 2807369 w 761"/>
                <a:gd name="T3" fmla="*/ 1429469 h 633"/>
                <a:gd name="T4" fmla="*/ 2740126 w 761"/>
                <a:gd name="T5" fmla="*/ 1385118 h 633"/>
                <a:gd name="T6" fmla="*/ 2541761 w 761"/>
                <a:gd name="T7" fmla="*/ 1226478 h 633"/>
                <a:gd name="T8" fmla="*/ 2442579 w 761"/>
                <a:gd name="T9" fmla="*/ 1206008 h 633"/>
                <a:gd name="T10" fmla="*/ 2304732 w 761"/>
                <a:gd name="T11" fmla="*/ 1248653 h 633"/>
                <a:gd name="T12" fmla="*/ 2239171 w 761"/>
                <a:gd name="T13" fmla="*/ 1340767 h 633"/>
                <a:gd name="T14" fmla="*/ 2139988 w 761"/>
                <a:gd name="T15" fmla="*/ 1318591 h 633"/>
                <a:gd name="T16" fmla="*/ 1971882 w 761"/>
                <a:gd name="T17" fmla="*/ 1340767 h 633"/>
                <a:gd name="T18" fmla="*/ 2108048 w 761"/>
                <a:gd name="T19" fmla="*/ 1407294 h 633"/>
                <a:gd name="T20" fmla="*/ 1904640 w 761"/>
                <a:gd name="T21" fmla="*/ 1501113 h 633"/>
                <a:gd name="T22" fmla="*/ 1739896 w 761"/>
                <a:gd name="T23" fmla="*/ 1478938 h 633"/>
                <a:gd name="T24" fmla="*/ 1637352 w 761"/>
                <a:gd name="T25" fmla="*/ 1294710 h 633"/>
                <a:gd name="T26" fmla="*/ 1502867 w 761"/>
                <a:gd name="T27" fmla="*/ 1385118 h 633"/>
                <a:gd name="T28" fmla="*/ 1402003 w 761"/>
                <a:gd name="T29" fmla="*/ 1429469 h 633"/>
                <a:gd name="T30" fmla="*/ 1235578 w 761"/>
                <a:gd name="T31" fmla="*/ 1524995 h 633"/>
                <a:gd name="T32" fmla="*/ 1134715 w 761"/>
                <a:gd name="T33" fmla="*/ 1794513 h 633"/>
                <a:gd name="T34" fmla="*/ 1040576 w 761"/>
                <a:gd name="T35" fmla="*/ 1794513 h 633"/>
                <a:gd name="T36" fmla="*/ 902729 w 761"/>
                <a:gd name="T37" fmla="*/ 1772337 h 633"/>
                <a:gd name="T38" fmla="*/ 837167 w 761"/>
                <a:gd name="T39" fmla="*/ 1637578 h 633"/>
                <a:gd name="T40" fmla="*/ 605181 w 761"/>
                <a:gd name="T41" fmla="*/ 1407294 h 633"/>
                <a:gd name="T42" fmla="*/ 536258 w 761"/>
                <a:gd name="T43" fmla="*/ 1364648 h 633"/>
                <a:gd name="T44" fmla="*/ 435394 w 761"/>
                <a:gd name="T45" fmla="*/ 1206008 h 633"/>
                <a:gd name="T46" fmla="*/ 334531 w 761"/>
                <a:gd name="T47" fmla="*/ 1318591 h 633"/>
                <a:gd name="T48" fmla="*/ 300910 w 761"/>
                <a:gd name="T49" fmla="*/ 706206 h 633"/>
                <a:gd name="T50" fmla="*/ 300910 w 761"/>
                <a:gd name="T51" fmla="*/ 612386 h 633"/>
                <a:gd name="T52" fmla="*/ 169787 w 761"/>
                <a:gd name="T53" fmla="*/ 387219 h 633"/>
                <a:gd name="T54" fmla="*/ 0 w 761"/>
                <a:gd name="T55" fmla="*/ 295105 h 633"/>
                <a:gd name="T56" fmla="*/ 33621 w 761"/>
                <a:gd name="T57" fmla="*/ 180816 h 633"/>
                <a:gd name="T58" fmla="*/ 68923 w 761"/>
                <a:gd name="T59" fmla="*/ 90408 h 633"/>
                <a:gd name="T60" fmla="*/ 132804 w 761"/>
                <a:gd name="T61" fmla="*/ 0 h 633"/>
                <a:gd name="T62" fmla="*/ 265607 w 761"/>
                <a:gd name="T63" fmla="*/ 46057 h 633"/>
                <a:gd name="T64" fmla="*/ 366471 w 761"/>
                <a:gd name="T65" fmla="*/ 230284 h 633"/>
                <a:gd name="T66" fmla="*/ 536258 w 761"/>
                <a:gd name="T67" fmla="*/ 341162 h 633"/>
                <a:gd name="T68" fmla="*/ 633759 w 761"/>
                <a:gd name="T69" fmla="*/ 295105 h 633"/>
                <a:gd name="T70" fmla="*/ 736304 w 761"/>
                <a:gd name="T71" fmla="*/ 365043 h 633"/>
                <a:gd name="T72" fmla="*/ 938031 w 761"/>
                <a:gd name="T73" fmla="*/ 271224 h 633"/>
                <a:gd name="T74" fmla="*/ 1203638 w 761"/>
                <a:gd name="T75" fmla="*/ 271224 h 633"/>
                <a:gd name="T76" fmla="*/ 1235578 w 761"/>
                <a:gd name="T77" fmla="*/ 112583 h 633"/>
                <a:gd name="T78" fmla="*/ 1336442 w 761"/>
                <a:gd name="T79" fmla="*/ 90408 h 633"/>
                <a:gd name="T80" fmla="*/ 1437306 w 761"/>
                <a:gd name="T81" fmla="*/ 136465 h 633"/>
                <a:gd name="T82" fmla="*/ 1672654 w 761"/>
                <a:gd name="T83" fmla="*/ 208109 h 633"/>
                <a:gd name="T84" fmla="*/ 1739896 w 761"/>
                <a:gd name="T85" fmla="*/ 387219 h 633"/>
                <a:gd name="T86" fmla="*/ 1971882 w 761"/>
                <a:gd name="T87" fmla="*/ 453746 h 633"/>
                <a:gd name="T88" fmla="*/ 2139988 w 761"/>
                <a:gd name="T89" fmla="*/ 387219 h 633"/>
                <a:gd name="T90" fmla="*/ 2304732 w 761"/>
                <a:gd name="T91" fmla="*/ 407689 h 633"/>
                <a:gd name="T92" fmla="*/ 2612366 w 761"/>
                <a:gd name="T93" fmla="*/ 523684 h 633"/>
                <a:gd name="T94" fmla="*/ 2945216 w 761"/>
                <a:gd name="T95" fmla="*/ 637973 h 633"/>
                <a:gd name="T96" fmla="*/ 3177202 w 761"/>
                <a:gd name="T97" fmla="*/ 728381 h 633"/>
                <a:gd name="T98" fmla="*/ 3109959 w 761"/>
                <a:gd name="T99" fmla="*/ 840965 h 633"/>
                <a:gd name="T100" fmla="*/ 2775429 w 761"/>
                <a:gd name="T101" fmla="*/ 887021 h 633"/>
                <a:gd name="T102" fmla="*/ 2704824 w 761"/>
                <a:gd name="T103" fmla="*/ 953548 h 633"/>
                <a:gd name="T104" fmla="*/ 2740126 w 761"/>
                <a:gd name="T105" fmla="*/ 1023486 h 633"/>
                <a:gd name="T106" fmla="*/ 2740126 w 761"/>
                <a:gd name="T107" fmla="*/ 1069543 h 633"/>
                <a:gd name="T108" fmla="*/ 2945216 w 761"/>
                <a:gd name="T109" fmla="*/ 1294710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4" name="Freeform 22"/>
            <p:cNvSpPr>
              <a:spLocks noChangeArrowheads="1"/>
            </p:cNvSpPr>
            <p:nvPr/>
          </p:nvSpPr>
          <p:spPr bwMode="auto">
            <a:xfrm>
              <a:off x="1333933" y="1794495"/>
              <a:ext cx="1321322" cy="1053592"/>
            </a:xfrm>
            <a:custGeom>
              <a:avLst/>
              <a:gdLst>
                <a:gd name="T0" fmla="*/ 2826114 w 785"/>
                <a:gd name="T1" fmla="*/ 1533429 h 617"/>
                <a:gd name="T2" fmla="*/ 2593831 w 785"/>
                <a:gd name="T3" fmla="*/ 1623932 h 617"/>
                <a:gd name="T4" fmla="*/ 2492838 w 785"/>
                <a:gd name="T5" fmla="*/ 1553920 h 617"/>
                <a:gd name="T6" fmla="*/ 2390162 w 785"/>
                <a:gd name="T7" fmla="*/ 1601733 h 617"/>
                <a:gd name="T8" fmla="*/ 2221841 w 785"/>
                <a:gd name="T9" fmla="*/ 1485616 h 617"/>
                <a:gd name="T10" fmla="*/ 2120848 w 785"/>
                <a:gd name="T11" fmla="*/ 1306317 h 617"/>
                <a:gd name="T12" fmla="*/ 1987874 w 785"/>
                <a:gd name="T13" fmla="*/ 1258505 h 617"/>
                <a:gd name="T14" fmla="*/ 1918863 w 785"/>
                <a:gd name="T15" fmla="*/ 1306317 h 617"/>
                <a:gd name="T16" fmla="*/ 1952527 w 785"/>
                <a:gd name="T17" fmla="*/ 1372914 h 617"/>
                <a:gd name="T18" fmla="*/ 1854900 w 785"/>
                <a:gd name="T19" fmla="*/ 1533429 h 617"/>
                <a:gd name="T20" fmla="*/ 1918863 w 785"/>
                <a:gd name="T21" fmla="*/ 1579534 h 617"/>
                <a:gd name="T22" fmla="*/ 1784206 w 785"/>
                <a:gd name="T23" fmla="*/ 1668330 h 617"/>
                <a:gd name="T24" fmla="*/ 1686579 w 785"/>
                <a:gd name="T25" fmla="*/ 1714435 h 617"/>
                <a:gd name="T26" fmla="*/ 1583903 w 785"/>
                <a:gd name="T27" fmla="*/ 1692236 h 617"/>
                <a:gd name="T28" fmla="*/ 1548556 w 785"/>
                <a:gd name="T29" fmla="*/ 1738341 h 617"/>
                <a:gd name="T30" fmla="*/ 1415582 w 785"/>
                <a:gd name="T31" fmla="*/ 1714435 h 617"/>
                <a:gd name="T32" fmla="*/ 1346570 w 785"/>
                <a:gd name="T33" fmla="*/ 1623932 h 617"/>
                <a:gd name="T34" fmla="*/ 976263 w 785"/>
                <a:gd name="T35" fmla="*/ 1533429 h 617"/>
                <a:gd name="T36" fmla="*/ 570609 w 785"/>
                <a:gd name="T37" fmla="*/ 1417312 h 617"/>
                <a:gd name="T38" fmla="*/ 170004 w 785"/>
                <a:gd name="T39" fmla="*/ 1258505 h 617"/>
                <a:gd name="T40" fmla="*/ 0 w 785"/>
                <a:gd name="T41" fmla="*/ 1050177 h 617"/>
                <a:gd name="T42" fmla="*/ 69012 w 785"/>
                <a:gd name="T43" fmla="*/ 870878 h 617"/>
                <a:gd name="T44" fmla="*/ 132974 w 785"/>
                <a:gd name="T45" fmla="*/ 710363 h 617"/>
                <a:gd name="T46" fmla="*/ 33664 w 785"/>
                <a:gd name="T47" fmla="*/ 616445 h 617"/>
                <a:gd name="T48" fmla="*/ 203669 w 785"/>
                <a:gd name="T49" fmla="*/ 595954 h 617"/>
                <a:gd name="T50" fmla="*/ 435952 w 785"/>
                <a:gd name="T51" fmla="*/ 640352 h 617"/>
                <a:gd name="T52" fmla="*/ 402288 w 785"/>
                <a:gd name="T53" fmla="*/ 525942 h 617"/>
                <a:gd name="T54" fmla="*/ 540311 w 785"/>
                <a:gd name="T55" fmla="*/ 387626 h 617"/>
                <a:gd name="T56" fmla="*/ 371990 w 785"/>
                <a:gd name="T57" fmla="*/ 208328 h 617"/>
                <a:gd name="T58" fmla="*/ 641304 w 785"/>
                <a:gd name="T59" fmla="*/ 46105 h 617"/>
                <a:gd name="T60" fmla="*/ 1215280 w 785"/>
                <a:gd name="T61" fmla="*/ 0 h 617"/>
                <a:gd name="T62" fmla="*/ 1617567 w 785"/>
                <a:gd name="T63" fmla="*/ 114410 h 617"/>
                <a:gd name="T64" fmla="*/ 1918863 w 785"/>
                <a:gd name="T65" fmla="*/ 295416 h 617"/>
                <a:gd name="T66" fmla="*/ 1987874 w 785"/>
                <a:gd name="T67" fmla="*/ 136608 h 617"/>
                <a:gd name="T68" fmla="*/ 2221841 w 785"/>
                <a:gd name="T69" fmla="*/ 208328 h 617"/>
                <a:gd name="T70" fmla="*/ 2492838 w 785"/>
                <a:gd name="T71" fmla="*/ 274924 h 617"/>
                <a:gd name="T72" fmla="*/ 2763835 w 785"/>
                <a:gd name="T73" fmla="*/ 343229 h 617"/>
                <a:gd name="T74" fmla="*/ 3066814 w 785"/>
                <a:gd name="T75" fmla="*/ 502036 h 617"/>
                <a:gd name="T76" fmla="*/ 3235135 w 785"/>
                <a:gd name="T77" fmla="*/ 662551 h 617"/>
                <a:gd name="T78" fmla="*/ 3304147 w 785"/>
                <a:gd name="T79" fmla="*/ 959674 h 617"/>
                <a:gd name="T80" fmla="*/ 3164440 w 785"/>
                <a:gd name="T81" fmla="*/ 1027978 h 617"/>
                <a:gd name="T82" fmla="*/ 2996119 w 785"/>
                <a:gd name="T83" fmla="*/ 1164586 h 617"/>
                <a:gd name="T84" fmla="*/ 3100478 w 785"/>
                <a:gd name="T85" fmla="*/ 1236306 h 617"/>
                <a:gd name="T86" fmla="*/ 2964138 w 785"/>
                <a:gd name="T87" fmla="*/ 1306317 h 617"/>
                <a:gd name="T88" fmla="*/ 2763835 w 785"/>
                <a:gd name="T89" fmla="*/ 1282411 h 617"/>
                <a:gd name="T90" fmla="*/ 2799183 w 785"/>
                <a:gd name="T91" fmla="*/ 1395113 h 617"/>
                <a:gd name="T92" fmla="*/ 2996119 w 785"/>
                <a:gd name="T93" fmla="*/ 144292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5" name="Freeform 23"/>
            <p:cNvSpPr>
              <a:spLocks noChangeArrowheads="1"/>
            </p:cNvSpPr>
            <p:nvPr/>
          </p:nvSpPr>
          <p:spPr bwMode="auto">
            <a:xfrm>
              <a:off x="3729967" y="3131509"/>
              <a:ext cx="514237" cy="728580"/>
            </a:xfrm>
            <a:custGeom>
              <a:avLst/>
              <a:gdLst>
                <a:gd name="T0" fmla="*/ 1154926 w 305"/>
                <a:gd name="T1" fmla="*/ 118287 h 425"/>
                <a:gd name="T2" fmla="*/ 1193704 w 305"/>
                <a:gd name="T3" fmla="*/ 209145 h 425"/>
                <a:gd name="T4" fmla="*/ 1291494 w 305"/>
                <a:gd name="T5" fmla="*/ 257146 h 425"/>
                <a:gd name="T6" fmla="*/ 1291494 w 305"/>
                <a:gd name="T7" fmla="*/ 396005 h 425"/>
                <a:gd name="T8" fmla="*/ 1154926 w 305"/>
                <a:gd name="T9" fmla="*/ 444005 h 425"/>
                <a:gd name="T10" fmla="*/ 1154926 w 305"/>
                <a:gd name="T11" fmla="*/ 468006 h 425"/>
                <a:gd name="T12" fmla="*/ 1021730 w 305"/>
                <a:gd name="T13" fmla="*/ 468006 h 425"/>
                <a:gd name="T14" fmla="*/ 954289 w 305"/>
                <a:gd name="T15" fmla="*/ 514292 h 425"/>
                <a:gd name="T16" fmla="*/ 954289 w 305"/>
                <a:gd name="T17" fmla="*/ 586293 h 425"/>
                <a:gd name="T18" fmla="*/ 986323 w 305"/>
                <a:gd name="T19" fmla="*/ 606864 h 425"/>
                <a:gd name="T20" fmla="*/ 885162 w 305"/>
                <a:gd name="T21" fmla="*/ 702865 h 425"/>
                <a:gd name="T22" fmla="*/ 817721 w 305"/>
                <a:gd name="T23" fmla="*/ 702865 h 425"/>
                <a:gd name="T24" fmla="*/ 817721 w 305"/>
                <a:gd name="T25" fmla="*/ 795438 h 425"/>
                <a:gd name="T26" fmla="*/ 817721 w 305"/>
                <a:gd name="T27" fmla="*/ 821153 h 425"/>
                <a:gd name="T28" fmla="*/ 817721 w 305"/>
                <a:gd name="T29" fmla="*/ 888010 h 425"/>
                <a:gd name="T30" fmla="*/ 748594 w 305"/>
                <a:gd name="T31" fmla="*/ 936011 h 425"/>
                <a:gd name="T32" fmla="*/ 711502 w 305"/>
                <a:gd name="T33" fmla="*/ 1052584 h 425"/>
                <a:gd name="T34" fmla="*/ 681153 w 305"/>
                <a:gd name="T35" fmla="*/ 1124585 h 425"/>
                <a:gd name="T36" fmla="*/ 681153 w 305"/>
                <a:gd name="T37" fmla="*/ 1146871 h 425"/>
                <a:gd name="T38" fmla="*/ 647433 w 305"/>
                <a:gd name="T39" fmla="*/ 1217157 h 425"/>
                <a:gd name="T40" fmla="*/ 578306 w 305"/>
                <a:gd name="T41" fmla="*/ 1217157 h 425"/>
                <a:gd name="T42" fmla="*/ 542899 w 305"/>
                <a:gd name="T43" fmla="*/ 1193157 h 425"/>
                <a:gd name="T44" fmla="*/ 273136 w 305"/>
                <a:gd name="T45" fmla="*/ 1239443 h 425"/>
                <a:gd name="T46" fmla="*/ 237729 w 305"/>
                <a:gd name="T47" fmla="*/ 1217157 h 425"/>
                <a:gd name="T48" fmla="*/ 340577 w 305"/>
                <a:gd name="T49" fmla="*/ 1078298 h 425"/>
                <a:gd name="T50" fmla="*/ 237729 w 305"/>
                <a:gd name="T51" fmla="*/ 1052584 h 425"/>
                <a:gd name="T52" fmla="*/ 170288 w 305"/>
                <a:gd name="T53" fmla="*/ 1078298 h 425"/>
                <a:gd name="T54" fmla="*/ 102847 w 305"/>
                <a:gd name="T55" fmla="*/ 1052584 h 425"/>
                <a:gd name="T56" fmla="*/ 102847 w 305"/>
                <a:gd name="T57" fmla="*/ 936011 h 425"/>
                <a:gd name="T58" fmla="*/ 170288 w 305"/>
                <a:gd name="T59" fmla="*/ 913725 h 425"/>
                <a:gd name="T60" fmla="*/ 205695 w 305"/>
                <a:gd name="T61" fmla="*/ 913725 h 425"/>
                <a:gd name="T62" fmla="*/ 205695 w 305"/>
                <a:gd name="T63" fmla="*/ 843438 h 425"/>
                <a:gd name="T64" fmla="*/ 139940 w 305"/>
                <a:gd name="T65" fmla="*/ 843438 h 425"/>
                <a:gd name="T66" fmla="*/ 139940 w 305"/>
                <a:gd name="T67" fmla="*/ 795438 h 425"/>
                <a:gd name="T68" fmla="*/ 69127 w 305"/>
                <a:gd name="T69" fmla="*/ 773152 h 425"/>
                <a:gd name="T70" fmla="*/ 69127 w 305"/>
                <a:gd name="T71" fmla="*/ 630865 h 425"/>
                <a:gd name="T72" fmla="*/ 0 w 305"/>
                <a:gd name="T73" fmla="*/ 586293 h 425"/>
                <a:gd name="T74" fmla="*/ 33720 w 305"/>
                <a:gd name="T75" fmla="*/ 514292 h 425"/>
                <a:gd name="T76" fmla="*/ 139940 w 305"/>
                <a:gd name="T77" fmla="*/ 444005 h 425"/>
                <a:gd name="T78" fmla="*/ 139940 w 305"/>
                <a:gd name="T79" fmla="*/ 373719 h 425"/>
                <a:gd name="T80" fmla="*/ 102847 w 305"/>
                <a:gd name="T81" fmla="*/ 353147 h 425"/>
                <a:gd name="T82" fmla="*/ 139940 w 305"/>
                <a:gd name="T83" fmla="*/ 305146 h 425"/>
                <a:gd name="T84" fmla="*/ 69127 w 305"/>
                <a:gd name="T85" fmla="*/ 233146 h 425"/>
                <a:gd name="T86" fmla="*/ 139940 w 305"/>
                <a:gd name="T87" fmla="*/ 186859 h 425"/>
                <a:gd name="T88" fmla="*/ 237729 w 305"/>
                <a:gd name="T89" fmla="*/ 164573 h 425"/>
                <a:gd name="T90" fmla="*/ 477144 w 305"/>
                <a:gd name="T91" fmla="*/ 70287 h 425"/>
                <a:gd name="T92" fmla="*/ 610340 w 305"/>
                <a:gd name="T93" fmla="*/ 22286 h 425"/>
                <a:gd name="T94" fmla="*/ 711502 w 305"/>
                <a:gd name="T95" fmla="*/ 22286 h 425"/>
                <a:gd name="T96" fmla="*/ 780629 w 305"/>
                <a:gd name="T97" fmla="*/ 0 h 425"/>
                <a:gd name="T98" fmla="*/ 817721 w 305"/>
                <a:gd name="T99" fmla="*/ 22286 h 425"/>
                <a:gd name="T100" fmla="*/ 780629 w 305"/>
                <a:gd name="T101" fmla="*/ 46286 h 425"/>
                <a:gd name="T102" fmla="*/ 780629 w 305"/>
                <a:gd name="T103" fmla="*/ 96001 h 425"/>
                <a:gd name="T104" fmla="*/ 885162 w 305"/>
                <a:gd name="T105" fmla="*/ 96001 h 425"/>
                <a:gd name="T106" fmla="*/ 885162 w 305"/>
                <a:gd name="T107" fmla="*/ 46286 h 425"/>
                <a:gd name="T108" fmla="*/ 920569 w 305"/>
                <a:gd name="T109" fmla="*/ 0 h 425"/>
                <a:gd name="T110" fmla="*/ 986323 w 305"/>
                <a:gd name="T111" fmla="*/ 46286 h 425"/>
                <a:gd name="T112" fmla="*/ 1021730 w 305"/>
                <a:gd name="T113" fmla="*/ 96001 h 425"/>
                <a:gd name="T114" fmla="*/ 1154926 w 305"/>
                <a:gd name="T115" fmla="*/ 96001 h 425"/>
                <a:gd name="T116" fmla="*/ 1154926 w 305"/>
                <a:gd name="T117" fmla="*/ 118287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6" name="Freeform 24"/>
            <p:cNvSpPr>
              <a:spLocks noChangeArrowheads="1"/>
            </p:cNvSpPr>
            <p:nvPr/>
          </p:nvSpPr>
          <p:spPr bwMode="auto">
            <a:xfrm>
              <a:off x="3217132" y="3131509"/>
              <a:ext cx="594104" cy="714717"/>
            </a:xfrm>
            <a:custGeom>
              <a:avLst/>
              <a:gdLst>
                <a:gd name="T0" fmla="*/ 1415415 w 353"/>
                <a:gd name="T1" fmla="*/ 305083 h 417"/>
                <a:gd name="T2" fmla="*/ 1447392 w 353"/>
                <a:gd name="T3" fmla="*/ 373641 h 417"/>
                <a:gd name="T4" fmla="*/ 1314434 w 353"/>
                <a:gd name="T5" fmla="*/ 514185 h 417"/>
                <a:gd name="T6" fmla="*/ 1344728 w 353"/>
                <a:gd name="T7" fmla="*/ 629020 h 417"/>
                <a:gd name="T8" fmla="*/ 1344728 w 353"/>
                <a:gd name="T9" fmla="*/ 772991 h 417"/>
                <a:gd name="T10" fmla="*/ 1378389 w 353"/>
                <a:gd name="T11" fmla="*/ 841549 h 417"/>
                <a:gd name="T12" fmla="*/ 1481052 w 353"/>
                <a:gd name="T13" fmla="*/ 911821 h 417"/>
                <a:gd name="T14" fmla="*/ 1378389 w 353"/>
                <a:gd name="T15" fmla="*/ 935817 h 417"/>
                <a:gd name="T16" fmla="*/ 1344728 w 353"/>
                <a:gd name="T17" fmla="*/ 1072932 h 417"/>
                <a:gd name="T18" fmla="*/ 1146133 w 353"/>
                <a:gd name="T19" fmla="*/ 1168914 h 417"/>
                <a:gd name="T20" fmla="*/ 942488 w 353"/>
                <a:gd name="T21" fmla="*/ 1096928 h 417"/>
                <a:gd name="T22" fmla="*/ 907145 w 353"/>
                <a:gd name="T23" fmla="*/ 1191195 h 417"/>
                <a:gd name="T24" fmla="*/ 807847 w 353"/>
                <a:gd name="T25" fmla="*/ 1216904 h 417"/>
                <a:gd name="T26" fmla="*/ 710232 w 353"/>
                <a:gd name="T27" fmla="*/ 1122637 h 417"/>
                <a:gd name="T28" fmla="*/ 641228 w 353"/>
                <a:gd name="T29" fmla="*/ 1168914 h 417"/>
                <a:gd name="T30" fmla="*/ 605885 w 353"/>
                <a:gd name="T31" fmla="*/ 1030084 h 417"/>
                <a:gd name="T32" fmla="*/ 641228 w 353"/>
                <a:gd name="T33" fmla="*/ 911821 h 417"/>
                <a:gd name="T34" fmla="*/ 605885 w 353"/>
                <a:gd name="T35" fmla="*/ 841549 h 417"/>
                <a:gd name="T36" fmla="*/ 402240 w 353"/>
                <a:gd name="T37" fmla="*/ 911821 h 417"/>
                <a:gd name="T38" fmla="*/ 269282 w 353"/>
                <a:gd name="T39" fmla="*/ 886112 h 417"/>
                <a:gd name="T40" fmla="*/ 132958 w 353"/>
                <a:gd name="T41" fmla="*/ 911821 h 417"/>
                <a:gd name="T42" fmla="*/ 100981 w 353"/>
                <a:gd name="T43" fmla="*/ 886112 h 417"/>
                <a:gd name="T44" fmla="*/ 69004 w 353"/>
                <a:gd name="T45" fmla="*/ 772991 h 417"/>
                <a:gd name="T46" fmla="*/ 100981 w 353"/>
                <a:gd name="T47" fmla="*/ 699291 h 417"/>
                <a:gd name="T48" fmla="*/ 0 w 353"/>
                <a:gd name="T49" fmla="*/ 654729 h 417"/>
                <a:gd name="T50" fmla="*/ 100981 w 353"/>
                <a:gd name="T51" fmla="*/ 490190 h 417"/>
                <a:gd name="T52" fmla="*/ 100981 w 353"/>
                <a:gd name="T53" fmla="*/ 395922 h 417"/>
                <a:gd name="T54" fmla="*/ 100981 w 353"/>
                <a:gd name="T55" fmla="*/ 353074 h 417"/>
                <a:gd name="T56" fmla="*/ 203645 w 353"/>
                <a:gd name="T57" fmla="*/ 95981 h 417"/>
                <a:gd name="T58" fmla="*/ 435901 w 353"/>
                <a:gd name="T59" fmla="*/ 118263 h 417"/>
                <a:gd name="T60" fmla="*/ 472927 w 353"/>
                <a:gd name="T61" fmla="*/ 0 h 417"/>
                <a:gd name="T62" fmla="*/ 772504 w 353"/>
                <a:gd name="T63" fmla="*/ 46277 h 417"/>
                <a:gd name="T64" fmla="*/ 1043469 w 353"/>
                <a:gd name="T65" fmla="*/ 118263 h 417"/>
                <a:gd name="T66" fmla="*/ 1215136 w 353"/>
                <a:gd name="T67" fmla="*/ 95981 h 417"/>
                <a:gd name="T68" fmla="*/ 1277408 w 353"/>
                <a:gd name="T69" fmla="*/ 233097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7" name="Freeform 25"/>
            <p:cNvSpPr>
              <a:spLocks noChangeArrowheads="1"/>
            </p:cNvSpPr>
            <p:nvPr/>
          </p:nvSpPr>
          <p:spPr bwMode="auto">
            <a:xfrm>
              <a:off x="3165288" y="2724860"/>
              <a:ext cx="822498" cy="545280"/>
            </a:xfrm>
            <a:custGeom>
              <a:avLst/>
              <a:gdLst>
                <a:gd name="T0" fmla="*/ 2045312 w 489"/>
                <a:gd name="T1" fmla="*/ 686271 h 321"/>
                <a:gd name="T2" fmla="*/ 1877112 w 489"/>
                <a:gd name="T3" fmla="*/ 730437 h 321"/>
                <a:gd name="T4" fmla="*/ 1643314 w 489"/>
                <a:gd name="T5" fmla="*/ 820468 h 321"/>
                <a:gd name="T6" fmla="*/ 1544076 w 489"/>
                <a:gd name="T7" fmla="*/ 840852 h 321"/>
                <a:gd name="T8" fmla="*/ 1478478 w 489"/>
                <a:gd name="T9" fmla="*/ 886717 h 321"/>
                <a:gd name="T10" fmla="*/ 1377558 w 489"/>
                <a:gd name="T11" fmla="*/ 886717 h 321"/>
                <a:gd name="T12" fmla="*/ 1407834 w 489"/>
                <a:gd name="T13" fmla="*/ 754219 h 321"/>
                <a:gd name="T14" fmla="*/ 1340554 w 489"/>
                <a:gd name="T15" fmla="*/ 754219 h 321"/>
                <a:gd name="T16" fmla="*/ 1207676 w 489"/>
                <a:gd name="T17" fmla="*/ 800084 h 321"/>
                <a:gd name="T18" fmla="*/ 1172354 w 489"/>
                <a:gd name="T19" fmla="*/ 778001 h 321"/>
                <a:gd name="T20" fmla="*/ 1005836 w 489"/>
                <a:gd name="T21" fmla="*/ 778001 h 321"/>
                <a:gd name="T22" fmla="*/ 940238 w 489"/>
                <a:gd name="T23" fmla="*/ 708354 h 321"/>
                <a:gd name="T24" fmla="*/ 772038 w 489"/>
                <a:gd name="T25" fmla="*/ 708354 h 321"/>
                <a:gd name="T26" fmla="*/ 605520 w 489"/>
                <a:gd name="T27" fmla="*/ 664188 h 321"/>
                <a:gd name="T28" fmla="*/ 536558 w 489"/>
                <a:gd name="T29" fmla="*/ 686271 h 321"/>
                <a:gd name="T30" fmla="*/ 570198 w 489"/>
                <a:gd name="T31" fmla="*/ 778001 h 321"/>
                <a:gd name="T32" fmla="*/ 467596 w 489"/>
                <a:gd name="T33" fmla="*/ 754219 h 321"/>
                <a:gd name="T34" fmla="*/ 334718 w 489"/>
                <a:gd name="T35" fmla="*/ 754219 h 321"/>
                <a:gd name="T36" fmla="*/ 203522 w 489"/>
                <a:gd name="T37" fmla="*/ 886717 h 321"/>
                <a:gd name="T38" fmla="*/ 33640 w 489"/>
                <a:gd name="T39" fmla="*/ 754219 h 321"/>
                <a:gd name="T40" fmla="*/ 0 w 489"/>
                <a:gd name="T41" fmla="*/ 754219 h 321"/>
                <a:gd name="T42" fmla="*/ 33640 w 489"/>
                <a:gd name="T43" fmla="*/ 708354 h 321"/>
                <a:gd name="T44" fmla="*/ 68962 w 489"/>
                <a:gd name="T45" fmla="*/ 686271 h 321"/>
                <a:gd name="T46" fmla="*/ 0 w 489"/>
                <a:gd name="T47" fmla="*/ 642105 h 321"/>
                <a:gd name="T48" fmla="*/ 0 w 489"/>
                <a:gd name="T49" fmla="*/ 620022 h 321"/>
                <a:gd name="T50" fmla="*/ 68962 w 489"/>
                <a:gd name="T51" fmla="*/ 577555 h 321"/>
                <a:gd name="T52" fmla="*/ 301078 w 489"/>
                <a:gd name="T53" fmla="*/ 577555 h 321"/>
                <a:gd name="T54" fmla="*/ 401998 w 489"/>
                <a:gd name="T55" fmla="*/ 533389 h 321"/>
                <a:gd name="T56" fmla="*/ 467596 w 489"/>
                <a:gd name="T57" fmla="*/ 509607 h 321"/>
                <a:gd name="T58" fmla="*/ 467596 w 489"/>
                <a:gd name="T59" fmla="*/ 441660 h 321"/>
                <a:gd name="T60" fmla="*/ 334718 w 489"/>
                <a:gd name="T61" fmla="*/ 332944 h 321"/>
                <a:gd name="T62" fmla="*/ 301078 w 489"/>
                <a:gd name="T63" fmla="*/ 220830 h 321"/>
                <a:gd name="T64" fmla="*/ 366676 w 489"/>
                <a:gd name="T65" fmla="*/ 156280 h 321"/>
                <a:gd name="T66" fmla="*/ 366676 w 489"/>
                <a:gd name="T67" fmla="*/ 112114 h 321"/>
                <a:gd name="T68" fmla="*/ 301078 w 489"/>
                <a:gd name="T69" fmla="*/ 22083 h 321"/>
                <a:gd name="T70" fmla="*/ 536558 w 489"/>
                <a:gd name="T71" fmla="*/ 22083 h 321"/>
                <a:gd name="T72" fmla="*/ 605520 w 489"/>
                <a:gd name="T73" fmla="*/ 44166 h 321"/>
                <a:gd name="T74" fmla="*/ 703076 w 489"/>
                <a:gd name="T75" fmla="*/ 0 h 321"/>
                <a:gd name="T76" fmla="*/ 872958 w 489"/>
                <a:gd name="T77" fmla="*/ 198747 h 321"/>
                <a:gd name="T78" fmla="*/ 1172354 w 489"/>
                <a:gd name="T79" fmla="*/ 198747 h 321"/>
                <a:gd name="T80" fmla="*/ 1237952 w 489"/>
                <a:gd name="T81" fmla="*/ 220830 h 321"/>
                <a:gd name="T82" fmla="*/ 1308596 w 489"/>
                <a:gd name="T83" fmla="*/ 198747 h 321"/>
                <a:gd name="T84" fmla="*/ 1407834 w 489"/>
                <a:gd name="T85" fmla="*/ 242913 h 321"/>
                <a:gd name="T86" fmla="*/ 1407834 w 489"/>
                <a:gd name="T87" fmla="*/ 312559 h 321"/>
                <a:gd name="T88" fmla="*/ 1478478 w 489"/>
                <a:gd name="T89" fmla="*/ 353328 h 321"/>
                <a:gd name="T90" fmla="*/ 1510436 w 489"/>
                <a:gd name="T91" fmla="*/ 312559 h 321"/>
                <a:gd name="T92" fmla="*/ 1572670 w 489"/>
                <a:gd name="T93" fmla="*/ 353328 h 321"/>
                <a:gd name="T94" fmla="*/ 1710594 w 489"/>
                <a:gd name="T95" fmla="*/ 353328 h 321"/>
                <a:gd name="T96" fmla="*/ 1742552 w 489"/>
                <a:gd name="T97" fmla="*/ 332944 h 321"/>
                <a:gd name="T98" fmla="*/ 1946074 w 489"/>
                <a:gd name="T99" fmla="*/ 421276 h 321"/>
                <a:gd name="T100" fmla="*/ 1981396 w 489"/>
                <a:gd name="T101" fmla="*/ 533389 h 321"/>
                <a:gd name="T102" fmla="*/ 1981396 w 489"/>
                <a:gd name="T103" fmla="*/ 597939 h 321"/>
                <a:gd name="T104" fmla="*/ 2045312 w 489"/>
                <a:gd name="T105" fmla="*/ 686271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8" name="Freeform 26"/>
            <p:cNvSpPr>
              <a:spLocks noChangeArrowheads="1"/>
            </p:cNvSpPr>
            <p:nvPr/>
          </p:nvSpPr>
          <p:spPr bwMode="auto">
            <a:xfrm>
              <a:off x="3823847" y="2532317"/>
              <a:ext cx="512835" cy="657725"/>
            </a:xfrm>
            <a:custGeom>
              <a:avLst/>
              <a:gdLst>
                <a:gd name="T0" fmla="*/ 366551 w 305"/>
                <a:gd name="T1" fmla="*/ 0 h 385"/>
                <a:gd name="T2" fmla="*/ 536375 w 305"/>
                <a:gd name="T3" fmla="*/ 90544 h 385"/>
                <a:gd name="T4" fmla="*/ 736465 w 305"/>
                <a:gd name="T5" fmla="*/ 186213 h 385"/>
                <a:gd name="T6" fmla="*/ 837350 w 305"/>
                <a:gd name="T7" fmla="*/ 275049 h 385"/>
                <a:gd name="T8" fmla="*/ 1005493 w 305"/>
                <a:gd name="T9" fmla="*/ 387801 h 385"/>
                <a:gd name="T10" fmla="*/ 1136644 w 305"/>
                <a:gd name="T11" fmla="*/ 411719 h 385"/>
                <a:gd name="T12" fmla="*/ 1040803 w 305"/>
                <a:gd name="T13" fmla="*/ 411719 h 385"/>
                <a:gd name="T14" fmla="*/ 970183 w 305"/>
                <a:gd name="T15" fmla="*/ 503971 h 385"/>
                <a:gd name="T16" fmla="*/ 1040803 w 305"/>
                <a:gd name="T17" fmla="*/ 640641 h 385"/>
                <a:gd name="T18" fmla="*/ 1207264 w 305"/>
                <a:gd name="T19" fmla="*/ 710685 h 385"/>
                <a:gd name="T20" fmla="*/ 1207264 w 305"/>
                <a:gd name="T21" fmla="*/ 849063 h 385"/>
                <a:gd name="T22" fmla="*/ 1171954 w 305"/>
                <a:gd name="T23" fmla="*/ 919107 h 385"/>
                <a:gd name="T24" fmla="*/ 1103016 w 305"/>
                <a:gd name="T25" fmla="*/ 893481 h 385"/>
                <a:gd name="T26" fmla="*/ 1136644 w 305"/>
                <a:gd name="T27" fmla="*/ 987442 h 385"/>
                <a:gd name="T28" fmla="*/ 1103016 w 305"/>
                <a:gd name="T29" fmla="*/ 1031859 h 385"/>
                <a:gd name="T30" fmla="*/ 939917 w 305"/>
                <a:gd name="T31" fmla="*/ 1098486 h 385"/>
                <a:gd name="T32" fmla="*/ 770093 w 305"/>
                <a:gd name="T33" fmla="*/ 1098486 h 385"/>
                <a:gd name="T34" fmla="*/ 633898 w 305"/>
                <a:gd name="T35" fmla="*/ 1055777 h 385"/>
                <a:gd name="T36" fmla="*/ 536375 w 305"/>
                <a:gd name="T37" fmla="*/ 1098486 h 385"/>
                <a:gd name="T38" fmla="*/ 568322 w 305"/>
                <a:gd name="T39" fmla="*/ 1031859 h 385"/>
                <a:gd name="T40" fmla="*/ 504428 w 305"/>
                <a:gd name="T41" fmla="*/ 1055777 h 385"/>
                <a:gd name="T42" fmla="*/ 334604 w 305"/>
                <a:gd name="T43" fmla="*/ 893481 h 385"/>
                <a:gd name="T44" fmla="*/ 300975 w 305"/>
                <a:gd name="T45" fmla="*/ 756811 h 385"/>
                <a:gd name="T46" fmla="*/ 300975 w 305"/>
                <a:gd name="T47" fmla="*/ 620141 h 385"/>
                <a:gd name="T48" fmla="*/ 300975 w 305"/>
                <a:gd name="T49" fmla="*/ 456137 h 385"/>
                <a:gd name="T50" fmla="*/ 100886 w 305"/>
                <a:gd name="T51" fmla="*/ 435636 h 385"/>
                <a:gd name="T52" fmla="*/ 0 w 305"/>
                <a:gd name="T53" fmla="*/ 387801 h 385"/>
                <a:gd name="T54" fmla="*/ 132833 w 305"/>
                <a:gd name="T55" fmla="*/ 345092 h 385"/>
                <a:gd name="T56" fmla="*/ 169824 w 305"/>
                <a:gd name="T57" fmla="*/ 114461 h 385"/>
                <a:gd name="T58" fmla="*/ 300975 w 305"/>
                <a:gd name="T59" fmla="*/ 160587 h 385"/>
                <a:gd name="T60" fmla="*/ 435489 w 305"/>
                <a:gd name="T61" fmla="*/ 136670 h 385"/>
                <a:gd name="T62" fmla="*/ 334604 w 305"/>
                <a:gd name="T63" fmla="*/ 4612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9" name="Freeform 27"/>
            <p:cNvSpPr>
              <a:spLocks noChangeArrowheads="1"/>
            </p:cNvSpPr>
            <p:nvPr/>
          </p:nvSpPr>
          <p:spPr bwMode="auto">
            <a:xfrm>
              <a:off x="3367059" y="2327452"/>
              <a:ext cx="634739" cy="614595"/>
            </a:xfrm>
            <a:custGeom>
              <a:avLst/>
              <a:gdLst>
                <a:gd name="T0" fmla="*/ 841829 w 377"/>
                <a:gd name="T1" fmla="*/ 22132 h 361"/>
                <a:gd name="T2" fmla="*/ 1045552 w 377"/>
                <a:gd name="T3" fmla="*/ 0 h 361"/>
                <a:gd name="T4" fmla="*/ 1112898 w 377"/>
                <a:gd name="T5" fmla="*/ 45967 h 361"/>
                <a:gd name="T6" fmla="*/ 1281264 w 377"/>
                <a:gd name="T7" fmla="*/ 68099 h 361"/>
                <a:gd name="T8" fmla="*/ 1351977 w 377"/>
                <a:gd name="T9" fmla="*/ 45967 h 361"/>
                <a:gd name="T10" fmla="*/ 1417640 w 377"/>
                <a:gd name="T11" fmla="*/ 45967 h 361"/>
                <a:gd name="T12" fmla="*/ 1180244 w 377"/>
                <a:gd name="T13" fmla="*/ 178760 h 361"/>
                <a:gd name="T14" fmla="*/ 1146571 w 377"/>
                <a:gd name="T15" fmla="*/ 245157 h 361"/>
                <a:gd name="T16" fmla="*/ 1180244 w 377"/>
                <a:gd name="T17" fmla="*/ 268992 h 361"/>
                <a:gd name="T18" fmla="*/ 1215601 w 377"/>
                <a:gd name="T19" fmla="*/ 268992 h 361"/>
                <a:gd name="T20" fmla="*/ 1351977 w 377"/>
                <a:gd name="T21" fmla="*/ 357521 h 361"/>
                <a:gd name="T22" fmla="*/ 1483303 w 377"/>
                <a:gd name="T23" fmla="*/ 357521 h 361"/>
                <a:gd name="T24" fmla="*/ 1483303 w 377"/>
                <a:gd name="T25" fmla="*/ 406893 h 361"/>
                <a:gd name="T26" fmla="*/ 1584322 w 377"/>
                <a:gd name="T27" fmla="*/ 429025 h 361"/>
                <a:gd name="T28" fmla="*/ 1584322 w 377"/>
                <a:gd name="T29" fmla="*/ 474992 h 361"/>
                <a:gd name="T30" fmla="*/ 1483303 w 377"/>
                <a:gd name="T31" fmla="*/ 537983 h 361"/>
                <a:gd name="T32" fmla="*/ 1483303 w 377"/>
                <a:gd name="T33" fmla="*/ 497124 h 361"/>
                <a:gd name="T34" fmla="*/ 1382283 w 377"/>
                <a:gd name="T35" fmla="*/ 451157 h 361"/>
                <a:gd name="T36" fmla="*/ 1316620 w 377"/>
                <a:gd name="T37" fmla="*/ 451157 h 361"/>
                <a:gd name="T38" fmla="*/ 1316620 w 377"/>
                <a:gd name="T39" fmla="*/ 585653 h 361"/>
                <a:gd name="T40" fmla="*/ 1281264 w 377"/>
                <a:gd name="T41" fmla="*/ 674182 h 361"/>
                <a:gd name="T42" fmla="*/ 1180244 w 377"/>
                <a:gd name="T43" fmla="*/ 674182 h 361"/>
                <a:gd name="T44" fmla="*/ 1146571 w 377"/>
                <a:gd name="T45" fmla="*/ 696314 h 361"/>
                <a:gd name="T46" fmla="*/ 1215601 w 377"/>
                <a:gd name="T47" fmla="*/ 718446 h 361"/>
                <a:gd name="T48" fmla="*/ 1250958 w 377"/>
                <a:gd name="T49" fmla="*/ 766116 h 361"/>
                <a:gd name="T50" fmla="*/ 1351977 w 377"/>
                <a:gd name="T51" fmla="*/ 806975 h 361"/>
                <a:gd name="T52" fmla="*/ 1447946 w 377"/>
                <a:gd name="T53" fmla="*/ 786545 h 361"/>
                <a:gd name="T54" fmla="*/ 1483303 w 377"/>
                <a:gd name="T55" fmla="*/ 943173 h 361"/>
                <a:gd name="T56" fmla="*/ 1281264 w 377"/>
                <a:gd name="T57" fmla="*/ 1011273 h 361"/>
                <a:gd name="T58" fmla="*/ 1250958 w 377"/>
                <a:gd name="T59" fmla="*/ 987438 h 361"/>
                <a:gd name="T60" fmla="*/ 1215601 w 377"/>
                <a:gd name="T61" fmla="*/ 1011273 h 361"/>
                <a:gd name="T62" fmla="*/ 1082592 w 377"/>
                <a:gd name="T63" fmla="*/ 1011273 h 361"/>
                <a:gd name="T64" fmla="*/ 1011878 w 377"/>
                <a:gd name="T65" fmla="*/ 965306 h 361"/>
                <a:gd name="T66" fmla="*/ 979889 w 377"/>
                <a:gd name="T67" fmla="*/ 1011273 h 361"/>
                <a:gd name="T68" fmla="*/ 912543 w 377"/>
                <a:gd name="T69" fmla="*/ 965306 h 361"/>
                <a:gd name="T70" fmla="*/ 912543 w 377"/>
                <a:gd name="T71" fmla="*/ 897207 h 361"/>
                <a:gd name="T72" fmla="*/ 811523 w 377"/>
                <a:gd name="T73" fmla="*/ 852942 h 361"/>
                <a:gd name="T74" fmla="*/ 740809 w 377"/>
                <a:gd name="T75" fmla="*/ 875074 h 361"/>
                <a:gd name="T76" fmla="*/ 675147 w 377"/>
                <a:gd name="T77" fmla="*/ 852942 h 361"/>
                <a:gd name="T78" fmla="*/ 372088 w 377"/>
                <a:gd name="T79" fmla="*/ 829107 h 361"/>
                <a:gd name="T80" fmla="*/ 203723 w 377"/>
                <a:gd name="T81" fmla="*/ 650347 h 361"/>
                <a:gd name="T82" fmla="*/ 69030 w 377"/>
                <a:gd name="T83" fmla="*/ 515851 h 361"/>
                <a:gd name="T84" fmla="*/ 0 w 377"/>
                <a:gd name="T85" fmla="*/ 357521 h 361"/>
                <a:gd name="T86" fmla="*/ 133009 w 377"/>
                <a:gd name="T87" fmla="*/ 357521 h 361"/>
                <a:gd name="T88" fmla="*/ 473108 w 377"/>
                <a:gd name="T89" fmla="*/ 221322 h 361"/>
                <a:gd name="T90" fmla="*/ 574127 w 377"/>
                <a:gd name="T91" fmla="*/ 221322 h 361"/>
                <a:gd name="T92" fmla="*/ 710504 w 377"/>
                <a:gd name="T93" fmla="*/ 221322 h 361"/>
                <a:gd name="T94" fmla="*/ 811523 w 377"/>
                <a:gd name="T95" fmla="*/ 136198 h 361"/>
                <a:gd name="T96" fmla="*/ 841829 w 377"/>
                <a:gd name="T97" fmla="*/ 22132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0" name="Freeform 28"/>
            <p:cNvSpPr>
              <a:spLocks noChangeArrowheads="1"/>
            </p:cNvSpPr>
            <p:nvPr/>
          </p:nvSpPr>
          <p:spPr bwMode="auto">
            <a:xfrm>
              <a:off x="3354448" y="1768309"/>
              <a:ext cx="418956" cy="780952"/>
            </a:xfrm>
            <a:custGeom>
              <a:avLst/>
              <a:gdLst>
                <a:gd name="T0" fmla="*/ 873246 w 249"/>
                <a:gd name="T1" fmla="*/ 965510 h 457"/>
                <a:gd name="T2" fmla="*/ 837912 w 249"/>
                <a:gd name="T3" fmla="*/ 1080004 h 457"/>
                <a:gd name="T4" fmla="*/ 736959 w 249"/>
                <a:gd name="T5" fmla="*/ 1173991 h 457"/>
                <a:gd name="T6" fmla="*/ 570386 w 249"/>
                <a:gd name="T7" fmla="*/ 1150067 h 457"/>
                <a:gd name="T8" fmla="*/ 334828 w 249"/>
                <a:gd name="T9" fmla="*/ 1237219 h 457"/>
                <a:gd name="T10" fmla="*/ 169938 w 249"/>
                <a:gd name="T11" fmla="*/ 1307283 h 457"/>
                <a:gd name="T12" fmla="*/ 33651 w 249"/>
                <a:gd name="T13" fmla="*/ 1307283 h 457"/>
                <a:gd name="T14" fmla="*/ 0 w 249"/>
                <a:gd name="T15" fmla="*/ 1285068 h 457"/>
                <a:gd name="T16" fmla="*/ 68985 w 249"/>
                <a:gd name="T17" fmla="*/ 1103928 h 457"/>
                <a:gd name="T18" fmla="*/ 100953 w 249"/>
                <a:gd name="T19" fmla="*/ 1057788 h 457"/>
                <a:gd name="T20" fmla="*/ 33651 w 249"/>
                <a:gd name="T21" fmla="*/ 941585 h 457"/>
                <a:gd name="T22" fmla="*/ 68985 w 249"/>
                <a:gd name="T23" fmla="*/ 758737 h 457"/>
                <a:gd name="T24" fmla="*/ 100953 w 249"/>
                <a:gd name="T25" fmla="*/ 642534 h 457"/>
                <a:gd name="T26" fmla="*/ 132922 w 249"/>
                <a:gd name="T27" fmla="*/ 596394 h 457"/>
                <a:gd name="T28" fmla="*/ 68985 w 249"/>
                <a:gd name="T29" fmla="*/ 551964 h 457"/>
                <a:gd name="T30" fmla="*/ 132922 w 249"/>
                <a:gd name="T31" fmla="*/ 461394 h 457"/>
                <a:gd name="T32" fmla="*/ 232192 w 249"/>
                <a:gd name="T33" fmla="*/ 322976 h 457"/>
                <a:gd name="T34" fmla="*/ 232192 w 249"/>
                <a:gd name="T35" fmla="*/ 230697 h 457"/>
                <a:gd name="T36" fmla="*/ 301177 w 249"/>
                <a:gd name="T37" fmla="*/ 230697 h 457"/>
                <a:gd name="T38" fmla="*/ 504766 w 249"/>
                <a:gd name="T39" fmla="*/ 70064 h 457"/>
                <a:gd name="T40" fmla="*/ 605720 w 249"/>
                <a:gd name="T41" fmla="*/ 46139 h 457"/>
                <a:gd name="T42" fmla="*/ 708355 w 249"/>
                <a:gd name="T43" fmla="*/ 0 h 457"/>
                <a:gd name="T44" fmla="*/ 736959 w 249"/>
                <a:gd name="T45" fmla="*/ 22215 h 457"/>
                <a:gd name="T46" fmla="*/ 905214 w 249"/>
                <a:gd name="T47" fmla="*/ 0 h 457"/>
                <a:gd name="T48" fmla="*/ 1006167 w 249"/>
                <a:gd name="T49" fmla="*/ 70064 h 457"/>
                <a:gd name="T50" fmla="*/ 905214 w 249"/>
                <a:gd name="T51" fmla="*/ 92279 h 457"/>
                <a:gd name="T52" fmla="*/ 873246 w 249"/>
                <a:gd name="T53" fmla="*/ 136709 h 457"/>
                <a:gd name="T54" fmla="*/ 1006167 w 249"/>
                <a:gd name="T55" fmla="*/ 136709 h 457"/>
                <a:gd name="T56" fmla="*/ 1043184 w 249"/>
                <a:gd name="T57" fmla="*/ 254621 h 457"/>
                <a:gd name="T58" fmla="*/ 975881 w 249"/>
                <a:gd name="T59" fmla="*/ 345191 h 457"/>
                <a:gd name="T60" fmla="*/ 905214 w 249"/>
                <a:gd name="T61" fmla="*/ 299052 h 457"/>
                <a:gd name="T62" fmla="*/ 807626 w 249"/>
                <a:gd name="T63" fmla="*/ 345191 h 457"/>
                <a:gd name="T64" fmla="*/ 837912 w 249"/>
                <a:gd name="T65" fmla="*/ 391330 h 457"/>
                <a:gd name="T66" fmla="*/ 772292 w 249"/>
                <a:gd name="T67" fmla="*/ 461394 h 457"/>
                <a:gd name="T68" fmla="*/ 942230 w 249"/>
                <a:gd name="T69" fmla="*/ 620319 h 457"/>
                <a:gd name="T70" fmla="*/ 807626 w 249"/>
                <a:gd name="T71" fmla="*/ 871522 h 457"/>
                <a:gd name="T72" fmla="*/ 873246 w 249"/>
                <a:gd name="T73" fmla="*/ 965510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1" name="Freeform 29"/>
            <p:cNvSpPr>
              <a:spLocks noChangeArrowheads="1"/>
            </p:cNvSpPr>
            <p:nvPr/>
          </p:nvSpPr>
          <p:spPr bwMode="auto">
            <a:xfrm>
              <a:off x="2908870" y="1903859"/>
              <a:ext cx="540859" cy="1038189"/>
            </a:xfrm>
            <a:custGeom>
              <a:avLst/>
              <a:gdLst>
                <a:gd name="T0" fmla="*/ 1358045 w 321"/>
                <a:gd name="T1" fmla="*/ 1358681 h 609"/>
                <a:gd name="T2" fmla="*/ 1253580 w 321"/>
                <a:gd name="T3" fmla="*/ 1406414 h 609"/>
                <a:gd name="T4" fmla="*/ 1187868 w 321"/>
                <a:gd name="T5" fmla="*/ 1382547 h 609"/>
                <a:gd name="T6" fmla="*/ 946924 w 321"/>
                <a:gd name="T7" fmla="*/ 1382547 h 609"/>
                <a:gd name="T8" fmla="*/ 1019376 w 321"/>
                <a:gd name="T9" fmla="*/ 1471194 h 609"/>
                <a:gd name="T10" fmla="*/ 946924 w 321"/>
                <a:gd name="T11" fmla="*/ 1585412 h 609"/>
                <a:gd name="T12" fmla="*/ 982308 w 321"/>
                <a:gd name="T13" fmla="*/ 1721791 h 609"/>
                <a:gd name="T14" fmla="*/ 847514 w 321"/>
                <a:gd name="T15" fmla="*/ 1697925 h 609"/>
                <a:gd name="T16" fmla="*/ 647009 w 321"/>
                <a:gd name="T17" fmla="*/ 1607573 h 609"/>
                <a:gd name="T18" fmla="*/ 404381 w 321"/>
                <a:gd name="T19" fmla="*/ 1561545 h 609"/>
                <a:gd name="T20" fmla="*/ 237574 w 321"/>
                <a:gd name="T21" fmla="*/ 1471194 h 609"/>
                <a:gd name="T22" fmla="*/ 69082 w 321"/>
                <a:gd name="T23" fmla="*/ 1471194 h 609"/>
                <a:gd name="T24" fmla="*/ 69082 w 321"/>
                <a:gd name="T25" fmla="*/ 1450737 h 609"/>
                <a:gd name="T26" fmla="*/ 0 w 321"/>
                <a:gd name="T27" fmla="*/ 1428575 h 609"/>
                <a:gd name="T28" fmla="*/ 33698 w 321"/>
                <a:gd name="T29" fmla="*/ 1406414 h 609"/>
                <a:gd name="T30" fmla="*/ 33698 w 321"/>
                <a:gd name="T31" fmla="*/ 1336519 h 609"/>
                <a:gd name="T32" fmla="*/ 0 w 321"/>
                <a:gd name="T33" fmla="*/ 1314358 h 609"/>
                <a:gd name="T34" fmla="*/ 69082 w 321"/>
                <a:gd name="T35" fmla="*/ 1292196 h 609"/>
                <a:gd name="T36" fmla="*/ 203875 w 321"/>
                <a:gd name="T37" fmla="*/ 1292196 h 609"/>
                <a:gd name="T38" fmla="*/ 203875 w 321"/>
                <a:gd name="T39" fmla="*/ 975113 h 609"/>
                <a:gd name="T40" fmla="*/ 372367 w 321"/>
                <a:gd name="T41" fmla="*/ 975113 h 609"/>
                <a:gd name="T42" fmla="*/ 372367 w 321"/>
                <a:gd name="T43" fmla="*/ 1017732 h 609"/>
                <a:gd name="T44" fmla="*/ 473462 w 321"/>
                <a:gd name="T45" fmla="*/ 1017732 h 609"/>
                <a:gd name="T46" fmla="*/ 473462 w 321"/>
                <a:gd name="T47" fmla="*/ 929085 h 609"/>
                <a:gd name="T48" fmla="*/ 677337 w 321"/>
                <a:gd name="T49" fmla="*/ 929085 h 609"/>
                <a:gd name="T50" fmla="*/ 711036 w 321"/>
                <a:gd name="T51" fmla="*/ 794411 h 609"/>
                <a:gd name="T52" fmla="*/ 711036 w 321"/>
                <a:gd name="T53" fmla="*/ 700650 h 609"/>
                <a:gd name="T54" fmla="*/ 609941 w 321"/>
                <a:gd name="T55" fmla="*/ 656326 h 609"/>
                <a:gd name="T56" fmla="*/ 473462 w 321"/>
                <a:gd name="T57" fmla="*/ 588137 h 609"/>
                <a:gd name="T58" fmla="*/ 404381 w 321"/>
                <a:gd name="T59" fmla="*/ 523356 h 609"/>
                <a:gd name="T60" fmla="*/ 438079 w 321"/>
                <a:gd name="T61" fmla="*/ 407434 h 609"/>
                <a:gd name="T62" fmla="*/ 507161 w 321"/>
                <a:gd name="T63" fmla="*/ 364815 h 609"/>
                <a:gd name="T64" fmla="*/ 609941 w 321"/>
                <a:gd name="T65" fmla="*/ 407434 h 609"/>
                <a:gd name="T66" fmla="*/ 748104 w 321"/>
                <a:gd name="T67" fmla="*/ 407434 h 609"/>
                <a:gd name="T68" fmla="*/ 780117 w 321"/>
                <a:gd name="T69" fmla="*/ 339244 h 609"/>
                <a:gd name="T70" fmla="*/ 847514 w 321"/>
                <a:gd name="T71" fmla="*/ 339244 h 609"/>
                <a:gd name="T72" fmla="*/ 813816 w 321"/>
                <a:gd name="T73" fmla="*/ 247188 h 609"/>
                <a:gd name="T74" fmla="*/ 1048020 w 321"/>
                <a:gd name="T75" fmla="*/ 90351 h 609"/>
                <a:gd name="T76" fmla="*/ 1048020 w 321"/>
                <a:gd name="T77" fmla="*/ 46028 h 609"/>
                <a:gd name="T78" fmla="*/ 1187868 w 321"/>
                <a:gd name="T79" fmla="*/ 46028 h 609"/>
                <a:gd name="T80" fmla="*/ 1218196 w 321"/>
                <a:gd name="T81" fmla="*/ 69894 h 609"/>
                <a:gd name="T82" fmla="*/ 1253580 w 321"/>
                <a:gd name="T83" fmla="*/ 22162 h 609"/>
                <a:gd name="T84" fmla="*/ 1288963 w 321"/>
                <a:gd name="T85" fmla="*/ 0 h 609"/>
                <a:gd name="T86" fmla="*/ 1358045 w 321"/>
                <a:gd name="T87" fmla="*/ 69894 h 609"/>
                <a:gd name="T88" fmla="*/ 1358045 w 321"/>
                <a:gd name="T89" fmla="*/ 90351 h 609"/>
                <a:gd name="T90" fmla="*/ 1187868 w 321"/>
                <a:gd name="T91" fmla="*/ 317082 h 609"/>
                <a:gd name="T92" fmla="*/ 1253580 w 321"/>
                <a:gd name="T93" fmla="*/ 364815 h 609"/>
                <a:gd name="T94" fmla="*/ 1187868 w 321"/>
                <a:gd name="T95" fmla="*/ 523356 h 609"/>
                <a:gd name="T96" fmla="*/ 1152485 w 321"/>
                <a:gd name="T97" fmla="*/ 700650 h 609"/>
                <a:gd name="T98" fmla="*/ 1218196 w 321"/>
                <a:gd name="T99" fmla="*/ 816572 h 609"/>
                <a:gd name="T100" fmla="*/ 1117101 w 321"/>
                <a:gd name="T101" fmla="*/ 1017732 h 609"/>
                <a:gd name="T102" fmla="*/ 1152485 w 321"/>
                <a:gd name="T103" fmla="*/ 1062055 h 609"/>
                <a:gd name="T104" fmla="*/ 1218196 w 321"/>
                <a:gd name="T105" fmla="*/ 1220597 h 609"/>
                <a:gd name="T106" fmla="*/ 1358045 w 321"/>
                <a:gd name="T107" fmla="*/ 1358681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2" name="Freeform 30"/>
            <p:cNvSpPr>
              <a:spLocks noChangeArrowheads="1"/>
            </p:cNvSpPr>
            <p:nvPr/>
          </p:nvSpPr>
          <p:spPr bwMode="auto">
            <a:xfrm>
              <a:off x="2807984" y="1917722"/>
              <a:ext cx="295651" cy="534498"/>
            </a:xfrm>
            <a:custGeom>
              <a:avLst/>
              <a:gdLst>
                <a:gd name="T0" fmla="*/ 706556 w 177"/>
                <a:gd name="T1" fmla="*/ 343240 h 313"/>
                <a:gd name="T2" fmla="*/ 644753 w 177"/>
                <a:gd name="T3" fmla="*/ 295425 h 313"/>
                <a:gd name="T4" fmla="*/ 481059 w 177"/>
                <a:gd name="T5" fmla="*/ 254442 h 313"/>
                <a:gd name="T6" fmla="*/ 546203 w 177"/>
                <a:gd name="T7" fmla="*/ 90506 h 313"/>
                <a:gd name="T8" fmla="*/ 516136 w 177"/>
                <a:gd name="T9" fmla="*/ 0 h 313"/>
                <a:gd name="T10" fmla="*/ 292310 w 177"/>
                <a:gd name="T11" fmla="*/ 158813 h 313"/>
                <a:gd name="T12" fmla="*/ 257233 w 177"/>
                <a:gd name="T13" fmla="*/ 319333 h 313"/>
                <a:gd name="T14" fmla="*/ 162023 w 177"/>
                <a:gd name="T15" fmla="*/ 343240 h 313"/>
                <a:gd name="T16" fmla="*/ 33407 w 177"/>
                <a:gd name="T17" fmla="*/ 411546 h 313"/>
                <a:gd name="T18" fmla="*/ 0 w 177"/>
                <a:gd name="T19" fmla="*/ 478145 h 313"/>
                <a:gd name="T20" fmla="*/ 162023 w 177"/>
                <a:gd name="T21" fmla="*/ 549867 h 313"/>
                <a:gd name="T22" fmla="*/ 162023 w 177"/>
                <a:gd name="T23" fmla="*/ 640373 h 313"/>
                <a:gd name="T24" fmla="*/ 193760 w 177"/>
                <a:gd name="T25" fmla="*/ 686480 h 313"/>
                <a:gd name="T26" fmla="*/ 162023 w 177"/>
                <a:gd name="T27" fmla="*/ 754786 h 313"/>
                <a:gd name="T28" fmla="*/ 193760 w 177"/>
                <a:gd name="T29" fmla="*/ 799186 h 313"/>
                <a:gd name="T30" fmla="*/ 384179 w 177"/>
                <a:gd name="T31" fmla="*/ 893107 h 313"/>
                <a:gd name="T32" fmla="*/ 454334 w 177"/>
                <a:gd name="T33" fmla="*/ 893107 h 313"/>
                <a:gd name="T34" fmla="*/ 454334 w 177"/>
                <a:gd name="T35" fmla="*/ 848708 h 313"/>
                <a:gd name="T36" fmla="*/ 516136 w 177"/>
                <a:gd name="T37" fmla="*/ 778694 h 313"/>
                <a:gd name="T38" fmla="*/ 481059 w 177"/>
                <a:gd name="T39" fmla="*/ 686480 h 313"/>
                <a:gd name="T40" fmla="*/ 454334 w 177"/>
                <a:gd name="T41" fmla="*/ 686480 h 313"/>
                <a:gd name="T42" fmla="*/ 417586 w 177"/>
                <a:gd name="T43" fmla="*/ 595974 h 313"/>
                <a:gd name="T44" fmla="*/ 481059 w 177"/>
                <a:gd name="T45" fmla="*/ 595974 h 313"/>
                <a:gd name="T46" fmla="*/ 481059 w 177"/>
                <a:gd name="T47" fmla="*/ 502052 h 313"/>
                <a:gd name="T48" fmla="*/ 546203 w 177"/>
                <a:gd name="T49" fmla="*/ 502052 h 313"/>
                <a:gd name="T50" fmla="*/ 609676 w 177"/>
                <a:gd name="T51" fmla="*/ 525960 h 313"/>
                <a:gd name="T52" fmla="*/ 644753 w 177"/>
                <a:gd name="T53" fmla="*/ 387639 h 313"/>
                <a:gd name="T54" fmla="*/ 706556 w 177"/>
                <a:gd name="T55" fmla="*/ 343240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3" name="Freeform 31"/>
            <p:cNvSpPr>
              <a:spLocks noChangeArrowheads="1"/>
            </p:cNvSpPr>
            <p:nvPr/>
          </p:nvSpPr>
          <p:spPr bwMode="auto">
            <a:xfrm>
              <a:off x="1750086" y="1386305"/>
              <a:ext cx="1443225" cy="1434056"/>
            </a:xfrm>
            <a:custGeom>
              <a:avLst/>
              <a:gdLst>
                <a:gd name="T0" fmla="*/ 2667524 w 857"/>
                <a:gd name="T1" fmla="*/ 1360733 h 841"/>
                <a:gd name="T2" fmla="*/ 2839297 w 857"/>
                <a:gd name="T3" fmla="*/ 1517610 h 841"/>
                <a:gd name="T4" fmla="*/ 2839297 w 857"/>
                <a:gd name="T5" fmla="*/ 1607984 h 841"/>
                <a:gd name="T6" fmla="*/ 3110428 w 857"/>
                <a:gd name="T7" fmla="*/ 1769976 h 841"/>
                <a:gd name="T8" fmla="*/ 3140741 w 857"/>
                <a:gd name="T9" fmla="*/ 1700064 h 841"/>
                <a:gd name="T10" fmla="*/ 3174421 w 857"/>
                <a:gd name="T11" fmla="*/ 1563650 h 841"/>
                <a:gd name="T12" fmla="*/ 3110428 w 857"/>
                <a:gd name="T13" fmla="*/ 1476685 h 841"/>
                <a:gd name="T14" fmla="*/ 3174421 w 857"/>
                <a:gd name="T15" fmla="*/ 1382901 h 841"/>
                <a:gd name="T16" fmla="*/ 3376507 w 857"/>
                <a:gd name="T17" fmla="*/ 1451108 h 841"/>
                <a:gd name="T18" fmla="*/ 3617325 w 857"/>
                <a:gd name="T19" fmla="*/ 1563650 h 841"/>
                <a:gd name="T20" fmla="*/ 3376507 w 857"/>
                <a:gd name="T21" fmla="*/ 1793849 h 841"/>
                <a:gd name="T22" fmla="*/ 3277148 w 857"/>
                <a:gd name="T23" fmla="*/ 1882518 h 841"/>
                <a:gd name="T24" fmla="*/ 3110428 w 857"/>
                <a:gd name="T25" fmla="*/ 1836478 h 841"/>
                <a:gd name="T26" fmla="*/ 2974020 w 857"/>
                <a:gd name="T27" fmla="*/ 2131474 h 841"/>
                <a:gd name="T28" fmla="*/ 2938655 w 857"/>
                <a:gd name="T29" fmla="*/ 2201387 h 841"/>
                <a:gd name="T30" fmla="*/ 2906659 w 857"/>
                <a:gd name="T31" fmla="*/ 2290056 h 841"/>
                <a:gd name="T32" fmla="*/ 2667524 w 857"/>
                <a:gd name="T33" fmla="*/ 2382136 h 841"/>
                <a:gd name="T34" fmla="*/ 2504172 w 857"/>
                <a:gd name="T35" fmla="*/ 2153642 h 841"/>
                <a:gd name="T36" fmla="*/ 2433442 w 857"/>
                <a:gd name="T37" fmla="*/ 2131474 h 841"/>
                <a:gd name="T38" fmla="*/ 2229673 w 857"/>
                <a:gd name="T39" fmla="*/ 1971188 h 841"/>
                <a:gd name="T40" fmla="*/ 2094950 w 857"/>
                <a:gd name="T41" fmla="*/ 2015522 h 841"/>
                <a:gd name="T42" fmla="*/ 2061269 w 857"/>
                <a:gd name="T43" fmla="*/ 2063267 h 841"/>
                <a:gd name="T44" fmla="*/ 2025904 w 857"/>
                <a:gd name="T45" fmla="*/ 2201387 h 841"/>
                <a:gd name="T46" fmla="*/ 1961910 w 857"/>
                <a:gd name="T47" fmla="*/ 2111012 h 841"/>
                <a:gd name="T48" fmla="*/ 1756457 w 857"/>
                <a:gd name="T49" fmla="*/ 2063267 h 841"/>
                <a:gd name="T50" fmla="*/ 1722776 w 857"/>
                <a:gd name="T51" fmla="*/ 1952431 h 841"/>
                <a:gd name="T52" fmla="*/ 1926545 w 857"/>
                <a:gd name="T53" fmla="*/ 1971188 h 841"/>
                <a:gd name="T54" fmla="*/ 2061269 w 857"/>
                <a:gd name="T55" fmla="*/ 1906391 h 841"/>
                <a:gd name="T56" fmla="*/ 1961910 w 857"/>
                <a:gd name="T57" fmla="*/ 1814311 h 841"/>
                <a:gd name="T58" fmla="*/ 2128631 w 857"/>
                <a:gd name="T59" fmla="*/ 1700064 h 841"/>
                <a:gd name="T60" fmla="*/ 2263354 w 857"/>
                <a:gd name="T61" fmla="*/ 1607984 h 841"/>
                <a:gd name="T62" fmla="*/ 2025904 w 857"/>
                <a:gd name="T63" fmla="*/ 1157817 h 841"/>
                <a:gd name="T64" fmla="*/ 1722776 w 857"/>
                <a:gd name="T65" fmla="*/ 1021403 h 841"/>
                <a:gd name="T66" fmla="*/ 1449961 w 857"/>
                <a:gd name="T67" fmla="*/ 953195 h 841"/>
                <a:gd name="T68" fmla="*/ 1183882 w 857"/>
                <a:gd name="T69" fmla="*/ 883283 h 841"/>
                <a:gd name="T70" fmla="*/ 879071 w 857"/>
                <a:gd name="T71" fmla="*/ 953195 h 841"/>
                <a:gd name="T72" fmla="*/ 203769 w 857"/>
                <a:gd name="T73" fmla="*/ 680367 h 841"/>
                <a:gd name="T74" fmla="*/ 33681 w 857"/>
                <a:gd name="T75" fmla="*/ 453578 h 841"/>
                <a:gd name="T76" fmla="*/ 203769 w 857"/>
                <a:gd name="T77" fmla="*/ 429705 h 841"/>
                <a:gd name="T78" fmla="*/ 473216 w 857"/>
                <a:gd name="T79" fmla="*/ 271124 h 841"/>
                <a:gd name="T80" fmla="*/ 574259 w 857"/>
                <a:gd name="T81" fmla="*/ 180749 h 841"/>
                <a:gd name="T82" fmla="*/ 912751 w 857"/>
                <a:gd name="T83" fmla="*/ 90375 h 841"/>
                <a:gd name="T84" fmla="*/ 980113 w 857"/>
                <a:gd name="T85" fmla="*/ 0 h 841"/>
                <a:gd name="T86" fmla="*/ 1215879 w 857"/>
                <a:gd name="T87" fmla="*/ 208032 h 841"/>
                <a:gd name="T88" fmla="*/ 1251244 w 857"/>
                <a:gd name="T89" fmla="*/ 364908 h 841"/>
                <a:gd name="T90" fmla="*/ 1316922 w 857"/>
                <a:gd name="T91" fmla="*/ 499618 h 841"/>
                <a:gd name="T92" fmla="*/ 1421332 w 857"/>
                <a:gd name="T93" fmla="*/ 545657 h 841"/>
                <a:gd name="T94" fmla="*/ 1722776 w 857"/>
                <a:gd name="T95" fmla="*/ 499618 h 841"/>
                <a:gd name="T96" fmla="*/ 1722776 w 857"/>
                <a:gd name="T97" fmla="*/ 612159 h 841"/>
                <a:gd name="T98" fmla="*/ 1623418 w 857"/>
                <a:gd name="T99" fmla="*/ 722996 h 841"/>
                <a:gd name="T100" fmla="*/ 1823819 w 857"/>
                <a:gd name="T101" fmla="*/ 931028 h 841"/>
                <a:gd name="T102" fmla="*/ 2094950 w 857"/>
                <a:gd name="T103" fmla="*/ 975363 h 841"/>
                <a:gd name="T104" fmla="*/ 2229673 w 857"/>
                <a:gd name="T105" fmla="*/ 905450 h 841"/>
                <a:gd name="T106" fmla="*/ 2467123 w 857"/>
                <a:gd name="T107" fmla="*/ 905450 h 841"/>
                <a:gd name="T108" fmla="*/ 2635528 w 857"/>
                <a:gd name="T109" fmla="*/ 953195 h 841"/>
                <a:gd name="T110" fmla="*/ 2433442 w 857"/>
                <a:gd name="T111" fmla="*/ 1110072 h 841"/>
                <a:gd name="T112" fmla="*/ 2534485 w 857"/>
                <a:gd name="T113" fmla="*/ 129252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4" name="Freeform 32"/>
            <p:cNvSpPr>
              <a:spLocks noChangeArrowheads="1"/>
            </p:cNvSpPr>
            <p:nvPr/>
          </p:nvSpPr>
          <p:spPr bwMode="auto">
            <a:xfrm>
              <a:off x="2208275" y="61614"/>
              <a:ext cx="2397436" cy="2117966"/>
            </a:xfrm>
            <a:custGeom>
              <a:avLst/>
              <a:gdLst>
                <a:gd name="T0" fmla="*/ 68979 w 1425"/>
                <a:gd name="T1" fmla="*/ 2554871 h 1241"/>
                <a:gd name="T2" fmla="*/ 265821 w 1425"/>
                <a:gd name="T3" fmla="*/ 2759670 h 1241"/>
                <a:gd name="T4" fmla="*/ 570337 w 1425"/>
                <a:gd name="T5" fmla="*/ 2780150 h 1241"/>
                <a:gd name="T6" fmla="*/ 469393 w 1425"/>
                <a:gd name="T7" fmla="*/ 2938870 h 1241"/>
                <a:gd name="T8" fmla="*/ 905137 w 1425"/>
                <a:gd name="T9" fmla="*/ 3217056 h 1241"/>
                <a:gd name="T10" fmla="*/ 1075061 w 1425"/>
                <a:gd name="T11" fmla="*/ 3121483 h 1241"/>
                <a:gd name="T12" fmla="*/ 1478839 w 1425"/>
                <a:gd name="T13" fmla="*/ 3145376 h 1241"/>
                <a:gd name="T14" fmla="*/ 1377895 w 1425"/>
                <a:gd name="T15" fmla="*/ 3532788 h 1241"/>
                <a:gd name="T16" fmla="*/ 1779991 w 1425"/>
                <a:gd name="T17" fmla="*/ 3420148 h 1241"/>
                <a:gd name="T18" fmla="*/ 2086190 w 1425"/>
                <a:gd name="T19" fmla="*/ 3167562 h 1241"/>
                <a:gd name="T20" fmla="*/ 2348646 w 1425"/>
                <a:gd name="T21" fmla="*/ 3486708 h 1241"/>
                <a:gd name="T22" fmla="*/ 2520252 w 1425"/>
                <a:gd name="T23" fmla="*/ 3420148 h 1241"/>
                <a:gd name="T24" fmla="*/ 2787755 w 1425"/>
                <a:gd name="T25" fmla="*/ 3167562 h 1241"/>
                <a:gd name="T26" fmla="*/ 2957679 w 1425"/>
                <a:gd name="T27" fmla="*/ 3121483 h 1241"/>
                <a:gd name="T28" fmla="*/ 3090589 w 1425"/>
                <a:gd name="T29" fmla="*/ 3121483 h 1241"/>
                <a:gd name="T30" fmla="*/ 3361458 w 1425"/>
                <a:gd name="T31" fmla="*/ 2921803 h 1241"/>
                <a:gd name="T32" fmla="*/ 3625596 w 1425"/>
                <a:gd name="T33" fmla="*/ 2874017 h 1241"/>
                <a:gd name="T34" fmla="*/ 3761872 w 1425"/>
                <a:gd name="T35" fmla="*/ 2621431 h 1241"/>
                <a:gd name="T36" fmla="*/ 3962078 w 1425"/>
                <a:gd name="T37" fmla="*/ 2597538 h 1241"/>
                <a:gd name="T38" fmla="*/ 4231264 w 1425"/>
                <a:gd name="T39" fmla="*/ 2484898 h 1241"/>
                <a:gd name="T40" fmla="*/ 4567746 w 1425"/>
                <a:gd name="T41" fmla="*/ 2348365 h 1241"/>
                <a:gd name="T42" fmla="*/ 4734305 w 1425"/>
                <a:gd name="T43" fmla="*/ 2621431 h 1241"/>
                <a:gd name="T44" fmla="*/ 4934512 w 1425"/>
                <a:gd name="T45" fmla="*/ 2529271 h 1241"/>
                <a:gd name="T46" fmla="*/ 4934512 w 1425"/>
                <a:gd name="T47" fmla="*/ 2394445 h 1241"/>
                <a:gd name="T48" fmla="*/ 5676455 w 1425"/>
                <a:gd name="T49" fmla="*/ 2235726 h 1241"/>
                <a:gd name="T50" fmla="*/ 5777400 w 1425"/>
                <a:gd name="T51" fmla="*/ 2077006 h 1241"/>
                <a:gd name="T52" fmla="*/ 5508214 w 1425"/>
                <a:gd name="T53" fmla="*/ 1914873 h 1241"/>
                <a:gd name="T54" fmla="*/ 5308007 w 1425"/>
                <a:gd name="T55" fmla="*/ 1594021 h 1241"/>
                <a:gd name="T56" fmla="*/ 5609159 w 1425"/>
                <a:gd name="T57" fmla="*/ 1594021 h 1241"/>
                <a:gd name="T58" fmla="*/ 5676455 w 1425"/>
                <a:gd name="T59" fmla="*/ 1344849 h 1241"/>
                <a:gd name="T60" fmla="*/ 5439236 w 1425"/>
                <a:gd name="T61" fmla="*/ 1230502 h 1241"/>
                <a:gd name="T62" fmla="*/ 5841332 w 1425"/>
                <a:gd name="T63" fmla="*/ 841384 h 1241"/>
                <a:gd name="T64" fmla="*/ 5979290 w 1425"/>
                <a:gd name="T65" fmla="*/ 365225 h 1241"/>
                <a:gd name="T66" fmla="*/ 5644490 w 1425"/>
                <a:gd name="T67" fmla="*/ 365225 h 1241"/>
                <a:gd name="T68" fmla="*/ 5308007 w 1425"/>
                <a:gd name="T69" fmla="*/ 208213 h 1241"/>
                <a:gd name="T70" fmla="*/ 5003491 w 1425"/>
                <a:gd name="T71" fmla="*/ 186026 h 1241"/>
                <a:gd name="T72" fmla="*/ 4902546 w 1425"/>
                <a:gd name="T73" fmla="*/ 0 h 1241"/>
                <a:gd name="T74" fmla="*/ 4872263 w 1425"/>
                <a:gd name="T75" fmla="*/ 186026 h 1241"/>
                <a:gd name="T76" fmla="*/ 4734305 w 1425"/>
                <a:gd name="T77" fmla="*/ 477865 h 1241"/>
                <a:gd name="T78" fmla="*/ 4702339 w 1425"/>
                <a:gd name="T79" fmla="*/ 684371 h 1241"/>
                <a:gd name="T80" fmla="*/ 4165650 w 1425"/>
                <a:gd name="T81" fmla="*/ 795304 h 1241"/>
                <a:gd name="T82" fmla="*/ 4165650 w 1425"/>
                <a:gd name="T83" fmla="*/ 1230502 h 1241"/>
                <a:gd name="T84" fmla="*/ 4431471 w 1425"/>
                <a:gd name="T85" fmla="*/ 1186129 h 1241"/>
                <a:gd name="T86" fmla="*/ 4771318 w 1425"/>
                <a:gd name="T87" fmla="*/ 1276582 h 1241"/>
                <a:gd name="T88" fmla="*/ 4771318 w 1425"/>
                <a:gd name="T89" fmla="*/ 1435302 h 1241"/>
                <a:gd name="T90" fmla="*/ 4367540 w 1425"/>
                <a:gd name="T91" fmla="*/ 1527461 h 1241"/>
                <a:gd name="T92" fmla="*/ 4165650 w 1425"/>
                <a:gd name="T93" fmla="*/ 1686181 h 1241"/>
                <a:gd name="T94" fmla="*/ 3625596 w 1425"/>
                <a:gd name="T95" fmla="*/ 1892687 h 1241"/>
                <a:gd name="T96" fmla="*/ 3191534 w 1425"/>
                <a:gd name="T97" fmla="*/ 1846607 h 1241"/>
                <a:gd name="T98" fmla="*/ 3223500 w 1425"/>
                <a:gd name="T99" fmla="*/ 2141859 h 1241"/>
                <a:gd name="T100" fmla="*/ 2685128 w 1425"/>
                <a:gd name="T101" fmla="*/ 2414925 h 1241"/>
                <a:gd name="T102" fmla="*/ 1916266 w 1425"/>
                <a:gd name="T103" fmla="*/ 2507085 h 1241"/>
                <a:gd name="T104" fmla="*/ 1478839 w 1425"/>
                <a:gd name="T105" fmla="*/ 2529271 h 1241"/>
                <a:gd name="T106" fmla="*/ 1043095 w 1425"/>
                <a:gd name="T107" fmla="*/ 2459298 h 1241"/>
                <a:gd name="T108" fmla="*/ 402096 w 1425"/>
                <a:gd name="T109" fmla="*/ 2326179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5" name="Freeform 33"/>
            <p:cNvSpPr>
              <a:spLocks noChangeArrowheads="1"/>
            </p:cNvSpPr>
            <p:nvPr/>
          </p:nvSpPr>
          <p:spPr bwMode="auto">
            <a:xfrm>
              <a:off x="0" y="417432"/>
              <a:ext cx="2142419" cy="1762148"/>
            </a:xfrm>
            <a:custGeom>
              <a:avLst/>
              <a:gdLst>
                <a:gd name="T0" fmla="*/ 5284521 w 1273"/>
                <a:gd name="T1" fmla="*/ 1637621 h 1033"/>
                <a:gd name="T2" fmla="*/ 5215520 w 1273"/>
                <a:gd name="T3" fmla="*/ 1794559 h 1033"/>
                <a:gd name="T4" fmla="*/ 4946245 w 1273"/>
                <a:gd name="T5" fmla="*/ 1794559 h 1033"/>
                <a:gd name="T6" fmla="*/ 4845267 w 1273"/>
                <a:gd name="T7" fmla="*/ 1884970 h 1033"/>
                <a:gd name="T8" fmla="*/ 4542332 w 1273"/>
                <a:gd name="T9" fmla="*/ 2045320 h 1033"/>
                <a:gd name="T10" fmla="*/ 4409378 w 1273"/>
                <a:gd name="T11" fmla="*/ 2069202 h 1033"/>
                <a:gd name="T12" fmla="*/ 3936464 w 1273"/>
                <a:gd name="T13" fmla="*/ 2342139 h 1033"/>
                <a:gd name="T14" fmla="*/ 3702531 w 1273"/>
                <a:gd name="T15" fmla="*/ 2502489 h 1033"/>
                <a:gd name="T16" fmla="*/ 3870828 w 1273"/>
                <a:gd name="T17" fmla="*/ 2679898 h 1033"/>
                <a:gd name="T18" fmla="*/ 3739556 w 1273"/>
                <a:gd name="T19" fmla="*/ 2819778 h 1033"/>
                <a:gd name="T20" fmla="*/ 3768167 w 1273"/>
                <a:gd name="T21" fmla="*/ 2934070 h 1033"/>
                <a:gd name="T22" fmla="*/ 3535917 w 1273"/>
                <a:gd name="T23" fmla="*/ 2886306 h 1033"/>
                <a:gd name="T24" fmla="*/ 3396231 w 1273"/>
                <a:gd name="T25" fmla="*/ 2841954 h 1033"/>
                <a:gd name="T26" fmla="*/ 3098345 w 1273"/>
                <a:gd name="T27" fmla="*/ 2725956 h 1033"/>
                <a:gd name="T28" fmla="*/ 2524453 w 1273"/>
                <a:gd name="T29" fmla="*/ 2797602 h 1033"/>
                <a:gd name="T30" fmla="*/ 2157566 w 1273"/>
                <a:gd name="T31" fmla="*/ 2819778 h 1033"/>
                <a:gd name="T32" fmla="*/ 1815923 w 1273"/>
                <a:gd name="T33" fmla="*/ 2703780 h 1033"/>
                <a:gd name="T34" fmla="*/ 1548331 w 1273"/>
                <a:gd name="T35" fmla="*/ 2725956 h 1033"/>
                <a:gd name="T36" fmla="*/ 1146102 w 1273"/>
                <a:gd name="T37" fmla="*/ 2635546 h 1033"/>
                <a:gd name="T38" fmla="*/ 907120 w 1273"/>
                <a:gd name="T39" fmla="*/ 2797602 h 1033"/>
                <a:gd name="T40" fmla="*/ 641211 w 1273"/>
                <a:gd name="T41" fmla="*/ 2679898 h 1033"/>
                <a:gd name="T42" fmla="*/ 435889 w 1273"/>
                <a:gd name="T43" fmla="*/ 2456431 h 1033"/>
                <a:gd name="T44" fmla="*/ 232250 w 1273"/>
                <a:gd name="T45" fmla="*/ 2272199 h 1033"/>
                <a:gd name="T46" fmla="*/ 269275 w 1273"/>
                <a:gd name="T47" fmla="*/ 2202259 h 1033"/>
                <a:gd name="T48" fmla="*/ 169980 w 1273"/>
                <a:gd name="T49" fmla="*/ 2024850 h 1033"/>
                <a:gd name="T50" fmla="*/ 0 w 1273"/>
                <a:gd name="T51" fmla="*/ 1954910 h 1033"/>
                <a:gd name="T52" fmla="*/ 132955 w 1273"/>
                <a:gd name="T53" fmla="*/ 1954910 h 1033"/>
                <a:gd name="T54" fmla="*/ 132955 w 1273"/>
                <a:gd name="T55" fmla="*/ 1750207 h 1033"/>
                <a:gd name="T56" fmla="*/ 100978 w 1273"/>
                <a:gd name="T57" fmla="*/ 1615444 h 1033"/>
                <a:gd name="T58" fmla="*/ 0 w 1273"/>
                <a:gd name="T59" fmla="*/ 1478976 h 1033"/>
                <a:gd name="T60" fmla="*/ 371936 w 1273"/>
                <a:gd name="T61" fmla="*/ 1318626 h 1033"/>
                <a:gd name="T62" fmla="*/ 570526 w 1273"/>
                <a:gd name="T63" fmla="*/ 1296450 h 1033"/>
                <a:gd name="T64" fmla="*/ 641211 w 1273"/>
                <a:gd name="T65" fmla="*/ 1364684 h 1033"/>
                <a:gd name="T66" fmla="*/ 841484 w 1273"/>
                <a:gd name="T67" fmla="*/ 1364684 h 1033"/>
                <a:gd name="T68" fmla="*/ 1277373 w 1273"/>
                <a:gd name="T69" fmla="*/ 1296450 h 1033"/>
                <a:gd name="T70" fmla="*/ 1751970 w 1273"/>
                <a:gd name="T71" fmla="*/ 1207745 h 1033"/>
                <a:gd name="T72" fmla="*/ 1782264 w 1273"/>
                <a:gd name="T73" fmla="*/ 1069571 h 1033"/>
                <a:gd name="T74" fmla="*/ 1984220 w 1273"/>
                <a:gd name="T75" fmla="*/ 661872 h 1033"/>
                <a:gd name="T76" fmla="*/ 1918584 w 1273"/>
                <a:gd name="T77" fmla="*/ 566344 h 1033"/>
                <a:gd name="T78" fmla="*/ 2490793 w 1273"/>
                <a:gd name="T79" fmla="*/ 637990 h 1033"/>
                <a:gd name="T80" fmla="*/ 2793728 w 1273"/>
                <a:gd name="T81" fmla="*/ 271231 h 1033"/>
                <a:gd name="T82" fmla="*/ 3296935 w 1273"/>
                <a:gd name="T83" fmla="*/ 365053 h 1033"/>
                <a:gd name="T84" fmla="*/ 3296935 w 1273"/>
                <a:gd name="T85" fmla="*/ 230290 h 1033"/>
                <a:gd name="T86" fmla="*/ 3535917 w 1273"/>
                <a:gd name="T87" fmla="*/ 112586 h 1033"/>
                <a:gd name="T88" fmla="*/ 3702531 w 1273"/>
                <a:gd name="T89" fmla="*/ 0 h 1033"/>
                <a:gd name="T90" fmla="*/ 3902804 w 1273"/>
                <a:gd name="T91" fmla="*/ 46058 h 1033"/>
                <a:gd name="T92" fmla="*/ 3902804 w 1273"/>
                <a:gd name="T93" fmla="*/ 136468 h 1033"/>
                <a:gd name="T94" fmla="*/ 4040808 w 1273"/>
                <a:gd name="T95" fmla="*/ 317289 h 1033"/>
                <a:gd name="T96" fmla="*/ 4308400 w 1273"/>
                <a:gd name="T97" fmla="*/ 407699 h 1033"/>
                <a:gd name="T98" fmla="*/ 4374035 w 1273"/>
                <a:gd name="T99" fmla="*/ 706224 h 1033"/>
                <a:gd name="T100" fmla="*/ 4273057 w 1273"/>
                <a:gd name="T101" fmla="*/ 953573 h 1033"/>
                <a:gd name="T102" fmla="*/ 4682019 w 1273"/>
                <a:gd name="T103" fmla="*/ 1049101 h 1033"/>
                <a:gd name="T104" fmla="*/ 5084248 w 1273"/>
                <a:gd name="T105" fmla="*/ 1248686 h 1033"/>
                <a:gd name="T106" fmla="*/ 5186909 w 1273"/>
                <a:gd name="T107" fmla="*/ 1364684 h 1033"/>
                <a:gd name="T108" fmla="*/ 5350157 w 1273"/>
                <a:gd name="T109" fmla="*/ 1615444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6" name="Freeform 34"/>
            <p:cNvSpPr>
              <a:spLocks noChangeArrowheads="1"/>
            </p:cNvSpPr>
            <p:nvPr/>
          </p:nvSpPr>
          <p:spPr bwMode="auto">
            <a:xfrm>
              <a:off x="4458586" y="3652144"/>
              <a:ext cx="214382" cy="440537"/>
            </a:xfrm>
            <a:custGeom>
              <a:avLst/>
              <a:gdLst>
                <a:gd name="T0" fmla="*/ 91403 w 129"/>
                <a:gd name="T1" fmla="*/ 677090 h 257"/>
                <a:gd name="T2" fmla="*/ 124641 w 129"/>
                <a:gd name="T3" fmla="*/ 726800 h 257"/>
                <a:gd name="T4" fmla="*/ 216044 w 129"/>
                <a:gd name="T5" fmla="*/ 749084 h 257"/>
                <a:gd name="T6" fmla="*/ 250943 w 129"/>
                <a:gd name="T7" fmla="*/ 654806 h 257"/>
                <a:gd name="T8" fmla="*/ 403836 w 129"/>
                <a:gd name="T9" fmla="*/ 539958 h 257"/>
                <a:gd name="T10" fmla="*/ 403836 w 129"/>
                <a:gd name="T11" fmla="*/ 373685 h 257"/>
                <a:gd name="T12" fmla="*/ 465325 w 129"/>
                <a:gd name="T13" fmla="*/ 281121 h 257"/>
                <a:gd name="T14" fmla="*/ 498563 w 129"/>
                <a:gd name="T15" fmla="*/ 209127 h 257"/>
                <a:gd name="T16" fmla="*/ 437073 w 129"/>
                <a:gd name="T17" fmla="*/ 164559 h 257"/>
                <a:gd name="T18" fmla="*/ 403836 w 129"/>
                <a:gd name="T19" fmla="*/ 0 h 257"/>
                <a:gd name="T20" fmla="*/ 250943 w 129"/>
                <a:gd name="T21" fmla="*/ 70280 h 257"/>
                <a:gd name="T22" fmla="*/ 189454 w 129"/>
                <a:gd name="T23" fmla="*/ 70280 h 257"/>
                <a:gd name="T24" fmla="*/ 216044 w 129"/>
                <a:gd name="T25" fmla="*/ 118276 h 257"/>
                <a:gd name="T26" fmla="*/ 91403 w 129"/>
                <a:gd name="T27" fmla="*/ 209127 h 257"/>
                <a:gd name="T28" fmla="*/ 91403 w 129"/>
                <a:gd name="T29" fmla="*/ 327403 h 257"/>
                <a:gd name="T30" fmla="*/ 0 w 129"/>
                <a:gd name="T31" fmla="*/ 395969 h 257"/>
                <a:gd name="T32" fmla="*/ 29914 w 129"/>
                <a:gd name="T33" fmla="*/ 490247 h 257"/>
                <a:gd name="T34" fmla="*/ 63151 w 129"/>
                <a:gd name="T35" fmla="*/ 654806 h 257"/>
                <a:gd name="T36" fmla="*/ 91403 w 129"/>
                <a:gd name="T37" fmla="*/ 677090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sp>
        <p:nvSpPr>
          <p:cNvPr id="96" name="矩形 95"/>
          <p:cNvSpPr/>
          <p:nvPr/>
        </p:nvSpPr>
        <p:spPr>
          <a:xfrm>
            <a:off x="7751122" y="2817800"/>
            <a:ext cx="864719" cy="288730"/>
          </a:xfrm>
          <a:prstGeom prst="rect">
            <a:avLst/>
          </a:prstGeom>
        </p:spPr>
        <p:txBody>
          <a:bodyPr wrap="none" lIns="72578" tIns="36289" rIns="72578" bIns="36289">
            <a:spAutoFit/>
          </a:bodyPr>
          <a:lstStyle/>
          <a:p>
            <a:pPr algn="ctr"/>
            <a:r>
              <a:rPr lang="zh-CN" altLang="en-US" sz="1400" b="1" dirty="0">
                <a:solidFill>
                  <a:srgbClr val="FF0000"/>
                </a:solidFill>
                <a:latin typeface="微软雅黑" pitchFamily="34" charset="-122"/>
                <a:ea typeface="微软雅黑" pitchFamily="34" charset="-122"/>
              </a:rPr>
              <a:t>添加标题</a:t>
            </a:r>
            <a:endParaRPr lang="en-US" altLang="zh-CN" sz="1400" b="1" dirty="0">
              <a:solidFill>
                <a:srgbClr val="FF0000"/>
              </a:solidFill>
              <a:latin typeface="微软雅黑" pitchFamily="34" charset="-122"/>
              <a:ea typeface="微软雅黑" pitchFamily="34" charset="-122"/>
            </a:endParaRPr>
          </a:p>
        </p:txBody>
      </p:sp>
      <p:sp>
        <p:nvSpPr>
          <p:cNvPr id="98" name="矩形 97"/>
          <p:cNvSpPr/>
          <p:nvPr/>
        </p:nvSpPr>
        <p:spPr>
          <a:xfrm>
            <a:off x="8166485" y="1722665"/>
            <a:ext cx="864719" cy="288730"/>
          </a:xfrm>
          <a:prstGeom prst="rect">
            <a:avLst/>
          </a:prstGeom>
        </p:spPr>
        <p:txBody>
          <a:bodyPr wrap="none" lIns="72578" tIns="36289" rIns="72578" bIns="36289">
            <a:spAutoFit/>
          </a:bodyPr>
          <a:lstStyle/>
          <a:p>
            <a:pPr algn="ctr"/>
            <a:r>
              <a:rPr lang="zh-CN" altLang="en-US" sz="1400" b="1" dirty="0">
                <a:solidFill>
                  <a:schemeClr val="accent1"/>
                </a:solidFill>
                <a:latin typeface="微软雅黑" pitchFamily="34" charset="-122"/>
                <a:ea typeface="微软雅黑" pitchFamily="34" charset="-122"/>
              </a:rPr>
              <a:t>添加标题</a:t>
            </a:r>
            <a:endParaRPr lang="en-US" altLang="zh-CN" sz="1400" b="1" dirty="0">
              <a:solidFill>
                <a:schemeClr val="accent1"/>
              </a:solidFill>
              <a:latin typeface="微软雅黑" pitchFamily="34" charset="-122"/>
              <a:ea typeface="微软雅黑" pitchFamily="34" charset="-122"/>
            </a:endParaRPr>
          </a:p>
        </p:txBody>
      </p:sp>
      <p:sp>
        <p:nvSpPr>
          <p:cNvPr id="99" name="矩形 98"/>
          <p:cNvSpPr/>
          <p:nvPr/>
        </p:nvSpPr>
        <p:spPr>
          <a:xfrm>
            <a:off x="8248956" y="3471127"/>
            <a:ext cx="864719" cy="288730"/>
          </a:xfrm>
          <a:prstGeom prst="rect">
            <a:avLst/>
          </a:prstGeom>
        </p:spPr>
        <p:txBody>
          <a:bodyPr wrap="none" lIns="72578" tIns="36289" rIns="72578" bIns="36289">
            <a:spAutoFit/>
          </a:bodyPr>
          <a:lstStyle/>
          <a:p>
            <a:pPr algn="ctr"/>
            <a:r>
              <a:rPr lang="zh-CN" altLang="en-US" sz="1400" b="1" dirty="0">
                <a:solidFill>
                  <a:srgbClr val="FFC000"/>
                </a:solidFill>
                <a:latin typeface="微软雅黑" pitchFamily="34" charset="-122"/>
                <a:ea typeface="微软雅黑" pitchFamily="34" charset="-122"/>
              </a:rPr>
              <a:t>添加标题</a:t>
            </a:r>
            <a:endParaRPr lang="en-US" altLang="zh-CN" sz="1400" b="1" dirty="0">
              <a:solidFill>
                <a:srgbClr val="FFC000"/>
              </a:solidFill>
              <a:latin typeface="微软雅黑" pitchFamily="34" charset="-122"/>
              <a:ea typeface="微软雅黑" pitchFamily="34" charset="-122"/>
            </a:endParaRPr>
          </a:p>
        </p:txBody>
      </p:sp>
      <p:sp>
        <p:nvSpPr>
          <p:cNvPr id="100" name="矩形 99"/>
          <p:cNvSpPr/>
          <p:nvPr/>
        </p:nvSpPr>
        <p:spPr>
          <a:xfrm>
            <a:off x="7676896" y="4368825"/>
            <a:ext cx="864719" cy="288730"/>
          </a:xfrm>
          <a:prstGeom prst="rect">
            <a:avLst/>
          </a:prstGeom>
        </p:spPr>
        <p:txBody>
          <a:bodyPr wrap="none" lIns="72578" tIns="36289" rIns="72578" bIns="36289">
            <a:spAutoFit/>
          </a:bodyPr>
          <a:lstStyle/>
          <a:p>
            <a:pPr algn="ctr"/>
            <a:r>
              <a:rPr lang="zh-CN" altLang="en-US" sz="1400" b="1" dirty="0">
                <a:solidFill>
                  <a:srgbClr val="00B0F0"/>
                </a:solidFill>
                <a:latin typeface="微软雅黑" pitchFamily="34" charset="-122"/>
                <a:ea typeface="微软雅黑" pitchFamily="34" charset="-122"/>
              </a:rPr>
              <a:t>添加标题</a:t>
            </a:r>
            <a:endParaRPr lang="en-US" altLang="zh-CN" sz="1400" b="1" dirty="0">
              <a:solidFill>
                <a:srgbClr val="00B0F0"/>
              </a:solidFill>
              <a:latin typeface="微软雅黑" pitchFamily="34" charset="-122"/>
              <a:ea typeface="微软雅黑" pitchFamily="34" charset="-122"/>
            </a:endParaRPr>
          </a:p>
        </p:txBody>
      </p:sp>
      <p:grpSp>
        <p:nvGrpSpPr>
          <p:cNvPr id="2" name="组合 1"/>
          <p:cNvGrpSpPr/>
          <p:nvPr/>
        </p:nvGrpSpPr>
        <p:grpSpPr>
          <a:xfrm>
            <a:off x="6715920" y="1760447"/>
            <a:ext cx="1393336" cy="166688"/>
            <a:chOff x="6715920" y="1760447"/>
            <a:chExt cx="1393336" cy="166688"/>
          </a:xfrm>
        </p:grpSpPr>
        <p:sp>
          <p:nvSpPr>
            <p:cNvPr id="87" name="Straight Connector 146"/>
            <p:cNvSpPr>
              <a:spLocks noChangeShapeType="1"/>
            </p:cNvSpPr>
            <p:nvPr/>
          </p:nvSpPr>
          <p:spPr bwMode="auto">
            <a:xfrm>
              <a:off x="6815669" y="1843792"/>
              <a:ext cx="1293587" cy="23238"/>
            </a:xfrm>
            <a:prstGeom prst="line">
              <a:avLst/>
            </a:prstGeom>
            <a:noFill/>
            <a:ln w="19050">
              <a:solidFill>
                <a:schemeClr val="bg1">
                  <a:lumMod val="50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8" name="椭圆 87"/>
            <p:cNvSpPr>
              <a:spLocks noChangeArrowheads="1"/>
            </p:cNvSpPr>
            <p:nvPr/>
          </p:nvSpPr>
          <p:spPr bwMode="auto">
            <a:xfrm>
              <a:off x="6715920" y="1760447"/>
              <a:ext cx="166687" cy="166688"/>
            </a:xfrm>
            <a:prstGeom prst="ellipse">
              <a:avLst/>
            </a:prstGeom>
            <a:solidFill>
              <a:schemeClr val="accent1"/>
            </a:solidFill>
            <a:ln>
              <a:noFill/>
            </a:ln>
          </p:spPr>
          <p:txBody>
            <a:bodyPr lIns="91431" tIns="45716" rIns="91431" bIns="45716"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sz="2400">
                <a:solidFill>
                  <a:srgbClr val="FFFFFF"/>
                </a:solidFill>
                <a:ea typeface="方正兰亭黑_GBK" pitchFamily="2" charset="-122"/>
                <a:sym typeface="Arial" pitchFamily="34" charset="0"/>
              </a:endParaRPr>
            </a:p>
          </p:txBody>
        </p:sp>
      </p:grpSp>
      <p:grpSp>
        <p:nvGrpSpPr>
          <p:cNvPr id="3" name="组合 2"/>
          <p:cNvGrpSpPr/>
          <p:nvPr/>
        </p:nvGrpSpPr>
        <p:grpSpPr>
          <a:xfrm>
            <a:off x="6051381" y="2867721"/>
            <a:ext cx="1670269" cy="166688"/>
            <a:chOff x="6051381" y="2867721"/>
            <a:chExt cx="1670269" cy="166688"/>
          </a:xfrm>
        </p:grpSpPr>
        <p:sp>
          <p:nvSpPr>
            <p:cNvPr id="93" name="Straight Connector 146"/>
            <p:cNvSpPr>
              <a:spLocks noChangeShapeType="1"/>
            </p:cNvSpPr>
            <p:nvPr/>
          </p:nvSpPr>
          <p:spPr bwMode="auto">
            <a:xfrm>
              <a:off x="6103921" y="2947635"/>
              <a:ext cx="1617729" cy="29061"/>
            </a:xfrm>
            <a:prstGeom prst="line">
              <a:avLst/>
            </a:prstGeom>
            <a:noFill/>
            <a:ln w="19050">
              <a:solidFill>
                <a:schemeClr val="bg1">
                  <a:lumMod val="50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9" name="椭圆 88"/>
            <p:cNvSpPr>
              <a:spLocks noChangeArrowheads="1"/>
            </p:cNvSpPr>
            <p:nvPr/>
          </p:nvSpPr>
          <p:spPr bwMode="auto">
            <a:xfrm>
              <a:off x="6051381" y="2867721"/>
              <a:ext cx="166687" cy="166688"/>
            </a:xfrm>
            <a:prstGeom prst="ellipse">
              <a:avLst/>
            </a:prstGeom>
            <a:solidFill>
              <a:srgbClr val="FF0000"/>
            </a:solidFill>
            <a:ln>
              <a:noFill/>
            </a:ln>
          </p:spPr>
          <p:txBody>
            <a:bodyPr lIns="91431" tIns="45716" rIns="91431" bIns="45716"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sz="2400">
                <a:solidFill>
                  <a:srgbClr val="FFFFFF"/>
                </a:solidFill>
                <a:ea typeface="方正兰亭黑_GBK" pitchFamily="2" charset="-122"/>
                <a:sym typeface="Arial" pitchFamily="34" charset="0"/>
              </a:endParaRPr>
            </a:p>
          </p:txBody>
        </p:sp>
      </p:grpSp>
      <p:grpSp>
        <p:nvGrpSpPr>
          <p:cNvPr id="5" name="组合 4"/>
          <p:cNvGrpSpPr/>
          <p:nvPr/>
        </p:nvGrpSpPr>
        <p:grpSpPr>
          <a:xfrm>
            <a:off x="6239596" y="4430038"/>
            <a:ext cx="1384937" cy="166688"/>
            <a:chOff x="6239596" y="4430038"/>
            <a:chExt cx="1384937" cy="166688"/>
          </a:xfrm>
        </p:grpSpPr>
        <p:sp>
          <p:nvSpPr>
            <p:cNvPr id="94" name="Straight Connector 146"/>
            <p:cNvSpPr>
              <a:spLocks noChangeShapeType="1"/>
            </p:cNvSpPr>
            <p:nvPr/>
          </p:nvSpPr>
          <p:spPr bwMode="auto">
            <a:xfrm>
              <a:off x="6330315" y="4508509"/>
              <a:ext cx="1294218" cy="9362"/>
            </a:xfrm>
            <a:prstGeom prst="line">
              <a:avLst/>
            </a:prstGeom>
            <a:noFill/>
            <a:ln w="19050">
              <a:solidFill>
                <a:schemeClr val="bg1">
                  <a:lumMod val="50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90" name="椭圆 89"/>
            <p:cNvSpPr>
              <a:spLocks noChangeArrowheads="1"/>
            </p:cNvSpPr>
            <p:nvPr/>
          </p:nvSpPr>
          <p:spPr bwMode="auto">
            <a:xfrm>
              <a:off x="6239596" y="4430038"/>
              <a:ext cx="166687" cy="166688"/>
            </a:xfrm>
            <a:prstGeom prst="ellipse">
              <a:avLst/>
            </a:prstGeom>
            <a:solidFill>
              <a:srgbClr val="00B0F0"/>
            </a:solidFill>
            <a:ln>
              <a:noFill/>
            </a:ln>
          </p:spPr>
          <p:txBody>
            <a:bodyPr lIns="91431" tIns="45716" rIns="91431" bIns="45716"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sz="2400">
                <a:solidFill>
                  <a:srgbClr val="FFFFFF"/>
                </a:solidFill>
                <a:ea typeface="方正兰亭黑_GBK" pitchFamily="2" charset="-122"/>
                <a:sym typeface="Arial" pitchFamily="34" charset="0"/>
              </a:endParaRPr>
            </a:p>
          </p:txBody>
        </p:sp>
      </p:grpSp>
      <p:grpSp>
        <p:nvGrpSpPr>
          <p:cNvPr id="4" name="组合 3"/>
          <p:cNvGrpSpPr/>
          <p:nvPr/>
        </p:nvGrpSpPr>
        <p:grpSpPr>
          <a:xfrm>
            <a:off x="6692626" y="3498795"/>
            <a:ext cx="1556330" cy="166688"/>
            <a:chOff x="6692626" y="3498795"/>
            <a:chExt cx="1556330" cy="166688"/>
          </a:xfrm>
        </p:grpSpPr>
        <p:sp>
          <p:nvSpPr>
            <p:cNvPr id="92" name="Straight Connector 146"/>
            <p:cNvSpPr>
              <a:spLocks noChangeShapeType="1"/>
            </p:cNvSpPr>
            <p:nvPr/>
          </p:nvSpPr>
          <p:spPr bwMode="auto">
            <a:xfrm>
              <a:off x="6763175" y="3582732"/>
              <a:ext cx="1485781" cy="15887"/>
            </a:xfrm>
            <a:prstGeom prst="line">
              <a:avLst/>
            </a:prstGeom>
            <a:noFill/>
            <a:ln w="19050">
              <a:solidFill>
                <a:schemeClr val="bg1">
                  <a:lumMod val="50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91" name="椭圆 90"/>
            <p:cNvSpPr>
              <a:spLocks noChangeArrowheads="1"/>
            </p:cNvSpPr>
            <p:nvPr/>
          </p:nvSpPr>
          <p:spPr bwMode="auto">
            <a:xfrm>
              <a:off x="6692626" y="3498795"/>
              <a:ext cx="166687" cy="166688"/>
            </a:xfrm>
            <a:prstGeom prst="ellipse">
              <a:avLst/>
            </a:prstGeom>
            <a:solidFill>
              <a:srgbClr val="FFC000"/>
            </a:solidFill>
            <a:ln>
              <a:noFill/>
            </a:ln>
          </p:spPr>
          <p:txBody>
            <a:bodyPr lIns="91431" tIns="45716" rIns="91431" bIns="45716"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sz="2400">
                <a:solidFill>
                  <a:srgbClr val="FFFFFF"/>
                </a:solidFill>
                <a:ea typeface="方正兰亭黑_GBK" pitchFamily="2" charset="-122"/>
                <a:sym typeface="Arial" pitchFamily="34" charset="0"/>
              </a:endParaRPr>
            </a:p>
          </p:txBody>
        </p:sp>
      </p:grpSp>
      <p:sp>
        <p:nvSpPr>
          <p:cNvPr id="101" name="矩形 47"/>
          <p:cNvSpPr>
            <a:spLocks noChangeArrowheads="1"/>
          </p:cNvSpPr>
          <p:nvPr/>
        </p:nvSpPr>
        <p:spPr bwMode="auto">
          <a:xfrm>
            <a:off x="875061" y="2178509"/>
            <a:ext cx="2122139" cy="271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75000"/>
                    <a:lumOff val="25000"/>
                  </a:schemeClr>
                </a:solidFill>
                <a:sym typeface="微软雅黑" pitchFamily="34" charset="-122"/>
              </a:rPr>
              <a:t>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a:t>
            </a:r>
          </a:p>
          <a:p>
            <a:pPr>
              <a:lnSpc>
                <a:spcPct val="130000"/>
              </a:lnSpc>
              <a:spcBef>
                <a:spcPct val="0"/>
              </a:spcBef>
              <a:buNone/>
            </a:pPr>
            <a:endParaRPr lang="zh-CN" altLang="en-US" sz="1100" dirty="0">
              <a:solidFill>
                <a:schemeClr val="tx1">
                  <a:lumMod val="75000"/>
                  <a:lumOff val="25000"/>
                </a:schemeClr>
              </a:solidFill>
              <a:sym typeface="微软雅黑" pitchFamily="34" charset="-122"/>
            </a:endParaRPr>
          </a:p>
        </p:txBody>
      </p:sp>
      <p:sp>
        <p:nvSpPr>
          <p:cNvPr id="102" name="矩形 101"/>
          <p:cNvSpPr/>
          <p:nvPr/>
        </p:nvSpPr>
        <p:spPr>
          <a:xfrm>
            <a:off x="875061" y="1740685"/>
            <a:ext cx="1377681" cy="442619"/>
          </a:xfrm>
          <a:prstGeom prst="rect">
            <a:avLst/>
          </a:prstGeom>
        </p:spPr>
        <p:txBody>
          <a:bodyPr wrap="none" lIns="72578" tIns="36289" rIns="72578" bIns="36289">
            <a:spAutoFit/>
          </a:bodyPr>
          <a:lstStyle/>
          <a:p>
            <a:pPr algn="ctr"/>
            <a:r>
              <a:rPr lang="zh-CN" altLang="en-US" sz="2400" b="1" dirty="0">
                <a:solidFill>
                  <a:schemeClr val="accent3"/>
                </a:solidFill>
                <a:latin typeface="微软雅黑" pitchFamily="34" charset="-122"/>
                <a:ea typeface="微软雅黑" pitchFamily="34" charset="-122"/>
              </a:rPr>
              <a:t>添加标题</a:t>
            </a:r>
            <a:endParaRPr lang="en-US" altLang="zh-CN" sz="2400" b="1" dirty="0">
              <a:solidFill>
                <a:schemeClr val="accent3"/>
              </a:solidFill>
              <a:latin typeface="微软雅黑" pitchFamily="34" charset="-122"/>
              <a:ea typeface="微软雅黑" pitchFamily="34" charset="-122"/>
            </a:endParaRPr>
          </a:p>
        </p:txBody>
      </p:sp>
      <p:sp>
        <p:nvSpPr>
          <p:cNvPr id="54" name="TextBox 18"/>
          <p:cNvSpPr>
            <a:spLocks noChangeArrowheads="1"/>
          </p:cNvSpPr>
          <p:nvPr/>
        </p:nvSpPr>
        <p:spPr bwMode="auto">
          <a:xfrm>
            <a:off x="3685978" y="399325"/>
            <a:ext cx="2349874" cy="52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2800" b="1" dirty="0">
                <a:latin typeface="微软雅黑" panose="020B0503020204020204" pitchFamily="34" charset="-122"/>
                <a:ea typeface="微软雅黑" panose="020B0503020204020204" pitchFamily="34" charset="-122"/>
                <a:sym typeface="Impact" pitchFamily="34" charset="0"/>
              </a:rPr>
              <a:t>某某项目细节</a:t>
            </a:r>
            <a:endParaRPr lang="zh-CN" altLang="en-US" sz="2800" b="1" dirty="0">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11362" y="1054931"/>
            <a:ext cx="9733212"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230425"/>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椭圆 20"/>
          <p:cNvSpPr>
            <a:spLocks noChangeArrowheads="1"/>
          </p:cNvSpPr>
          <p:nvPr/>
        </p:nvSpPr>
        <p:spPr bwMode="auto">
          <a:xfrm>
            <a:off x="1417857" y="1736812"/>
            <a:ext cx="2664894" cy="2664894"/>
          </a:xfrm>
          <a:prstGeom prst="ellipse">
            <a:avLst/>
          </a:prstGeom>
          <a:noFill/>
          <a:ln w="12700" cap="flat"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71" name="椭圆 21"/>
          <p:cNvSpPr>
            <a:spLocks noChangeArrowheads="1"/>
          </p:cNvSpPr>
          <p:nvPr/>
        </p:nvSpPr>
        <p:spPr bwMode="auto">
          <a:xfrm>
            <a:off x="3679584" y="1736812"/>
            <a:ext cx="2664894" cy="2664894"/>
          </a:xfrm>
          <a:prstGeom prst="ellipse">
            <a:avLst/>
          </a:prstGeom>
          <a:noFill/>
          <a:ln w="12700" cap="flat" cmpd="sng">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72" name="椭圆 22"/>
          <p:cNvSpPr>
            <a:spLocks noChangeArrowheads="1"/>
          </p:cNvSpPr>
          <p:nvPr/>
        </p:nvSpPr>
        <p:spPr bwMode="auto">
          <a:xfrm>
            <a:off x="5928829" y="1736812"/>
            <a:ext cx="2664894" cy="2664894"/>
          </a:xfrm>
          <a:prstGeom prst="ellipse">
            <a:avLst/>
          </a:prstGeom>
          <a:noFill/>
          <a:ln w="12700" cap="flat" cmpd="sng">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nvGrpSpPr>
          <p:cNvPr id="3" name="组合 2"/>
          <p:cNvGrpSpPr/>
          <p:nvPr/>
        </p:nvGrpSpPr>
        <p:grpSpPr>
          <a:xfrm>
            <a:off x="1498989" y="1439742"/>
            <a:ext cx="911182" cy="911181"/>
            <a:chOff x="1498989" y="1439742"/>
            <a:chExt cx="911182" cy="911181"/>
          </a:xfrm>
        </p:grpSpPr>
        <p:sp>
          <p:nvSpPr>
            <p:cNvPr id="66" name="椭圆 10"/>
            <p:cNvSpPr>
              <a:spLocks noChangeArrowheads="1"/>
            </p:cNvSpPr>
            <p:nvPr/>
          </p:nvSpPr>
          <p:spPr bwMode="auto">
            <a:xfrm>
              <a:off x="1498990" y="1439742"/>
              <a:ext cx="911181" cy="911181"/>
            </a:xfrm>
            <a:prstGeom prst="ellipse">
              <a:avLst/>
            </a:prstGeom>
            <a:solidFill>
              <a:srgbClr val="EA157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7" name="文本框 11"/>
            <p:cNvSpPr>
              <a:spLocks noChangeArrowheads="1"/>
            </p:cNvSpPr>
            <p:nvPr/>
          </p:nvSpPr>
          <p:spPr bwMode="auto">
            <a:xfrm>
              <a:off x="1498989" y="164097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none">
              <a:spAutoFit/>
            </a:bodyPr>
            <a:lstStyle/>
            <a:p>
              <a:r>
                <a:rPr lang="zh-CN" altLang="en-US" sz="2800" b="1" dirty="0">
                  <a:solidFill>
                    <a:schemeClr val="bg1"/>
                  </a:solidFill>
                  <a:latin typeface="Calibri" pitchFamily="34" charset="0"/>
                  <a:ea typeface="微软雅黑" pitchFamily="34" charset="-122"/>
                  <a:sym typeface="Calibri" pitchFamily="34" charset="0"/>
                </a:rPr>
                <a:t>标题</a:t>
              </a:r>
              <a:endParaRPr lang="zh-CN" altLang="en-US" sz="2800" dirty="0"/>
            </a:p>
          </p:txBody>
        </p:sp>
      </p:grpSp>
      <p:grpSp>
        <p:nvGrpSpPr>
          <p:cNvPr id="4" name="组合 3"/>
          <p:cNvGrpSpPr/>
          <p:nvPr/>
        </p:nvGrpSpPr>
        <p:grpSpPr>
          <a:xfrm>
            <a:off x="3820631" y="1421019"/>
            <a:ext cx="911181" cy="911181"/>
            <a:chOff x="3820631" y="1421019"/>
            <a:chExt cx="911181" cy="911181"/>
          </a:xfrm>
        </p:grpSpPr>
        <p:sp>
          <p:nvSpPr>
            <p:cNvPr id="65" name="椭圆 9"/>
            <p:cNvSpPr>
              <a:spLocks noChangeArrowheads="1"/>
            </p:cNvSpPr>
            <p:nvPr/>
          </p:nvSpPr>
          <p:spPr bwMode="auto">
            <a:xfrm>
              <a:off x="3820631" y="1421019"/>
              <a:ext cx="911181" cy="911181"/>
            </a:xfrm>
            <a:prstGeom prst="ellipse">
              <a:avLst/>
            </a:prstGeom>
            <a:solidFill>
              <a:schemeClr val="accent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8" name="文本框 13"/>
            <p:cNvSpPr>
              <a:spLocks noChangeArrowheads="1"/>
            </p:cNvSpPr>
            <p:nvPr/>
          </p:nvSpPr>
          <p:spPr bwMode="auto">
            <a:xfrm>
              <a:off x="3829000" y="1633722"/>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none">
              <a:spAutoFit/>
            </a:bodyPr>
            <a:lstStyle/>
            <a:p>
              <a:r>
                <a:rPr lang="zh-CN" altLang="en-US" sz="2800" b="1" dirty="0">
                  <a:solidFill>
                    <a:schemeClr val="bg1"/>
                  </a:solidFill>
                  <a:latin typeface="Calibri" pitchFamily="34" charset="0"/>
                  <a:ea typeface="微软雅黑" pitchFamily="34" charset="-122"/>
                  <a:sym typeface="Calibri" pitchFamily="34" charset="0"/>
                </a:rPr>
                <a:t>标题</a:t>
              </a:r>
              <a:endParaRPr lang="zh-CN" altLang="en-US" sz="2800" dirty="0"/>
            </a:p>
          </p:txBody>
        </p:sp>
      </p:grpSp>
      <p:grpSp>
        <p:nvGrpSpPr>
          <p:cNvPr id="5" name="组合 4"/>
          <p:cNvGrpSpPr/>
          <p:nvPr/>
        </p:nvGrpSpPr>
        <p:grpSpPr>
          <a:xfrm>
            <a:off x="6160993" y="1432252"/>
            <a:ext cx="911181" cy="911181"/>
            <a:chOff x="6160993" y="1432252"/>
            <a:chExt cx="911181" cy="911181"/>
          </a:xfrm>
        </p:grpSpPr>
        <p:sp>
          <p:nvSpPr>
            <p:cNvPr id="64" name="椭圆 8"/>
            <p:cNvSpPr>
              <a:spLocks noChangeArrowheads="1"/>
            </p:cNvSpPr>
            <p:nvPr/>
          </p:nvSpPr>
          <p:spPr bwMode="auto">
            <a:xfrm>
              <a:off x="6160993" y="1432252"/>
              <a:ext cx="911181" cy="911181"/>
            </a:xfrm>
            <a:prstGeom prst="ellipse">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9" name="文本框 15"/>
            <p:cNvSpPr>
              <a:spLocks noChangeArrowheads="1"/>
            </p:cNvSpPr>
            <p:nvPr/>
          </p:nvSpPr>
          <p:spPr bwMode="auto">
            <a:xfrm>
              <a:off x="6169363" y="1633722"/>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none">
              <a:spAutoFit/>
            </a:bodyPr>
            <a:lstStyle/>
            <a:p>
              <a:r>
                <a:rPr lang="zh-CN" altLang="en-US" sz="2800" b="1" dirty="0">
                  <a:solidFill>
                    <a:schemeClr val="bg1"/>
                  </a:solidFill>
                  <a:latin typeface="Calibri" pitchFamily="34" charset="0"/>
                  <a:ea typeface="微软雅黑" pitchFamily="34" charset="-122"/>
                  <a:sym typeface="Calibri" pitchFamily="34" charset="0"/>
                </a:rPr>
                <a:t>标题</a:t>
              </a:r>
              <a:endParaRPr lang="zh-CN" altLang="en-US" sz="2800" dirty="0"/>
            </a:p>
          </p:txBody>
        </p:sp>
      </p:grpSp>
      <p:sp>
        <p:nvSpPr>
          <p:cNvPr id="73" name="矩形 47"/>
          <p:cNvSpPr>
            <a:spLocks noChangeArrowheads="1"/>
          </p:cNvSpPr>
          <p:nvPr/>
        </p:nvSpPr>
        <p:spPr bwMode="auto">
          <a:xfrm>
            <a:off x="1825300" y="2424132"/>
            <a:ext cx="1730699" cy="183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4" name="矩形 47"/>
          <p:cNvSpPr>
            <a:spLocks noChangeArrowheads="1"/>
          </p:cNvSpPr>
          <p:nvPr/>
        </p:nvSpPr>
        <p:spPr bwMode="auto">
          <a:xfrm>
            <a:off x="4120851" y="2424132"/>
            <a:ext cx="1730699" cy="183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矩形 47"/>
          <p:cNvSpPr>
            <a:spLocks noChangeArrowheads="1"/>
          </p:cNvSpPr>
          <p:nvPr/>
        </p:nvSpPr>
        <p:spPr bwMode="auto">
          <a:xfrm>
            <a:off x="6395926" y="2424132"/>
            <a:ext cx="1730699" cy="183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 name="右箭头 1"/>
          <p:cNvSpPr/>
          <p:nvPr/>
        </p:nvSpPr>
        <p:spPr>
          <a:xfrm>
            <a:off x="-11362" y="4532497"/>
            <a:ext cx="8964862" cy="562520"/>
          </a:xfrm>
          <a:prstGeom prst="rightArrow">
            <a:avLst/>
          </a:prstGeom>
          <a:solidFill>
            <a:srgbClr val="007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a:spLocks noChangeArrowheads="1"/>
          </p:cNvSpPr>
          <p:nvPr/>
        </p:nvSpPr>
        <p:spPr bwMode="auto">
          <a:xfrm>
            <a:off x="3685978" y="399325"/>
            <a:ext cx="2349874" cy="52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2800" b="1" dirty="0">
                <a:latin typeface="微软雅黑" panose="020B0503020204020204" pitchFamily="34" charset="-122"/>
                <a:ea typeface="微软雅黑" panose="020B0503020204020204" pitchFamily="34" charset="-122"/>
                <a:sym typeface="Impact" pitchFamily="34" charset="0"/>
              </a:rPr>
              <a:t>某某项目细节</a:t>
            </a:r>
            <a:endParaRPr lang="zh-CN" altLang="en-US" sz="2800" b="1" dirty="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1362" y="1054931"/>
            <a:ext cx="9733212"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18"/>
          <p:cNvSpPr>
            <a:spLocks noChangeArrowheads="1"/>
          </p:cNvSpPr>
          <p:nvPr/>
        </p:nvSpPr>
        <p:spPr bwMode="auto">
          <a:xfrm>
            <a:off x="951032" y="4657175"/>
            <a:ext cx="6658746" cy="3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Impact" pitchFamily="34" charset="0"/>
              </a:rPr>
              <a:t>请输入您的文字内容请输入您的文字内容请输入您的文字内容请输入您的文字内容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92186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矩形 47"/>
          <p:cNvSpPr>
            <a:spLocks noChangeArrowheads="1"/>
          </p:cNvSpPr>
          <p:nvPr/>
        </p:nvSpPr>
        <p:spPr bwMode="auto">
          <a:xfrm>
            <a:off x="1082649" y="4563647"/>
            <a:ext cx="7556553" cy="51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18" name="矩形 10"/>
          <p:cNvSpPr>
            <a:spLocks noChangeArrowheads="1"/>
          </p:cNvSpPr>
          <p:nvPr/>
        </p:nvSpPr>
        <p:spPr bwMode="auto">
          <a:xfrm>
            <a:off x="3578199" y="1407282"/>
            <a:ext cx="2557462" cy="1206500"/>
          </a:xfrm>
          <a:prstGeom prst="rect">
            <a:avLst/>
          </a:prstGeom>
          <a:solidFill>
            <a:srgbClr val="00ADDC"/>
          </a:solidFill>
          <a:ln>
            <a:noFill/>
          </a:ln>
        </p:spPr>
        <p:txBody>
          <a:bodyPr anchor="ctr"/>
          <a:lstStyle/>
          <a:p>
            <a:pPr algn="ctr"/>
            <a:r>
              <a:rPr lang="zh-CN" altLang="en-US">
                <a:solidFill>
                  <a:srgbClr val="FFFFFF"/>
                </a:solidFill>
              </a:rPr>
              <a:t>操作系统开发商</a:t>
            </a:r>
          </a:p>
        </p:txBody>
      </p:sp>
      <p:sp>
        <p:nvSpPr>
          <p:cNvPr id="219" name="矩形 11"/>
          <p:cNvSpPr>
            <a:spLocks noChangeArrowheads="1"/>
          </p:cNvSpPr>
          <p:nvPr/>
        </p:nvSpPr>
        <p:spPr bwMode="auto">
          <a:xfrm>
            <a:off x="992161" y="1407282"/>
            <a:ext cx="2557463" cy="1206500"/>
          </a:xfrm>
          <a:prstGeom prst="rect">
            <a:avLst/>
          </a:prstGeom>
          <a:solidFill>
            <a:srgbClr val="EA157A"/>
          </a:solidFill>
          <a:ln>
            <a:noFill/>
          </a:ln>
        </p:spPr>
        <p:txBody>
          <a:bodyPr anchor="ctr"/>
          <a:lstStyle/>
          <a:p>
            <a:pPr algn="ctr"/>
            <a:r>
              <a:rPr lang="zh-CN" altLang="en-US" dirty="0">
                <a:solidFill>
                  <a:srgbClr val="FFFFFF"/>
                </a:solidFill>
              </a:rPr>
              <a:t>应用软件开发商</a:t>
            </a:r>
            <a:endParaRPr lang="zh-CN" altLang="en-US" dirty="0"/>
          </a:p>
        </p:txBody>
      </p:sp>
      <p:sp>
        <p:nvSpPr>
          <p:cNvPr id="220" name="矩形 12"/>
          <p:cNvSpPr>
            <a:spLocks noChangeArrowheads="1"/>
          </p:cNvSpPr>
          <p:nvPr/>
        </p:nvSpPr>
        <p:spPr bwMode="auto">
          <a:xfrm>
            <a:off x="2300261" y="3228144"/>
            <a:ext cx="2557463" cy="1204913"/>
          </a:xfrm>
          <a:prstGeom prst="rect">
            <a:avLst/>
          </a:prstGeom>
          <a:solidFill>
            <a:srgbClr val="00B050"/>
          </a:solidFill>
          <a:ln>
            <a:noFill/>
          </a:ln>
        </p:spPr>
        <p:txBody>
          <a:bodyPr anchor="ctr"/>
          <a:lstStyle/>
          <a:p>
            <a:pPr algn="ctr"/>
            <a:r>
              <a:rPr lang="zh-CN" altLang="en-US">
                <a:solidFill>
                  <a:srgbClr val="FFFFFF"/>
                </a:solidFill>
              </a:rPr>
              <a:t>计算机制造商</a:t>
            </a:r>
            <a:endParaRPr lang="zh-CN" altLang="en-US"/>
          </a:p>
        </p:txBody>
      </p:sp>
      <p:sp>
        <p:nvSpPr>
          <p:cNvPr id="221" name="矩形 13"/>
          <p:cNvSpPr>
            <a:spLocks noChangeArrowheads="1"/>
          </p:cNvSpPr>
          <p:nvPr/>
        </p:nvSpPr>
        <p:spPr bwMode="auto">
          <a:xfrm>
            <a:off x="6178524" y="1407282"/>
            <a:ext cx="2557462" cy="1206500"/>
          </a:xfrm>
          <a:prstGeom prst="rect">
            <a:avLst/>
          </a:prstGeom>
          <a:solidFill>
            <a:srgbClr val="C58D01"/>
          </a:solidFill>
          <a:ln>
            <a:noFill/>
          </a:ln>
        </p:spPr>
        <p:txBody>
          <a:bodyPr anchor="ctr"/>
          <a:lstStyle/>
          <a:p>
            <a:pPr algn="ctr"/>
            <a:r>
              <a:rPr lang="zh-CN" altLang="en-US">
                <a:solidFill>
                  <a:srgbClr val="FFFFFF"/>
                </a:solidFill>
              </a:rPr>
              <a:t>处理器制造商</a:t>
            </a:r>
          </a:p>
        </p:txBody>
      </p:sp>
      <p:sp>
        <p:nvSpPr>
          <p:cNvPr id="222" name="矩形 14"/>
          <p:cNvSpPr>
            <a:spLocks noChangeArrowheads="1"/>
          </p:cNvSpPr>
          <p:nvPr/>
        </p:nvSpPr>
        <p:spPr bwMode="auto">
          <a:xfrm>
            <a:off x="4900586" y="3228144"/>
            <a:ext cx="2557463" cy="1204913"/>
          </a:xfrm>
          <a:prstGeom prst="rect">
            <a:avLst/>
          </a:prstGeom>
          <a:solidFill>
            <a:srgbClr val="7030A0"/>
          </a:solidFill>
          <a:ln>
            <a:noFill/>
          </a:ln>
        </p:spPr>
        <p:txBody>
          <a:bodyPr anchor="ctr"/>
          <a:lstStyle/>
          <a:p>
            <a:pPr algn="ctr"/>
            <a:r>
              <a:rPr lang="zh-CN" altLang="en-US">
                <a:solidFill>
                  <a:srgbClr val="FFFFFF"/>
                </a:solidFill>
              </a:rPr>
              <a:t>其他芯片和外设开发商</a:t>
            </a:r>
            <a:endParaRPr lang="zh-CN" altLang="en-US"/>
          </a:p>
        </p:txBody>
      </p:sp>
      <p:sp>
        <p:nvSpPr>
          <p:cNvPr id="17" name="TextBox 18"/>
          <p:cNvSpPr>
            <a:spLocks noChangeArrowheads="1"/>
          </p:cNvSpPr>
          <p:nvPr/>
        </p:nvSpPr>
        <p:spPr bwMode="auto">
          <a:xfrm>
            <a:off x="3685978" y="399325"/>
            <a:ext cx="2349874" cy="52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2800" b="1" dirty="0">
                <a:latin typeface="微软雅黑" panose="020B0503020204020204" pitchFamily="34" charset="-122"/>
                <a:ea typeface="微软雅黑" panose="020B0503020204020204" pitchFamily="34" charset="-122"/>
                <a:sym typeface="Impact" pitchFamily="34" charset="0"/>
              </a:rPr>
              <a:t>某某项目细节</a:t>
            </a:r>
            <a:endParaRPr lang="zh-CN" altLang="en-US" sz="2800" b="1" dirty="0">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11362" y="1054931"/>
            <a:ext cx="9733212"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23" name="椭圆 16"/>
          <p:cNvSpPr>
            <a:spLocks noChangeArrowheads="1"/>
          </p:cNvSpPr>
          <p:nvPr/>
        </p:nvSpPr>
        <p:spPr bwMode="auto">
          <a:xfrm>
            <a:off x="2135161" y="2453444"/>
            <a:ext cx="257175" cy="257175"/>
          </a:xfrm>
          <a:prstGeom prst="ellipse">
            <a:avLst/>
          </a:prstGeom>
          <a:solidFill>
            <a:srgbClr val="FFC000"/>
          </a:solidFill>
          <a:ln>
            <a:noFill/>
          </a:ln>
        </p:spPr>
        <p:txBody>
          <a:bodyPr anchor="ctr"/>
          <a:lstStyle/>
          <a:p>
            <a:pPr algn="ctr"/>
            <a:endParaRPr lang="zh-CN" altLang="zh-CN">
              <a:solidFill>
                <a:srgbClr val="FFFFFF"/>
              </a:solidFill>
            </a:endParaRPr>
          </a:p>
        </p:txBody>
      </p:sp>
      <p:sp>
        <p:nvSpPr>
          <p:cNvPr id="224" name="椭圆 17"/>
          <p:cNvSpPr>
            <a:spLocks noChangeArrowheads="1"/>
          </p:cNvSpPr>
          <p:nvPr/>
        </p:nvSpPr>
        <p:spPr bwMode="auto">
          <a:xfrm>
            <a:off x="4735486" y="2453444"/>
            <a:ext cx="257175" cy="257175"/>
          </a:xfrm>
          <a:prstGeom prst="ellipse">
            <a:avLst/>
          </a:prstGeom>
          <a:solidFill>
            <a:srgbClr val="FFC000"/>
          </a:solidFill>
          <a:ln>
            <a:noFill/>
          </a:ln>
        </p:spPr>
        <p:txBody>
          <a:bodyPr anchor="ctr"/>
          <a:lstStyle/>
          <a:p>
            <a:pPr algn="ctr"/>
            <a:endParaRPr lang="zh-CN" altLang="zh-CN">
              <a:solidFill>
                <a:srgbClr val="FFFFFF"/>
              </a:solidFill>
            </a:endParaRPr>
          </a:p>
        </p:txBody>
      </p:sp>
      <p:sp>
        <p:nvSpPr>
          <p:cNvPr id="225" name="椭圆 19"/>
          <p:cNvSpPr>
            <a:spLocks noChangeArrowheads="1"/>
          </p:cNvSpPr>
          <p:nvPr/>
        </p:nvSpPr>
        <p:spPr bwMode="auto">
          <a:xfrm>
            <a:off x="3449611" y="3132894"/>
            <a:ext cx="257175" cy="257175"/>
          </a:xfrm>
          <a:prstGeom prst="ellipse">
            <a:avLst/>
          </a:prstGeom>
          <a:solidFill>
            <a:srgbClr val="FFC000"/>
          </a:solidFill>
          <a:ln>
            <a:noFill/>
          </a:ln>
        </p:spPr>
        <p:txBody>
          <a:bodyPr anchor="ctr"/>
          <a:lstStyle/>
          <a:p>
            <a:pPr algn="ctr"/>
            <a:endParaRPr lang="zh-CN" altLang="zh-CN">
              <a:solidFill>
                <a:srgbClr val="FFFFFF"/>
              </a:solidFill>
            </a:endParaRPr>
          </a:p>
        </p:txBody>
      </p:sp>
      <p:sp>
        <p:nvSpPr>
          <p:cNvPr id="226" name="椭圆 20"/>
          <p:cNvSpPr>
            <a:spLocks noChangeArrowheads="1"/>
          </p:cNvSpPr>
          <p:nvPr/>
        </p:nvSpPr>
        <p:spPr bwMode="auto">
          <a:xfrm>
            <a:off x="6049936" y="3123369"/>
            <a:ext cx="257175" cy="257175"/>
          </a:xfrm>
          <a:prstGeom prst="ellipse">
            <a:avLst/>
          </a:prstGeom>
          <a:solidFill>
            <a:srgbClr val="FFC000"/>
          </a:solidFill>
          <a:ln>
            <a:noFill/>
          </a:ln>
        </p:spPr>
        <p:txBody>
          <a:bodyPr anchor="ctr"/>
          <a:lstStyle/>
          <a:p>
            <a:pPr algn="ctr"/>
            <a:endParaRPr lang="zh-CN" altLang="zh-CN">
              <a:solidFill>
                <a:srgbClr val="FFFFFF"/>
              </a:solidFill>
            </a:endParaRPr>
          </a:p>
        </p:txBody>
      </p:sp>
      <p:sp>
        <p:nvSpPr>
          <p:cNvPr id="227" name="直接连接符 22"/>
          <p:cNvSpPr>
            <a:spLocks noChangeShapeType="1"/>
          </p:cNvSpPr>
          <p:nvPr/>
        </p:nvSpPr>
        <p:spPr bwMode="auto">
          <a:xfrm>
            <a:off x="2355824" y="2672519"/>
            <a:ext cx="1133475" cy="533400"/>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8" name="直接连接符 25"/>
          <p:cNvSpPr>
            <a:spLocks noChangeShapeType="1"/>
          </p:cNvSpPr>
          <p:nvPr/>
        </p:nvSpPr>
        <p:spPr bwMode="auto">
          <a:xfrm>
            <a:off x="4952974" y="2651882"/>
            <a:ext cx="1135062" cy="533400"/>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9" name="直接连接符 26"/>
          <p:cNvSpPr>
            <a:spLocks noChangeShapeType="1"/>
          </p:cNvSpPr>
          <p:nvPr/>
        </p:nvSpPr>
        <p:spPr bwMode="auto">
          <a:xfrm flipV="1">
            <a:off x="3532161" y="2594732"/>
            <a:ext cx="1306513" cy="657225"/>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6570298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矩形 47"/>
          <p:cNvSpPr>
            <a:spLocks noChangeArrowheads="1"/>
          </p:cNvSpPr>
          <p:nvPr/>
        </p:nvSpPr>
        <p:spPr bwMode="auto">
          <a:xfrm>
            <a:off x="5575300" y="1246790"/>
            <a:ext cx="3063902" cy="7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9" name="Freeform 61"/>
          <p:cNvSpPr>
            <a:spLocks noEditPoints="1" noChangeArrowheads="1"/>
          </p:cNvSpPr>
          <p:nvPr/>
        </p:nvSpPr>
        <p:spPr bwMode="auto">
          <a:xfrm>
            <a:off x="4464714" y="1246790"/>
            <a:ext cx="832157" cy="657117"/>
          </a:xfrm>
          <a:custGeom>
            <a:avLst/>
            <a:gdLst>
              <a:gd name="T0" fmla="*/ 236625 w 257"/>
              <a:gd name="T1" fmla="*/ 146113 h 189"/>
              <a:gd name="T2" fmla="*/ 211528 w 257"/>
              <a:gd name="T3" fmla="*/ 180719 h 189"/>
              <a:gd name="T4" fmla="*/ 211528 w 257"/>
              <a:gd name="T5" fmla="*/ 607524 h 189"/>
              <a:gd name="T6" fmla="*/ 889136 w 257"/>
              <a:gd name="T7" fmla="*/ 607524 h 189"/>
              <a:gd name="T8" fmla="*/ 921403 w 257"/>
              <a:gd name="T9" fmla="*/ 580609 h 189"/>
              <a:gd name="T10" fmla="*/ 921403 w 257"/>
              <a:gd name="T11" fmla="*/ 146113 h 189"/>
              <a:gd name="T12" fmla="*/ 889136 w 257"/>
              <a:gd name="T13" fmla="*/ 146113 h 189"/>
              <a:gd name="T14" fmla="*/ 372863 w 257"/>
              <a:gd name="T15" fmla="*/ 365284 h 189"/>
              <a:gd name="T16" fmla="*/ 380034 w 257"/>
              <a:gd name="T17" fmla="*/ 372974 h 189"/>
              <a:gd name="T18" fmla="*/ 405130 w 257"/>
              <a:gd name="T19" fmla="*/ 299917 h 189"/>
              <a:gd name="T20" fmla="*/ 448153 w 257"/>
              <a:gd name="T21" fmla="*/ 346058 h 189"/>
              <a:gd name="T22" fmla="*/ 473250 w 257"/>
              <a:gd name="T23" fmla="*/ 307607 h 189"/>
              <a:gd name="T24" fmla="*/ 534199 w 257"/>
              <a:gd name="T25" fmla="*/ 419115 h 189"/>
              <a:gd name="T26" fmla="*/ 548539 w 257"/>
              <a:gd name="T27" fmla="*/ 307607 h 189"/>
              <a:gd name="T28" fmla="*/ 584392 w 257"/>
              <a:gd name="T29" fmla="*/ 365284 h 189"/>
              <a:gd name="T30" fmla="*/ 652511 w 257"/>
              <a:gd name="T31" fmla="*/ 307607 h 189"/>
              <a:gd name="T32" fmla="*/ 684778 w 257"/>
              <a:gd name="T33" fmla="*/ 365284 h 189"/>
              <a:gd name="T34" fmla="*/ 702704 w 257"/>
              <a:gd name="T35" fmla="*/ 346058 h 189"/>
              <a:gd name="T36" fmla="*/ 803090 w 257"/>
              <a:gd name="T37" fmla="*/ 380664 h 189"/>
              <a:gd name="T38" fmla="*/ 702704 w 257"/>
              <a:gd name="T39" fmla="*/ 446030 h 189"/>
              <a:gd name="T40" fmla="*/ 634585 w 257"/>
              <a:gd name="T41" fmla="*/ 353748 h 189"/>
              <a:gd name="T42" fmla="*/ 591562 w 257"/>
              <a:gd name="T43" fmla="*/ 426805 h 189"/>
              <a:gd name="T44" fmla="*/ 566466 w 257"/>
              <a:gd name="T45" fmla="*/ 392199 h 189"/>
              <a:gd name="T46" fmla="*/ 523443 w 257"/>
              <a:gd name="T47" fmla="*/ 472946 h 189"/>
              <a:gd name="T48" fmla="*/ 448153 w 257"/>
              <a:gd name="T49" fmla="*/ 380664 h 189"/>
              <a:gd name="T50" fmla="*/ 430227 w 257"/>
              <a:gd name="T51" fmla="*/ 380664 h 189"/>
              <a:gd name="T52" fmla="*/ 405130 w 257"/>
              <a:gd name="T53" fmla="*/ 438340 h 189"/>
              <a:gd name="T54" fmla="*/ 354937 w 257"/>
              <a:gd name="T55" fmla="*/ 392199 h 189"/>
              <a:gd name="T56" fmla="*/ 322670 w 257"/>
              <a:gd name="T57" fmla="*/ 365284 h 189"/>
              <a:gd name="T58" fmla="*/ 311915 w 257"/>
              <a:gd name="T59" fmla="*/ 726722 h 189"/>
              <a:gd name="T60" fmla="*/ 0 w 257"/>
              <a:gd name="T61" fmla="*/ 0 h 189"/>
              <a:gd name="T62" fmla="*/ 311915 w 257"/>
              <a:gd name="T63" fmla="*/ 99972 h 189"/>
              <a:gd name="T64" fmla="*/ 161335 w 257"/>
              <a:gd name="T65" fmla="*/ 99972 h 189"/>
              <a:gd name="T66" fmla="*/ 25097 w 257"/>
              <a:gd name="T67" fmla="*/ 99972 h 189"/>
              <a:gd name="T68" fmla="*/ 25097 w 257"/>
              <a:gd name="T69" fmla="*/ 207635 h 189"/>
              <a:gd name="T70" fmla="*/ 43023 w 257"/>
              <a:gd name="T71" fmla="*/ 219170 h 189"/>
              <a:gd name="T72" fmla="*/ 161335 w 257"/>
              <a:gd name="T73" fmla="*/ 246086 h 189"/>
              <a:gd name="T74" fmla="*/ 25097 w 257"/>
              <a:gd name="T75" fmla="*/ 246086 h 189"/>
              <a:gd name="T76" fmla="*/ 25097 w 257"/>
              <a:gd name="T77" fmla="*/ 353748 h 189"/>
              <a:gd name="T78" fmla="*/ 43023 w 257"/>
              <a:gd name="T79" fmla="*/ 365284 h 189"/>
              <a:gd name="T80" fmla="*/ 161335 w 257"/>
              <a:gd name="T81" fmla="*/ 653665 h 189"/>
              <a:gd name="T82" fmla="*/ 311915 w 257"/>
              <a:gd name="T83" fmla="*/ 726722 h 189"/>
              <a:gd name="T84" fmla="*/ 82460 w 257"/>
              <a:gd name="T85" fmla="*/ 407580 h 189"/>
              <a:gd name="T86" fmla="*/ 32267 w 257"/>
              <a:gd name="T87" fmla="*/ 446030 h 189"/>
              <a:gd name="T88" fmla="*/ 82460 w 257"/>
              <a:gd name="T89" fmla="*/ 407580 h 189"/>
              <a:gd name="T90" fmla="*/ 82460 w 257"/>
              <a:gd name="T91" fmla="*/ 472946 h 189"/>
              <a:gd name="T92" fmla="*/ 32267 w 257"/>
              <a:gd name="T93" fmla="*/ 499862 h 189"/>
              <a:gd name="T94" fmla="*/ 82460 w 257"/>
              <a:gd name="T95" fmla="*/ 472946 h 189"/>
              <a:gd name="T96" fmla="*/ 161335 w 257"/>
              <a:gd name="T97" fmla="*/ 126888 h 189"/>
              <a:gd name="T98" fmla="*/ 57364 w 257"/>
              <a:gd name="T99" fmla="*/ 192254 h 189"/>
              <a:gd name="T100" fmla="*/ 161335 w 257"/>
              <a:gd name="T101" fmla="*/ 126888 h 189"/>
              <a:gd name="T102" fmla="*/ 161335 w 257"/>
              <a:gd name="T103" fmla="*/ 280692 h 189"/>
              <a:gd name="T104" fmla="*/ 57364 w 257"/>
              <a:gd name="T105" fmla="*/ 338368 h 189"/>
              <a:gd name="T106" fmla="*/ 161335 w 257"/>
              <a:gd name="T107" fmla="*/ 280692 h 189"/>
              <a:gd name="T108" fmla="*/ 734971 w 257"/>
              <a:gd name="T109" fmla="*/ 692116 h 189"/>
              <a:gd name="T110" fmla="*/ 684778 w 257"/>
              <a:gd name="T111" fmla="*/ 626750 h 189"/>
              <a:gd name="T112" fmla="*/ 455324 w 257"/>
              <a:gd name="T113" fmla="*/ 692116 h 189"/>
              <a:gd name="T114" fmla="*/ 405130 w 257"/>
              <a:gd name="T115" fmla="*/ 726722 h 189"/>
              <a:gd name="T116" fmla="*/ 734971 w 257"/>
              <a:gd name="T117" fmla="*/ 692116 h 189"/>
              <a:gd name="T118" fmla="*/ 286818 w 257"/>
              <a:gd name="T119" fmla="*/ 226860 h 189"/>
              <a:gd name="T120" fmla="*/ 838943 w 257"/>
              <a:gd name="T121" fmla="*/ 526777 h 189"/>
              <a:gd name="T122" fmla="*/ 286818 w 257"/>
              <a:gd name="T123" fmla="*/ 226860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chemeClr val="accent6"/>
          </a:solidFill>
          <a:ln>
            <a:noFill/>
          </a:ln>
        </p:spPr>
        <p:txBody>
          <a:bodyPr/>
          <a:lstStyle/>
          <a:p>
            <a:endParaRPr lang="zh-CN" altLang="zh-CN">
              <a:solidFill>
                <a:srgbClr val="000000"/>
              </a:solidFill>
              <a:sym typeface="Calibri" pitchFamily="34" charset="0"/>
            </a:endParaRPr>
          </a:p>
        </p:txBody>
      </p:sp>
      <p:sp>
        <p:nvSpPr>
          <p:cNvPr id="20" name="Freeform 61"/>
          <p:cNvSpPr>
            <a:spLocks noEditPoints="1" noChangeArrowheads="1"/>
          </p:cNvSpPr>
          <p:nvPr/>
        </p:nvSpPr>
        <p:spPr bwMode="auto">
          <a:xfrm>
            <a:off x="4464714" y="3492181"/>
            <a:ext cx="832157" cy="655682"/>
          </a:xfrm>
          <a:custGeom>
            <a:avLst/>
            <a:gdLst>
              <a:gd name="T0" fmla="*/ 236625 w 257"/>
              <a:gd name="T1" fmla="*/ 146113 h 189"/>
              <a:gd name="T2" fmla="*/ 211528 w 257"/>
              <a:gd name="T3" fmla="*/ 180719 h 189"/>
              <a:gd name="T4" fmla="*/ 211528 w 257"/>
              <a:gd name="T5" fmla="*/ 607524 h 189"/>
              <a:gd name="T6" fmla="*/ 889136 w 257"/>
              <a:gd name="T7" fmla="*/ 607524 h 189"/>
              <a:gd name="T8" fmla="*/ 921403 w 257"/>
              <a:gd name="T9" fmla="*/ 580609 h 189"/>
              <a:gd name="T10" fmla="*/ 921403 w 257"/>
              <a:gd name="T11" fmla="*/ 146113 h 189"/>
              <a:gd name="T12" fmla="*/ 889136 w 257"/>
              <a:gd name="T13" fmla="*/ 146113 h 189"/>
              <a:gd name="T14" fmla="*/ 372863 w 257"/>
              <a:gd name="T15" fmla="*/ 365284 h 189"/>
              <a:gd name="T16" fmla="*/ 380034 w 257"/>
              <a:gd name="T17" fmla="*/ 372974 h 189"/>
              <a:gd name="T18" fmla="*/ 405130 w 257"/>
              <a:gd name="T19" fmla="*/ 299917 h 189"/>
              <a:gd name="T20" fmla="*/ 448153 w 257"/>
              <a:gd name="T21" fmla="*/ 346058 h 189"/>
              <a:gd name="T22" fmla="*/ 473250 w 257"/>
              <a:gd name="T23" fmla="*/ 307607 h 189"/>
              <a:gd name="T24" fmla="*/ 534199 w 257"/>
              <a:gd name="T25" fmla="*/ 419115 h 189"/>
              <a:gd name="T26" fmla="*/ 548539 w 257"/>
              <a:gd name="T27" fmla="*/ 307607 h 189"/>
              <a:gd name="T28" fmla="*/ 584392 w 257"/>
              <a:gd name="T29" fmla="*/ 365284 h 189"/>
              <a:gd name="T30" fmla="*/ 652511 w 257"/>
              <a:gd name="T31" fmla="*/ 307607 h 189"/>
              <a:gd name="T32" fmla="*/ 684778 w 257"/>
              <a:gd name="T33" fmla="*/ 365284 h 189"/>
              <a:gd name="T34" fmla="*/ 702704 w 257"/>
              <a:gd name="T35" fmla="*/ 346058 h 189"/>
              <a:gd name="T36" fmla="*/ 803090 w 257"/>
              <a:gd name="T37" fmla="*/ 380664 h 189"/>
              <a:gd name="T38" fmla="*/ 702704 w 257"/>
              <a:gd name="T39" fmla="*/ 446030 h 189"/>
              <a:gd name="T40" fmla="*/ 634585 w 257"/>
              <a:gd name="T41" fmla="*/ 353748 h 189"/>
              <a:gd name="T42" fmla="*/ 591562 w 257"/>
              <a:gd name="T43" fmla="*/ 426805 h 189"/>
              <a:gd name="T44" fmla="*/ 566466 w 257"/>
              <a:gd name="T45" fmla="*/ 392199 h 189"/>
              <a:gd name="T46" fmla="*/ 523443 w 257"/>
              <a:gd name="T47" fmla="*/ 472946 h 189"/>
              <a:gd name="T48" fmla="*/ 448153 w 257"/>
              <a:gd name="T49" fmla="*/ 380664 h 189"/>
              <a:gd name="T50" fmla="*/ 430227 w 257"/>
              <a:gd name="T51" fmla="*/ 380664 h 189"/>
              <a:gd name="T52" fmla="*/ 405130 w 257"/>
              <a:gd name="T53" fmla="*/ 438340 h 189"/>
              <a:gd name="T54" fmla="*/ 354937 w 257"/>
              <a:gd name="T55" fmla="*/ 392199 h 189"/>
              <a:gd name="T56" fmla="*/ 322670 w 257"/>
              <a:gd name="T57" fmla="*/ 365284 h 189"/>
              <a:gd name="T58" fmla="*/ 311915 w 257"/>
              <a:gd name="T59" fmla="*/ 726722 h 189"/>
              <a:gd name="T60" fmla="*/ 0 w 257"/>
              <a:gd name="T61" fmla="*/ 0 h 189"/>
              <a:gd name="T62" fmla="*/ 311915 w 257"/>
              <a:gd name="T63" fmla="*/ 99972 h 189"/>
              <a:gd name="T64" fmla="*/ 161335 w 257"/>
              <a:gd name="T65" fmla="*/ 99972 h 189"/>
              <a:gd name="T66" fmla="*/ 25097 w 257"/>
              <a:gd name="T67" fmla="*/ 99972 h 189"/>
              <a:gd name="T68" fmla="*/ 25097 w 257"/>
              <a:gd name="T69" fmla="*/ 207635 h 189"/>
              <a:gd name="T70" fmla="*/ 43023 w 257"/>
              <a:gd name="T71" fmla="*/ 219170 h 189"/>
              <a:gd name="T72" fmla="*/ 161335 w 257"/>
              <a:gd name="T73" fmla="*/ 246086 h 189"/>
              <a:gd name="T74" fmla="*/ 25097 w 257"/>
              <a:gd name="T75" fmla="*/ 246086 h 189"/>
              <a:gd name="T76" fmla="*/ 25097 w 257"/>
              <a:gd name="T77" fmla="*/ 353748 h 189"/>
              <a:gd name="T78" fmla="*/ 43023 w 257"/>
              <a:gd name="T79" fmla="*/ 365284 h 189"/>
              <a:gd name="T80" fmla="*/ 161335 w 257"/>
              <a:gd name="T81" fmla="*/ 653665 h 189"/>
              <a:gd name="T82" fmla="*/ 311915 w 257"/>
              <a:gd name="T83" fmla="*/ 726722 h 189"/>
              <a:gd name="T84" fmla="*/ 82460 w 257"/>
              <a:gd name="T85" fmla="*/ 407580 h 189"/>
              <a:gd name="T86" fmla="*/ 32267 w 257"/>
              <a:gd name="T87" fmla="*/ 446030 h 189"/>
              <a:gd name="T88" fmla="*/ 82460 w 257"/>
              <a:gd name="T89" fmla="*/ 407580 h 189"/>
              <a:gd name="T90" fmla="*/ 82460 w 257"/>
              <a:gd name="T91" fmla="*/ 472946 h 189"/>
              <a:gd name="T92" fmla="*/ 32267 w 257"/>
              <a:gd name="T93" fmla="*/ 499862 h 189"/>
              <a:gd name="T94" fmla="*/ 82460 w 257"/>
              <a:gd name="T95" fmla="*/ 472946 h 189"/>
              <a:gd name="T96" fmla="*/ 161335 w 257"/>
              <a:gd name="T97" fmla="*/ 126888 h 189"/>
              <a:gd name="T98" fmla="*/ 57364 w 257"/>
              <a:gd name="T99" fmla="*/ 192254 h 189"/>
              <a:gd name="T100" fmla="*/ 161335 w 257"/>
              <a:gd name="T101" fmla="*/ 126888 h 189"/>
              <a:gd name="T102" fmla="*/ 161335 w 257"/>
              <a:gd name="T103" fmla="*/ 280692 h 189"/>
              <a:gd name="T104" fmla="*/ 57364 w 257"/>
              <a:gd name="T105" fmla="*/ 338368 h 189"/>
              <a:gd name="T106" fmla="*/ 161335 w 257"/>
              <a:gd name="T107" fmla="*/ 280692 h 189"/>
              <a:gd name="T108" fmla="*/ 734971 w 257"/>
              <a:gd name="T109" fmla="*/ 692116 h 189"/>
              <a:gd name="T110" fmla="*/ 684778 w 257"/>
              <a:gd name="T111" fmla="*/ 626750 h 189"/>
              <a:gd name="T112" fmla="*/ 455324 w 257"/>
              <a:gd name="T113" fmla="*/ 692116 h 189"/>
              <a:gd name="T114" fmla="*/ 405130 w 257"/>
              <a:gd name="T115" fmla="*/ 726722 h 189"/>
              <a:gd name="T116" fmla="*/ 734971 w 257"/>
              <a:gd name="T117" fmla="*/ 692116 h 189"/>
              <a:gd name="T118" fmla="*/ 286818 w 257"/>
              <a:gd name="T119" fmla="*/ 226860 h 189"/>
              <a:gd name="T120" fmla="*/ 838943 w 257"/>
              <a:gd name="T121" fmla="*/ 526777 h 189"/>
              <a:gd name="T122" fmla="*/ 286818 w 257"/>
              <a:gd name="T123" fmla="*/ 226860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rgbClr val="00B050"/>
          </a:solidFill>
          <a:ln>
            <a:noFill/>
          </a:ln>
        </p:spPr>
        <p:txBody>
          <a:bodyPr/>
          <a:lstStyle/>
          <a:p>
            <a:endParaRPr lang="zh-CN" altLang="zh-CN">
              <a:solidFill>
                <a:srgbClr val="000000"/>
              </a:solidFill>
              <a:sym typeface="Calibri" pitchFamily="34" charset="0"/>
            </a:endParaRPr>
          </a:p>
        </p:txBody>
      </p:sp>
      <p:sp>
        <p:nvSpPr>
          <p:cNvPr id="21" name="Freeform 61"/>
          <p:cNvSpPr>
            <a:spLocks noEditPoints="1" noChangeArrowheads="1"/>
          </p:cNvSpPr>
          <p:nvPr/>
        </p:nvSpPr>
        <p:spPr bwMode="auto">
          <a:xfrm>
            <a:off x="4464714" y="2316400"/>
            <a:ext cx="832157" cy="657117"/>
          </a:xfrm>
          <a:custGeom>
            <a:avLst/>
            <a:gdLst>
              <a:gd name="T0" fmla="*/ 236625 w 257"/>
              <a:gd name="T1" fmla="*/ 146113 h 189"/>
              <a:gd name="T2" fmla="*/ 211528 w 257"/>
              <a:gd name="T3" fmla="*/ 180719 h 189"/>
              <a:gd name="T4" fmla="*/ 211528 w 257"/>
              <a:gd name="T5" fmla="*/ 607524 h 189"/>
              <a:gd name="T6" fmla="*/ 889136 w 257"/>
              <a:gd name="T7" fmla="*/ 607524 h 189"/>
              <a:gd name="T8" fmla="*/ 921403 w 257"/>
              <a:gd name="T9" fmla="*/ 580609 h 189"/>
              <a:gd name="T10" fmla="*/ 921403 w 257"/>
              <a:gd name="T11" fmla="*/ 146113 h 189"/>
              <a:gd name="T12" fmla="*/ 889136 w 257"/>
              <a:gd name="T13" fmla="*/ 146113 h 189"/>
              <a:gd name="T14" fmla="*/ 372863 w 257"/>
              <a:gd name="T15" fmla="*/ 365284 h 189"/>
              <a:gd name="T16" fmla="*/ 380034 w 257"/>
              <a:gd name="T17" fmla="*/ 372974 h 189"/>
              <a:gd name="T18" fmla="*/ 405130 w 257"/>
              <a:gd name="T19" fmla="*/ 299917 h 189"/>
              <a:gd name="T20" fmla="*/ 448153 w 257"/>
              <a:gd name="T21" fmla="*/ 346058 h 189"/>
              <a:gd name="T22" fmla="*/ 473250 w 257"/>
              <a:gd name="T23" fmla="*/ 307607 h 189"/>
              <a:gd name="T24" fmla="*/ 534199 w 257"/>
              <a:gd name="T25" fmla="*/ 419115 h 189"/>
              <a:gd name="T26" fmla="*/ 548539 w 257"/>
              <a:gd name="T27" fmla="*/ 307607 h 189"/>
              <a:gd name="T28" fmla="*/ 584392 w 257"/>
              <a:gd name="T29" fmla="*/ 365284 h 189"/>
              <a:gd name="T30" fmla="*/ 652511 w 257"/>
              <a:gd name="T31" fmla="*/ 307607 h 189"/>
              <a:gd name="T32" fmla="*/ 684778 w 257"/>
              <a:gd name="T33" fmla="*/ 365284 h 189"/>
              <a:gd name="T34" fmla="*/ 702704 w 257"/>
              <a:gd name="T35" fmla="*/ 346058 h 189"/>
              <a:gd name="T36" fmla="*/ 803090 w 257"/>
              <a:gd name="T37" fmla="*/ 380664 h 189"/>
              <a:gd name="T38" fmla="*/ 702704 w 257"/>
              <a:gd name="T39" fmla="*/ 446030 h 189"/>
              <a:gd name="T40" fmla="*/ 634585 w 257"/>
              <a:gd name="T41" fmla="*/ 353748 h 189"/>
              <a:gd name="T42" fmla="*/ 591562 w 257"/>
              <a:gd name="T43" fmla="*/ 426805 h 189"/>
              <a:gd name="T44" fmla="*/ 566466 w 257"/>
              <a:gd name="T45" fmla="*/ 392199 h 189"/>
              <a:gd name="T46" fmla="*/ 523443 w 257"/>
              <a:gd name="T47" fmla="*/ 472946 h 189"/>
              <a:gd name="T48" fmla="*/ 448153 w 257"/>
              <a:gd name="T49" fmla="*/ 380664 h 189"/>
              <a:gd name="T50" fmla="*/ 430227 w 257"/>
              <a:gd name="T51" fmla="*/ 380664 h 189"/>
              <a:gd name="T52" fmla="*/ 405130 w 257"/>
              <a:gd name="T53" fmla="*/ 438340 h 189"/>
              <a:gd name="T54" fmla="*/ 354937 w 257"/>
              <a:gd name="T55" fmla="*/ 392199 h 189"/>
              <a:gd name="T56" fmla="*/ 322670 w 257"/>
              <a:gd name="T57" fmla="*/ 365284 h 189"/>
              <a:gd name="T58" fmla="*/ 311915 w 257"/>
              <a:gd name="T59" fmla="*/ 726722 h 189"/>
              <a:gd name="T60" fmla="*/ 0 w 257"/>
              <a:gd name="T61" fmla="*/ 0 h 189"/>
              <a:gd name="T62" fmla="*/ 311915 w 257"/>
              <a:gd name="T63" fmla="*/ 99972 h 189"/>
              <a:gd name="T64" fmla="*/ 161335 w 257"/>
              <a:gd name="T65" fmla="*/ 99972 h 189"/>
              <a:gd name="T66" fmla="*/ 25097 w 257"/>
              <a:gd name="T67" fmla="*/ 99972 h 189"/>
              <a:gd name="T68" fmla="*/ 25097 w 257"/>
              <a:gd name="T69" fmla="*/ 207635 h 189"/>
              <a:gd name="T70" fmla="*/ 43023 w 257"/>
              <a:gd name="T71" fmla="*/ 219170 h 189"/>
              <a:gd name="T72" fmla="*/ 161335 w 257"/>
              <a:gd name="T73" fmla="*/ 246086 h 189"/>
              <a:gd name="T74" fmla="*/ 25097 w 257"/>
              <a:gd name="T75" fmla="*/ 246086 h 189"/>
              <a:gd name="T76" fmla="*/ 25097 w 257"/>
              <a:gd name="T77" fmla="*/ 353748 h 189"/>
              <a:gd name="T78" fmla="*/ 43023 w 257"/>
              <a:gd name="T79" fmla="*/ 365284 h 189"/>
              <a:gd name="T80" fmla="*/ 161335 w 257"/>
              <a:gd name="T81" fmla="*/ 653665 h 189"/>
              <a:gd name="T82" fmla="*/ 311915 w 257"/>
              <a:gd name="T83" fmla="*/ 726722 h 189"/>
              <a:gd name="T84" fmla="*/ 82460 w 257"/>
              <a:gd name="T85" fmla="*/ 407580 h 189"/>
              <a:gd name="T86" fmla="*/ 32267 w 257"/>
              <a:gd name="T87" fmla="*/ 446030 h 189"/>
              <a:gd name="T88" fmla="*/ 82460 w 257"/>
              <a:gd name="T89" fmla="*/ 407580 h 189"/>
              <a:gd name="T90" fmla="*/ 82460 w 257"/>
              <a:gd name="T91" fmla="*/ 472946 h 189"/>
              <a:gd name="T92" fmla="*/ 32267 w 257"/>
              <a:gd name="T93" fmla="*/ 499862 h 189"/>
              <a:gd name="T94" fmla="*/ 82460 w 257"/>
              <a:gd name="T95" fmla="*/ 472946 h 189"/>
              <a:gd name="T96" fmla="*/ 161335 w 257"/>
              <a:gd name="T97" fmla="*/ 126888 h 189"/>
              <a:gd name="T98" fmla="*/ 57364 w 257"/>
              <a:gd name="T99" fmla="*/ 192254 h 189"/>
              <a:gd name="T100" fmla="*/ 161335 w 257"/>
              <a:gd name="T101" fmla="*/ 126888 h 189"/>
              <a:gd name="T102" fmla="*/ 161335 w 257"/>
              <a:gd name="T103" fmla="*/ 280692 h 189"/>
              <a:gd name="T104" fmla="*/ 57364 w 257"/>
              <a:gd name="T105" fmla="*/ 338368 h 189"/>
              <a:gd name="T106" fmla="*/ 161335 w 257"/>
              <a:gd name="T107" fmla="*/ 280692 h 189"/>
              <a:gd name="T108" fmla="*/ 734971 w 257"/>
              <a:gd name="T109" fmla="*/ 692116 h 189"/>
              <a:gd name="T110" fmla="*/ 684778 w 257"/>
              <a:gd name="T111" fmla="*/ 626750 h 189"/>
              <a:gd name="T112" fmla="*/ 455324 w 257"/>
              <a:gd name="T113" fmla="*/ 692116 h 189"/>
              <a:gd name="T114" fmla="*/ 405130 w 257"/>
              <a:gd name="T115" fmla="*/ 726722 h 189"/>
              <a:gd name="T116" fmla="*/ 734971 w 257"/>
              <a:gd name="T117" fmla="*/ 692116 h 189"/>
              <a:gd name="T118" fmla="*/ 286818 w 257"/>
              <a:gd name="T119" fmla="*/ 226860 h 189"/>
              <a:gd name="T120" fmla="*/ 838943 w 257"/>
              <a:gd name="T121" fmla="*/ 526777 h 189"/>
              <a:gd name="T122" fmla="*/ 286818 w 257"/>
              <a:gd name="T123" fmla="*/ 226860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rgbClr val="EA157A"/>
          </a:solidFill>
          <a:ln>
            <a:noFill/>
          </a:ln>
        </p:spPr>
        <p:txBody>
          <a:bodyPr/>
          <a:lstStyle/>
          <a:p>
            <a:endParaRPr lang="zh-CN" altLang="zh-CN">
              <a:solidFill>
                <a:srgbClr val="000000"/>
              </a:solidFill>
              <a:sym typeface="Calibri" pitchFamily="34" charset="0"/>
            </a:endParaRPr>
          </a:p>
        </p:txBody>
      </p:sp>
      <p:grpSp>
        <p:nvGrpSpPr>
          <p:cNvPr id="3" name="组合 2"/>
          <p:cNvGrpSpPr/>
          <p:nvPr/>
        </p:nvGrpSpPr>
        <p:grpSpPr>
          <a:xfrm>
            <a:off x="2526362" y="1528720"/>
            <a:ext cx="1517969" cy="3390323"/>
            <a:chOff x="2526362" y="1528720"/>
            <a:chExt cx="1517969" cy="3390323"/>
          </a:xfrm>
        </p:grpSpPr>
        <p:grpSp>
          <p:nvGrpSpPr>
            <p:cNvPr id="23" name="组合 69"/>
            <p:cNvGrpSpPr>
              <a:grpSpLocks/>
            </p:cNvGrpSpPr>
            <p:nvPr/>
          </p:nvGrpSpPr>
          <p:grpSpPr bwMode="auto">
            <a:xfrm>
              <a:off x="2526362" y="1574632"/>
              <a:ext cx="1472057" cy="3284151"/>
              <a:chOff x="0" y="0"/>
              <a:chExt cx="1628165" cy="3175764"/>
            </a:xfrm>
          </p:grpSpPr>
          <p:sp>
            <p:nvSpPr>
              <p:cNvPr id="24" name="直接连接符 58"/>
              <p:cNvSpPr>
                <a:spLocks noChangeShapeType="1"/>
              </p:cNvSpPr>
              <p:nvPr/>
            </p:nvSpPr>
            <p:spPr bwMode="auto">
              <a:xfrm>
                <a:off x="533200" y="0"/>
                <a:ext cx="1" cy="3175764"/>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直接连接符 60"/>
              <p:cNvSpPr>
                <a:spLocks noChangeShapeType="1"/>
              </p:cNvSpPr>
              <p:nvPr/>
            </p:nvSpPr>
            <p:spPr bwMode="auto">
              <a:xfrm>
                <a:off x="0" y="1587188"/>
                <a:ext cx="533200" cy="1388"/>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直接连接符 62"/>
              <p:cNvSpPr>
                <a:spLocks noChangeShapeType="1"/>
              </p:cNvSpPr>
              <p:nvPr/>
            </p:nvSpPr>
            <p:spPr bwMode="auto">
              <a:xfrm>
                <a:off x="533200" y="0"/>
                <a:ext cx="1094965" cy="1"/>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直接连接符 64"/>
              <p:cNvSpPr>
                <a:spLocks noChangeShapeType="1"/>
              </p:cNvSpPr>
              <p:nvPr/>
            </p:nvSpPr>
            <p:spPr bwMode="auto">
              <a:xfrm>
                <a:off x="533200" y="1058588"/>
                <a:ext cx="1094965" cy="1"/>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65"/>
              <p:cNvSpPr>
                <a:spLocks noChangeShapeType="1"/>
              </p:cNvSpPr>
              <p:nvPr/>
            </p:nvSpPr>
            <p:spPr bwMode="auto">
              <a:xfrm>
                <a:off x="533200" y="2117176"/>
                <a:ext cx="1094965" cy="1"/>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66"/>
              <p:cNvSpPr>
                <a:spLocks noChangeShapeType="1"/>
              </p:cNvSpPr>
              <p:nvPr/>
            </p:nvSpPr>
            <p:spPr bwMode="auto">
              <a:xfrm>
                <a:off x="533200" y="3175764"/>
                <a:ext cx="1094965" cy="1"/>
              </a:xfrm>
              <a:prstGeom prst="line">
                <a:avLst/>
              </a:prstGeom>
              <a:noFill/>
              <a:ln w="635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椭圆 70"/>
            <p:cNvSpPr>
              <a:spLocks noChangeArrowheads="1"/>
            </p:cNvSpPr>
            <p:nvPr/>
          </p:nvSpPr>
          <p:spPr bwMode="auto">
            <a:xfrm>
              <a:off x="3952507" y="1528720"/>
              <a:ext cx="91824" cy="93259"/>
            </a:xfrm>
            <a:prstGeom prst="ellipse">
              <a:avLst/>
            </a:prstGeom>
            <a:solidFill>
              <a:schemeClr val="bg1"/>
            </a:solidFill>
            <a:ln w="12700" cap="flat" cmpd="sng">
              <a:solidFill>
                <a:schemeClr val="accent3"/>
              </a:solidFill>
              <a:bevel/>
              <a:headEnd/>
              <a:tailEnd/>
            </a:ln>
          </p:spPr>
          <p:txBody>
            <a:bodyPr anchor="ctr"/>
            <a:lstStyle/>
            <a:p>
              <a:pPr algn="ctr"/>
              <a:endParaRPr lang="zh-CN" altLang="zh-CN" sz="3200">
                <a:solidFill>
                  <a:srgbClr val="FFFFFF"/>
                </a:solidFill>
              </a:endParaRPr>
            </a:p>
          </p:txBody>
        </p:sp>
        <p:sp>
          <p:nvSpPr>
            <p:cNvPr id="31" name="椭圆 71"/>
            <p:cNvSpPr>
              <a:spLocks noChangeArrowheads="1"/>
            </p:cNvSpPr>
            <p:nvPr/>
          </p:nvSpPr>
          <p:spPr bwMode="auto">
            <a:xfrm>
              <a:off x="3952507" y="2629177"/>
              <a:ext cx="91824" cy="91824"/>
            </a:xfrm>
            <a:prstGeom prst="ellipse">
              <a:avLst/>
            </a:prstGeom>
            <a:solidFill>
              <a:schemeClr val="bg1"/>
            </a:solidFill>
            <a:ln w="12700" cap="flat" cmpd="sng">
              <a:solidFill>
                <a:schemeClr val="accent3"/>
              </a:solidFill>
              <a:bevel/>
              <a:headEnd/>
              <a:tailEnd/>
            </a:ln>
          </p:spPr>
          <p:txBody>
            <a:bodyPr anchor="ctr"/>
            <a:lstStyle/>
            <a:p>
              <a:pPr algn="ctr"/>
              <a:endParaRPr lang="zh-CN" altLang="zh-CN" sz="3200">
                <a:solidFill>
                  <a:srgbClr val="FFFFFF"/>
                </a:solidFill>
              </a:endParaRPr>
            </a:p>
          </p:txBody>
        </p:sp>
        <p:sp>
          <p:nvSpPr>
            <p:cNvPr id="32" name="椭圆 72"/>
            <p:cNvSpPr>
              <a:spLocks noChangeArrowheads="1"/>
            </p:cNvSpPr>
            <p:nvPr/>
          </p:nvSpPr>
          <p:spPr bwMode="auto">
            <a:xfrm>
              <a:off x="3952507" y="3728198"/>
              <a:ext cx="91824" cy="91824"/>
            </a:xfrm>
            <a:prstGeom prst="ellipse">
              <a:avLst/>
            </a:prstGeom>
            <a:solidFill>
              <a:schemeClr val="bg1"/>
            </a:solidFill>
            <a:ln w="12700" cap="flat" cmpd="sng">
              <a:solidFill>
                <a:schemeClr val="accent3"/>
              </a:solidFill>
              <a:bevel/>
              <a:headEnd/>
              <a:tailEnd/>
            </a:ln>
          </p:spPr>
          <p:txBody>
            <a:bodyPr anchor="ctr"/>
            <a:lstStyle/>
            <a:p>
              <a:pPr algn="ctr"/>
              <a:endParaRPr lang="zh-CN" altLang="zh-CN" sz="3200">
                <a:solidFill>
                  <a:srgbClr val="FFFFFF"/>
                </a:solidFill>
              </a:endParaRPr>
            </a:p>
          </p:txBody>
        </p:sp>
        <p:sp>
          <p:nvSpPr>
            <p:cNvPr id="33" name="椭圆 73"/>
            <p:cNvSpPr>
              <a:spLocks noChangeArrowheads="1"/>
            </p:cNvSpPr>
            <p:nvPr/>
          </p:nvSpPr>
          <p:spPr bwMode="auto">
            <a:xfrm>
              <a:off x="3952507" y="4827219"/>
              <a:ext cx="91824" cy="91824"/>
            </a:xfrm>
            <a:prstGeom prst="ellipse">
              <a:avLst/>
            </a:prstGeom>
            <a:solidFill>
              <a:schemeClr val="bg1"/>
            </a:solidFill>
            <a:ln w="12700" cap="flat" cmpd="sng">
              <a:solidFill>
                <a:schemeClr val="accent3"/>
              </a:solidFill>
              <a:bevel/>
              <a:headEnd/>
              <a:tailEnd/>
            </a:ln>
          </p:spPr>
          <p:txBody>
            <a:bodyPr anchor="ctr"/>
            <a:lstStyle/>
            <a:p>
              <a:pPr algn="ctr"/>
              <a:endParaRPr lang="zh-CN" altLang="zh-CN" sz="3200">
                <a:solidFill>
                  <a:srgbClr val="FFFFFF"/>
                </a:solidFill>
              </a:endParaRPr>
            </a:p>
          </p:txBody>
        </p:sp>
      </p:grpSp>
      <p:grpSp>
        <p:nvGrpSpPr>
          <p:cNvPr id="2" name="组合 1"/>
          <p:cNvGrpSpPr/>
          <p:nvPr/>
        </p:nvGrpSpPr>
        <p:grpSpPr>
          <a:xfrm>
            <a:off x="593749" y="2316400"/>
            <a:ext cx="1800615" cy="1800615"/>
            <a:chOff x="593749" y="2316400"/>
            <a:chExt cx="1800615" cy="1800615"/>
          </a:xfrm>
        </p:grpSpPr>
        <p:sp>
          <p:nvSpPr>
            <p:cNvPr id="17" name="椭圆 75"/>
            <p:cNvSpPr>
              <a:spLocks noChangeArrowheads="1"/>
            </p:cNvSpPr>
            <p:nvPr/>
          </p:nvSpPr>
          <p:spPr bwMode="auto">
            <a:xfrm>
              <a:off x="712833" y="2454137"/>
              <a:ext cx="1583968" cy="1583968"/>
            </a:xfrm>
            <a:prstGeom prst="ellipse">
              <a:avLst/>
            </a:prstGeom>
            <a:solidFill>
              <a:schemeClr val="accent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9600">
                <a:solidFill>
                  <a:srgbClr val="FFFFFF"/>
                </a:solidFill>
              </a:endParaRPr>
            </a:p>
          </p:txBody>
        </p:sp>
        <p:sp>
          <p:nvSpPr>
            <p:cNvPr id="18" name="Freeform 96"/>
            <p:cNvSpPr>
              <a:spLocks noEditPoints="1" noChangeArrowheads="1"/>
            </p:cNvSpPr>
            <p:nvPr/>
          </p:nvSpPr>
          <p:spPr bwMode="auto">
            <a:xfrm>
              <a:off x="923742" y="2863041"/>
              <a:ext cx="1140629" cy="708768"/>
            </a:xfrm>
            <a:custGeom>
              <a:avLst/>
              <a:gdLst>
                <a:gd name="T0" fmla="*/ 277632 w 100"/>
                <a:gd name="T1" fmla="*/ 694642 h 70"/>
                <a:gd name="T2" fmla="*/ 315491 w 100"/>
                <a:gd name="T3" fmla="*/ 403340 h 70"/>
                <a:gd name="T4" fmla="*/ 454307 w 100"/>
                <a:gd name="T5" fmla="*/ 347321 h 70"/>
                <a:gd name="T6" fmla="*/ 605743 w 100"/>
                <a:gd name="T7" fmla="*/ 201670 h 70"/>
                <a:gd name="T8" fmla="*/ 1072669 w 100"/>
                <a:gd name="T9" fmla="*/ 224078 h 70"/>
                <a:gd name="T10" fmla="*/ 1186246 w 100"/>
                <a:gd name="T11" fmla="*/ 470564 h 70"/>
                <a:gd name="T12" fmla="*/ 1186246 w 100"/>
                <a:gd name="T13" fmla="*/ 492972 h 70"/>
                <a:gd name="T14" fmla="*/ 1261964 w 100"/>
                <a:gd name="T15" fmla="*/ 638622 h 70"/>
                <a:gd name="T16" fmla="*/ 1173627 w 100"/>
                <a:gd name="T17" fmla="*/ 784273 h 70"/>
                <a:gd name="T18" fmla="*/ 403829 w 100"/>
                <a:gd name="T19" fmla="*/ 784273 h 70"/>
                <a:gd name="T20" fmla="*/ 138816 w 100"/>
                <a:gd name="T21" fmla="*/ 134447 h 70"/>
                <a:gd name="T22" fmla="*/ 0 w 100"/>
                <a:gd name="T23" fmla="*/ 280097 h 70"/>
                <a:gd name="T24" fmla="*/ 88337 w 100"/>
                <a:gd name="T25" fmla="*/ 414544 h 70"/>
                <a:gd name="T26" fmla="*/ 239773 w 100"/>
                <a:gd name="T27" fmla="*/ 414544 h 70"/>
                <a:gd name="T28" fmla="*/ 302871 w 100"/>
                <a:gd name="T29" fmla="*/ 347321 h 70"/>
                <a:gd name="T30" fmla="*/ 88337 w 100"/>
                <a:gd name="T31" fmla="*/ 324913 h 70"/>
                <a:gd name="T32" fmla="*/ 113577 w 100"/>
                <a:gd name="T33" fmla="*/ 224078 h 70"/>
                <a:gd name="T34" fmla="*/ 227154 w 100"/>
                <a:gd name="T35" fmla="*/ 201670 h 70"/>
                <a:gd name="T36" fmla="*/ 290252 w 100"/>
                <a:gd name="T37" fmla="*/ 257690 h 70"/>
                <a:gd name="T38" fmla="*/ 315491 w 100"/>
                <a:gd name="T39" fmla="*/ 179262 h 70"/>
                <a:gd name="T40" fmla="*/ 227154 w 100"/>
                <a:gd name="T41" fmla="*/ 134447 h 70"/>
                <a:gd name="T42" fmla="*/ 365970 w 100"/>
                <a:gd name="T43" fmla="*/ 67223 h 70"/>
                <a:gd name="T44" fmla="*/ 517405 w 100"/>
                <a:gd name="T45" fmla="*/ 190466 h 70"/>
                <a:gd name="T46" fmla="*/ 530025 w 100"/>
                <a:gd name="T47" fmla="*/ 67223 h 70"/>
                <a:gd name="T48" fmla="*/ 227154 w 100"/>
                <a:gd name="T49" fmla="*/ 44816 h 70"/>
                <a:gd name="T50" fmla="*/ 138816 w 100"/>
                <a:gd name="T51" fmla="*/ 134447 h 70"/>
                <a:gd name="T52" fmla="*/ 555264 w 100"/>
                <a:gd name="T53" fmla="*/ 336117 h 70"/>
                <a:gd name="T54" fmla="*/ 731939 w 100"/>
                <a:gd name="T55" fmla="*/ 414544 h 70"/>
                <a:gd name="T56" fmla="*/ 782418 w 100"/>
                <a:gd name="T57" fmla="*/ 627418 h 70"/>
                <a:gd name="T58" fmla="*/ 706700 w 100"/>
                <a:gd name="T59" fmla="*/ 616214 h 70"/>
                <a:gd name="T60" fmla="*/ 681461 w 100"/>
                <a:gd name="T61" fmla="*/ 459360 h 70"/>
                <a:gd name="T62" fmla="*/ 466927 w 100"/>
                <a:gd name="T63" fmla="*/ 414544 h 70"/>
                <a:gd name="T64" fmla="*/ 315491 w 100"/>
                <a:gd name="T65" fmla="*/ 571399 h 70"/>
                <a:gd name="T66" fmla="*/ 403829 w 100"/>
                <a:gd name="T67" fmla="*/ 717050 h 70"/>
                <a:gd name="T68" fmla="*/ 1186246 w 100"/>
                <a:gd name="T69" fmla="*/ 638622 h 70"/>
                <a:gd name="T70" fmla="*/ 1123148 w 100"/>
                <a:gd name="T71" fmla="*/ 537787 h 70"/>
                <a:gd name="T72" fmla="*/ 971712 w 100"/>
                <a:gd name="T73" fmla="*/ 526583 h 70"/>
                <a:gd name="T74" fmla="*/ 1060050 w 100"/>
                <a:gd name="T75" fmla="*/ 436952 h 70"/>
                <a:gd name="T76" fmla="*/ 1022191 w 100"/>
                <a:gd name="T77" fmla="*/ 268894 h 70"/>
                <a:gd name="T78" fmla="*/ 643602 w 100"/>
                <a:gd name="T79" fmla="*/ 246486 h 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0"/>
                <a:gd name="T121" fmla="*/ 0 h 70"/>
                <a:gd name="T122" fmla="*/ 100 w 100"/>
                <a:gd name="T123" fmla="*/ 70 h 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0" h="70">
                  <a:moveTo>
                    <a:pt x="30" y="69"/>
                  </a:moveTo>
                  <a:cubicBezTo>
                    <a:pt x="27" y="67"/>
                    <a:pt x="24" y="65"/>
                    <a:pt x="22" y="62"/>
                  </a:cubicBezTo>
                  <a:cubicBezTo>
                    <a:pt x="20" y="58"/>
                    <a:pt x="19" y="55"/>
                    <a:pt x="19" y="51"/>
                  </a:cubicBezTo>
                  <a:cubicBezTo>
                    <a:pt x="19" y="45"/>
                    <a:pt x="22" y="40"/>
                    <a:pt x="25" y="36"/>
                  </a:cubicBezTo>
                  <a:cubicBezTo>
                    <a:pt x="28" y="34"/>
                    <a:pt x="31" y="32"/>
                    <a:pt x="35" y="31"/>
                  </a:cubicBezTo>
                  <a:cubicBezTo>
                    <a:pt x="35" y="31"/>
                    <a:pt x="36" y="31"/>
                    <a:pt x="36" y="31"/>
                  </a:cubicBezTo>
                  <a:cubicBezTo>
                    <a:pt x="36" y="31"/>
                    <a:pt x="37" y="30"/>
                    <a:pt x="38" y="30"/>
                  </a:cubicBezTo>
                  <a:cubicBezTo>
                    <a:pt x="40" y="25"/>
                    <a:pt x="43" y="21"/>
                    <a:pt x="48" y="18"/>
                  </a:cubicBezTo>
                  <a:cubicBezTo>
                    <a:pt x="52" y="14"/>
                    <a:pt x="58" y="12"/>
                    <a:pt x="65" y="12"/>
                  </a:cubicBezTo>
                  <a:cubicBezTo>
                    <a:pt x="73" y="12"/>
                    <a:pt x="80" y="15"/>
                    <a:pt x="85" y="20"/>
                  </a:cubicBezTo>
                  <a:cubicBezTo>
                    <a:pt x="91" y="26"/>
                    <a:pt x="94" y="33"/>
                    <a:pt x="94" y="41"/>
                  </a:cubicBezTo>
                  <a:cubicBezTo>
                    <a:pt x="94" y="41"/>
                    <a:pt x="94" y="41"/>
                    <a:pt x="94" y="42"/>
                  </a:cubicBezTo>
                  <a:cubicBezTo>
                    <a:pt x="94" y="42"/>
                    <a:pt x="94" y="43"/>
                    <a:pt x="94" y="43"/>
                  </a:cubicBezTo>
                  <a:cubicBezTo>
                    <a:pt x="94" y="43"/>
                    <a:pt x="94" y="43"/>
                    <a:pt x="94" y="44"/>
                  </a:cubicBezTo>
                  <a:cubicBezTo>
                    <a:pt x="96" y="45"/>
                    <a:pt x="97" y="46"/>
                    <a:pt x="98" y="48"/>
                  </a:cubicBezTo>
                  <a:cubicBezTo>
                    <a:pt x="100" y="51"/>
                    <a:pt x="100" y="54"/>
                    <a:pt x="100" y="57"/>
                  </a:cubicBezTo>
                  <a:cubicBezTo>
                    <a:pt x="100" y="61"/>
                    <a:pt x="99" y="65"/>
                    <a:pt x="95" y="69"/>
                  </a:cubicBezTo>
                  <a:cubicBezTo>
                    <a:pt x="95" y="69"/>
                    <a:pt x="94" y="70"/>
                    <a:pt x="93" y="70"/>
                  </a:cubicBezTo>
                  <a:cubicBezTo>
                    <a:pt x="93" y="70"/>
                    <a:pt x="93" y="70"/>
                    <a:pt x="93" y="70"/>
                  </a:cubicBezTo>
                  <a:cubicBezTo>
                    <a:pt x="32" y="70"/>
                    <a:pt x="32" y="70"/>
                    <a:pt x="32" y="70"/>
                  </a:cubicBezTo>
                  <a:cubicBezTo>
                    <a:pt x="31" y="70"/>
                    <a:pt x="31" y="69"/>
                    <a:pt x="30" y="69"/>
                  </a:cubicBezTo>
                  <a:close/>
                  <a:moveTo>
                    <a:pt x="11" y="12"/>
                  </a:moveTo>
                  <a:cubicBezTo>
                    <a:pt x="8" y="12"/>
                    <a:pt x="6" y="14"/>
                    <a:pt x="4" y="15"/>
                  </a:cubicBezTo>
                  <a:cubicBezTo>
                    <a:pt x="2" y="18"/>
                    <a:pt x="0" y="21"/>
                    <a:pt x="0" y="25"/>
                  </a:cubicBezTo>
                  <a:cubicBezTo>
                    <a:pt x="0" y="28"/>
                    <a:pt x="1" y="30"/>
                    <a:pt x="2" y="32"/>
                  </a:cubicBezTo>
                  <a:cubicBezTo>
                    <a:pt x="3" y="34"/>
                    <a:pt x="5" y="36"/>
                    <a:pt x="7" y="37"/>
                  </a:cubicBezTo>
                  <a:cubicBezTo>
                    <a:pt x="8" y="37"/>
                    <a:pt x="8" y="37"/>
                    <a:pt x="9" y="37"/>
                  </a:cubicBezTo>
                  <a:cubicBezTo>
                    <a:pt x="19" y="37"/>
                    <a:pt x="19" y="37"/>
                    <a:pt x="19" y="37"/>
                  </a:cubicBezTo>
                  <a:cubicBezTo>
                    <a:pt x="20" y="36"/>
                    <a:pt x="21" y="35"/>
                    <a:pt x="22" y="33"/>
                  </a:cubicBezTo>
                  <a:cubicBezTo>
                    <a:pt x="23" y="33"/>
                    <a:pt x="24" y="32"/>
                    <a:pt x="24" y="31"/>
                  </a:cubicBezTo>
                  <a:cubicBezTo>
                    <a:pt x="10" y="31"/>
                    <a:pt x="10" y="31"/>
                    <a:pt x="10" y="31"/>
                  </a:cubicBezTo>
                  <a:cubicBezTo>
                    <a:pt x="9" y="31"/>
                    <a:pt x="8" y="30"/>
                    <a:pt x="7" y="29"/>
                  </a:cubicBezTo>
                  <a:cubicBezTo>
                    <a:pt x="7" y="28"/>
                    <a:pt x="6" y="26"/>
                    <a:pt x="6" y="25"/>
                  </a:cubicBezTo>
                  <a:cubicBezTo>
                    <a:pt x="6" y="23"/>
                    <a:pt x="7" y="21"/>
                    <a:pt x="9" y="20"/>
                  </a:cubicBezTo>
                  <a:cubicBezTo>
                    <a:pt x="10" y="19"/>
                    <a:pt x="11" y="18"/>
                    <a:pt x="12" y="18"/>
                  </a:cubicBezTo>
                  <a:cubicBezTo>
                    <a:pt x="14" y="17"/>
                    <a:pt x="16" y="17"/>
                    <a:pt x="18" y="18"/>
                  </a:cubicBezTo>
                  <a:cubicBezTo>
                    <a:pt x="19" y="18"/>
                    <a:pt x="20" y="19"/>
                    <a:pt x="21" y="20"/>
                  </a:cubicBezTo>
                  <a:cubicBezTo>
                    <a:pt x="22" y="21"/>
                    <a:pt x="22" y="22"/>
                    <a:pt x="23" y="23"/>
                  </a:cubicBezTo>
                  <a:cubicBezTo>
                    <a:pt x="23" y="26"/>
                    <a:pt x="28" y="25"/>
                    <a:pt x="28" y="22"/>
                  </a:cubicBezTo>
                  <a:cubicBezTo>
                    <a:pt x="28" y="20"/>
                    <a:pt x="27" y="17"/>
                    <a:pt x="25" y="16"/>
                  </a:cubicBezTo>
                  <a:cubicBezTo>
                    <a:pt x="24" y="14"/>
                    <a:pt x="22" y="13"/>
                    <a:pt x="19" y="12"/>
                  </a:cubicBezTo>
                  <a:cubicBezTo>
                    <a:pt x="19" y="12"/>
                    <a:pt x="19" y="12"/>
                    <a:pt x="18" y="12"/>
                  </a:cubicBezTo>
                  <a:cubicBezTo>
                    <a:pt x="19" y="11"/>
                    <a:pt x="20" y="10"/>
                    <a:pt x="21" y="9"/>
                  </a:cubicBezTo>
                  <a:cubicBezTo>
                    <a:pt x="23" y="7"/>
                    <a:pt x="26" y="6"/>
                    <a:pt x="29" y="6"/>
                  </a:cubicBezTo>
                  <a:cubicBezTo>
                    <a:pt x="32" y="6"/>
                    <a:pt x="35" y="8"/>
                    <a:pt x="38" y="10"/>
                  </a:cubicBezTo>
                  <a:cubicBezTo>
                    <a:pt x="39" y="12"/>
                    <a:pt x="41" y="14"/>
                    <a:pt x="41" y="17"/>
                  </a:cubicBezTo>
                  <a:cubicBezTo>
                    <a:pt x="42" y="16"/>
                    <a:pt x="44" y="14"/>
                    <a:pt x="46" y="13"/>
                  </a:cubicBezTo>
                  <a:cubicBezTo>
                    <a:pt x="45" y="10"/>
                    <a:pt x="44" y="8"/>
                    <a:pt x="42" y="6"/>
                  </a:cubicBezTo>
                  <a:cubicBezTo>
                    <a:pt x="38" y="3"/>
                    <a:pt x="34" y="0"/>
                    <a:pt x="29" y="0"/>
                  </a:cubicBezTo>
                  <a:cubicBezTo>
                    <a:pt x="25" y="0"/>
                    <a:pt x="21" y="2"/>
                    <a:pt x="18" y="4"/>
                  </a:cubicBezTo>
                  <a:cubicBezTo>
                    <a:pt x="15" y="6"/>
                    <a:pt x="13" y="9"/>
                    <a:pt x="12" y="12"/>
                  </a:cubicBezTo>
                  <a:cubicBezTo>
                    <a:pt x="12" y="12"/>
                    <a:pt x="11" y="12"/>
                    <a:pt x="11" y="12"/>
                  </a:cubicBezTo>
                  <a:cubicBezTo>
                    <a:pt x="11" y="12"/>
                    <a:pt x="11" y="12"/>
                    <a:pt x="11" y="12"/>
                  </a:cubicBezTo>
                  <a:close/>
                  <a:moveTo>
                    <a:pt x="44" y="30"/>
                  </a:moveTo>
                  <a:cubicBezTo>
                    <a:pt x="46" y="31"/>
                    <a:pt x="47" y="31"/>
                    <a:pt x="48" y="31"/>
                  </a:cubicBezTo>
                  <a:cubicBezTo>
                    <a:pt x="52" y="32"/>
                    <a:pt x="56" y="34"/>
                    <a:pt x="58" y="37"/>
                  </a:cubicBezTo>
                  <a:cubicBezTo>
                    <a:pt x="60" y="39"/>
                    <a:pt x="62" y="43"/>
                    <a:pt x="62" y="46"/>
                  </a:cubicBezTo>
                  <a:cubicBezTo>
                    <a:pt x="63" y="49"/>
                    <a:pt x="63" y="53"/>
                    <a:pt x="62" y="56"/>
                  </a:cubicBezTo>
                  <a:cubicBezTo>
                    <a:pt x="61" y="58"/>
                    <a:pt x="60" y="59"/>
                    <a:pt x="58" y="58"/>
                  </a:cubicBezTo>
                  <a:cubicBezTo>
                    <a:pt x="56" y="58"/>
                    <a:pt x="56" y="56"/>
                    <a:pt x="56" y="55"/>
                  </a:cubicBezTo>
                  <a:cubicBezTo>
                    <a:pt x="57" y="52"/>
                    <a:pt x="57" y="49"/>
                    <a:pt x="56" y="47"/>
                  </a:cubicBezTo>
                  <a:cubicBezTo>
                    <a:pt x="56" y="45"/>
                    <a:pt x="55" y="42"/>
                    <a:pt x="54" y="41"/>
                  </a:cubicBezTo>
                  <a:cubicBezTo>
                    <a:pt x="52" y="39"/>
                    <a:pt x="50" y="38"/>
                    <a:pt x="47" y="37"/>
                  </a:cubicBezTo>
                  <a:cubicBezTo>
                    <a:pt x="44" y="36"/>
                    <a:pt x="41" y="36"/>
                    <a:pt x="37" y="37"/>
                  </a:cubicBezTo>
                  <a:cubicBezTo>
                    <a:pt x="34" y="37"/>
                    <a:pt x="32" y="39"/>
                    <a:pt x="30" y="41"/>
                  </a:cubicBezTo>
                  <a:cubicBezTo>
                    <a:pt x="27" y="43"/>
                    <a:pt x="25" y="47"/>
                    <a:pt x="25" y="51"/>
                  </a:cubicBezTo>
                  <a:cubicBezTo>
                    <a:pt x="25" y="54"/>
                    <a:pt x="26" y="56"/>
                    <a:pt x="27" y="59"/>
                  </a:cubicBezTo>
                  <a:cubicBezTo>
                    <a:pt x="29" y="61"/>
                    <a:pt x="30" y="62"/>
                    <a:pt x="32" y="64"/>
                  </a:cubicBezTo>
                  <a:cubicBezTo>
                    <a:pt x="92" y="64"/>
                    <a:pt x="92" y="64"/>
                    <a:pt x="92" y="64"/>
                  </a:cubicBezTo>
                  <a:cubicBezTo>
                    <a:pt x="93" y="61"/>
                    <a:pt x="94" y="59"/>
                    <a:pt x="94" y="57"/>
                  </a:cubicBezTo>
                  <a:cubicBezTo>
                    <a:pt x="94" y="55"/>
                    <a:pt x="94" y="53"/>
                    <a:pt x="93" y="51"/>
                  </a:cubicBezTo>
                  <a:cubicBezTo>
                    <a:pt x="92" y="50"/>
                    <a:pt x="91" y="49"/>
                    <a:pt x="89" y="48"/>
                  </a:cubicBezTo>
                  <a:cubicBezTo>
                    <a:pt x="87" y="47"/>
                    <a:pt x="84" y="47"/>
                    <a:pt x="80" y="48"/>
                  </a:cubicBezTo>
                  <a:cubicBezTo>
                    <a:pt x="79" y="48"/>
                    <a:pt x="78" y="48"/>
                    <a:pt x="77" y="47"/>
                  </a:cubicBezTo>
                  <a:cubicBezTo>
                    <a:pt x="76" y="46"/>
                    <a:pt x="76" y="44"/>
                    <a:pt x="77" y="43"/>
                  </a:cubicBezTo>
                  <a:cubicBezTo>
                    <a:pt x="79" y="41"/>
                    <a:pt x="82" y="40"/>
                    <a:pt x="84" y="39"/>
                  </a:cubicBezTo>
                  <a:cubicBezTo>
                    <a:pt x="85" y="39"/>
                    <a:pt x="87" y="39"/>
                    <a:pt x="88" y="39"/>
                  </a:cubicBezTo>
                  <a:cubicBezTo>
                    <a:pt x="87" y="33"/>
                    <a:pt x="85" y="28"/>
                    <a:pt x="81" y="24"/>
                  </a:cubicBezTo>
                  <a:cubicBezTo>
                    <a:pt x="77" y="20"/>
                    <a:pt x="71" y="18"/>
                    <a:pt x="65" y="18"/>
                  </a:cubicBezTo>
                  <a:cubicBezTo>
                    <a:pt x="60" y="18"/>
                    <a:pt x="55" y="19"/>
                    <a:pt x="51" y="22"/>
                  </a:cubicBezTo>
                  <a:cubicBezTo>
                    <a:pt x="48" y="24"/>
                    <a:pt x="46" y="27"/>
                    <a:pt x="44" y="3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02860" tIns="51429" rIns="102860" bIns="51429"/>
            <a:lstStyle/>
            <a:p>
              <a:endParaRPr lang="zh-CN" altLang="zh-CN">
                <a:solidFill>
                  <a:srgbClr val="000000"/>
                </a:solidFill>
                <a:sym typeface="Calibri" pitchFamily="34" charset="0"/>
              </a:endParaRPr>
            </a:p>
          </p:txBody>
        </p:sp>
        <p:sp>
          <p:nvSpPr>
            <p:cNvPr id="34" name="椭圆 74"/>
            <p:cNvSpPr>
              <a:spLocks noChangeArrowheads="1"/>
            </p:cNvSpPr>
            <p:nvPr/>
          </p:nvSpPr>
          <p:spPr bwMode="auto">
            <a:xfrm>
              <a:off x="593749" y="2316400"/>
              <a:ext cx="1800615" cy="1800615"/>
            </a:xfrm>
            <a:prstGeom prst="ellipse">
              <a:avLst/>
            </a:prstGeom>
            <a:noFill/>
            <a:ln w="12700" cap="flat" cmpd="sng">
              <a:solidFill>
                <a:schemeClr val="accent3">
                  <a:lumMod val="5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9600">
                <a:solidFill>
                  <a:srgbClr val="FFFFFF"/>
                </a:solidFill>
              </a:endParaRPr>
            </a:p>
          </p:txBody>
        </p:sp>
      </p:grpSp>
      <p:sp>
        <p:nvSpPr>
          <p:cNvPr id="35" name="椭圆 76"/>
          <p:cNvSpPr>
            <a:spLocks noChangeArrowheads="1"/>
          </p:cNvSpPr>
          <p:nvPr/>
        </p:nvSpPr>
        <p:spPr bwMode="auto">
          <a:xfrm>
            <a:off x="2167673" y="3036647"/>
            <a:ext cx="358688" cy="360123"/>
          </a:xfrm>
          <a:prstGeom prst="ellipse">
            <a:avLst/>
          </a:prstGeom>
          <a:solidFill>
            <a:schemeClr val="accent2"/>
          </a:solidFill>
          <a:ln w="12700" cap="flat" cmpd="sng">
            <a:noFill/>
            <a:bevel/>
            <a:headEnd/>
            <a:tailEnd/>
          </a:ln>
        </p:spPr>
        <p:txBody>
          <a:bodyPr anchor="ctr"/>
          <a:lstStyle/>
          <a:p>
            <a:pPr algn="ctr"/>
            <a:endParaRPr lang="zh-CN" altLang="zh-CN" sz="3200">
              <a:solidFill>
                <a:srgbClr val="FFFFFF"/>
              </a:solidFill>
            </a:endParaRPr>
          </a:p>
        </p:txBody>
      </p:sp>
      <p:sp>
        <p:nvSpPr>
          <p:cNvPr id="37" name="矩形 47"/>
          <p:cNvSpPr>
            <a:spLocks noChangeArrowheads="1"/>
          </p:cNvSpPr>
          <p:nvPr/>
        </p:nvSpPr>
        <p:spPr bwMode="auto">
          <a:xfrm>
            <a:off x="5575300" y="2316400"/>
            <a:ext cx="3063902" cy="7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38" name="矩形 47"/>
          <p:cNvSpPr>
            <a:spLocks noChangeArrowheads="1"/>
          </p:cNvSpPr>
          <p:nvPr/>
        </p:nvSpPr>
        <p:spPr bwMode="auto">
          <a:xfrm>
            <a:off x="5575300" y="3492181"/>
            <a:ext cx="3063902" cy="7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39" name="Freeform 61"/>
          <p:cNvSpPr>
            <a:spLocks noEditPoints="1" noChangeArrowheads="1"/>
          </p:cNvSpPr>
          <p:nvPr/>
        </p:nvSpPr>
        <p:spPr bwMode="auto">
          <a:xfrm>
            <a:off x="4493958" y="4499378"/>
            <a:ext cx="832157" cy="655682"/>
          </a:xfrm>
          <a:custGeom>
            <a:avLst/>
            <a:gdLst>
              <a:gd name="T0" fmla="*/ 236625 w 257"/>
              <a:gd name="T1" fmla="*/ 146113 h 189"/>
              <a:gd name="T2" fmla="*/ 211528 w 257"/>
              <a:gd name="T3" fmla="*/ 180719 h 189"/>
              <a:gd name="T4" fmla="*/ 211528 w 257"/>
              <a:gd name="T5" fmla="*/ 607524 h 189"/>
              <a:gd name="T6" fmla="*/ 889136 w 257"/>
              <a:gd name="T7" fmla="*/ 607524 h 189"/>
              <a:gd name="T8" fmla="*/ 921403 w 257"/>
              <a:gd name="T9" fmla="*/ 580609 h 189"/>
              <a:gd name="T10" fmla="*/ 921403 w 257"/>
              <a:gd name="T11" fmla="*/ 146113 h 189"/>
              <a:gd name="T12" fmla="*/ 889136 w 257"/>
              <a:gd name="T13" fmla="*/ 146113 h 189"/>
              <a:gd name="T14" fmla="*/ 372863 w 257"/>
              <a:gd name="T15" fmla="*/ 365284 h 189"/>
              <a:gd name="T16" fmla="*/ 380034 w 257"/>
              <a:gd name="T17" fmla="*/ 372974 h 189"/>
              <a:gd name="T18" fmla="*/ 405130 w 257"/>
              <a:gd name="T19" fmla="*/ 299917 h 189"/>
              <a:gd name="T20" fmla="*/ 448153 w 257"/>
              <a:gd name="T21" fmla="*/ 346058 h 189"/>
              <a:gd name="T22" fmla="*/ 473250 w 257"/>
              <a:gd name="T23" fmla="*/ 307607 h 189"/>
              <a:gd name="T24" fmla="*/ 534199 w 257"/>
              <a:gd name="T25" fmla="*/ 419115 h 189"/>
              <a:gd name="T26" fmla="*/ 548539 w 257"/>
              <a:gd name="T27" fmla="*/ 307607 h 189"/>
              <a:gd name="T28" fmla="*/ 584392 w 257"/>
              <a:gd name="T29" fmla="*/ 365284 h 189"/>
              <a:gd name="T30" fmla="*/ 652511 w 257"/>
              <a:gd name="T31" fmla="*/ 307607 h 189"/>
              <a:gd name="T32" fmla="*/ 684778 w 257"/>
              <a:gd name="T33" fmla="*/ 365284 h 189"/>
              <a:gd name="T34" fmla="*/ 702704 w 257"/>
              <a:gd name="T35" fmla="*/ 346058 h 189"/>
              <a:gd name="T36" fmla="*/ 803090 w 257"/>
              <a:gd name="T37" fmla="*/ 380664 h 189"/>
              <a:gd name="T38" fmla="*/ 702704 w 257"/>
              <a:gd name="T39" fmla="*/ 446030 h 189"/>
              <a:gd name="T40" fmla="*/ 634585 w 257"/>
              <a:gd name="T41" fmla="*/ 353748 h 189"/>
              <a:gd name="T42" fmla="*/ 591562 w 257"/>
              <a:gd name="T43" fmla="*/ 426805 h 189"/>
              <a:gd name="T44" fmla="*/ 566466 w 257"/>
              <a:gd name="T45" fmla="*/ 392199 h 189"/>
              <a:gd name="T46" fmla="*/ 523443 w 257"/>
              <a:gd name="T47" fmla="*/ 472946 h 189"/>
              <a:gd name="T48" fmla="*/ 448153 w 257"/>
              <a:gd name="T49" fmla="*/ 380664 h 189"/>
              <a:gd name="T50" fmla="*/ 430227 w 257"/>
              <a:gd name="T51" fmla="*/ 380664 h 189"/>
              <a:gd name="T52" fmla="*/ 405130 w 257"/>
              <a:gd name="T53" fmla="*/ 438340 h 189"/>
              <a:gd name="T54" fmla="*/ 354937 w 257"/>
              <a:gd name="T55" fmla="*/ 392199 h 189"/>
              <a:gd name="T56" fmla="*/ 322670 w 257"/>
              <a:gd name="T57" fmla="*/ 365284 h 189"/>
              <a:gd name="T58" fmla="*/ 311915 w 257"/>
              <a:gd name="T59" fmla="*/ 726722 h 189"/>
              <a:gd name="T60" fmla="*/ 0 w 257"/>
              <a:gd name="T61" fmla="*/ 0 h 189"/>
              <a:gd name="T62" fmla="*/ 311915 w 257"/>
              <a:gd name="T63" fmla="*/ 99972 h 189"/>
              <a:gd name="T64" fmla="*/ 161335 w 257"/>
              <a:gd name="T65" fmla="*/ 99972 h 189"/>
              <a:gd name="T66" fmla="*/ 25097 w 257"/>
              <a:gd name="T67" fmla="*/ 99972 h 189"/>
              <a:gd name="T68" fmla="*/ 25097 w 257"/>
              <a:gd name="T69" fmla="*/ 207635 h 189"/>
              <a:gd name="T70" fmla="*/ 43023 w 257"/>
              <a:gd name="T71" fmla="*/ 219170 h 189"/>
              <a:gd name="T72" fmla="*/ 161335 w 257"/>
              <a:gd name="T73" fmla="*/ 246086 h 189"/>
              <a:gd name="T74" fmla="*/ 25097 w 257"/>
              <a:gd name="T75" fmla="*/ 246086 h 189"/>
              <a:gd name="T76" fmla="*/ 25097 w 257"/>
              <a:gd name="T77" fmla="*/ 353748 h 189"/>
              <a:gd name="T78" fmla="*/ 43023 w 257"/>
              <a:gd name="T79" fmla="*/ 365284 h 189"/>
              <a:gd name="T80" fmla="*/ 161335 w 257"/>
              <a:gd name="T81" fmla="*/ 653665 h 189"/>
              <a:gd name="T82" fmla="*/ 311915 w 257"/>
              <a:gd name="T83" fmla="*/ 726722 h 189"/>
              <a:gd name="T84" fmla="*/ 82460 w 257"/>
              <a:gd name="T85" fmla="*/ 407580 h 189"/>
              <a:gd name="T86" fmla="*/ 32267 w 257"/>
              <a:gd name="T87" fmla="*/ 446030 h 189"/>
              <a:gd name="T88" fmla="*/ 82460 w 257"/>
              <a:gd name="T89" fmla="*/ 407580 h 189"/>
              <a:gd name="T90" fmla="*/ 82460 w 257"/>
              <a:gd name="T91" fmla="*/ 472946 h 189"/>
              <a:gd name="T92" fmla="*/ 32267 w 257"/>
              <a:gd name="T93" fmla="*/ 499862 h 189"/>
              <a:gd name="T94" fmla="*/ 82460 w 257"/>
              <a:gd name="T95" fmla="*/ 472946 h 189"/>
              <a:gd name="T96" fmla="*/ 161335 w 257"/>
              <a:gd name="T97" fmla="*/ 126888 h 189"/>
              <a:gd name="T98" fmla="*/ 57364 w 257"/>
              <a:gd name="T99" fmla="*/ 192254 h 189"/>
              <a:gd name="T100" fmla="*/ 161335 w 257"/>
              <a:gd name="T101" fmla="*/ 126888 h 189"/>
              <a:gd name="T102" fmla="*/ 161335 w 257"/>
              <a:gd name="T103" fmla="*/ 280692 h 189"/>
              <a:gd name="T104" fmla="*/ 57364 w 257"/>
              <a:gd name="T105" fmla="*/ 338368 h 189"/>
              <a:gd name="T106" fmla="*/ 161335 w 257"/>
              <a:gd name="T107" fmla="*/ 280692 h 189"/>
              <a:gd name="T108" fmla="*/ 734971 w 257"/>
              <a:gd name="T109" fmla="*/ 692116 h 189"/>
              <a:gd name="T110" fmla="*/ 684778 w 257"/>
              <a:gd name="T111" fmla="*/ 626750 h 189"/>
              <a:gd name="T112" fmla="*/ 455324 w 257"/>
              <a:gd name="T113" fmla="*/ 692116 h 189"/>
              <a:gd name="T114" fmla="*/ 405130 w 257"/>
              <a:gd name="T115" fmla="*/ 726722 h 189"/>
              <a:gd name="T116" fmla="*/ 734971 w 257"/>
              <a:gd name="T117" fmla="*/ 692116 h 189"/>
              <a:gd name="T118" fmla="*/ 286818 w 257"/>
              <a:gd name="T119" fmla="*/ 226860 h 189"/>
              <a:gd name="T120" fmla="*/ 838943 w 257"/>
              <a:gd name="T121" fmla="*/ 526777 h 189"/>
              <a:gd name="T122" fmla="*/ 286818 w 257"/>
              <a:gd name="T123" fmla="*/ 226860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rgbClr val="00ADDC"/>
          </a:solidFill>
          <a:ln>
            <a:noFill/>
          </a:ln>
        </p:spPr>
        <p:txBody>
          <a:bodyPr/>
          <a:lstStyle/>
          <a:p>
            <a:endParaRPr lang="zh-CN" altLang="zh-CN">
              <a:solidFill>
                <a:srgbClr val="000000"/>
              </a:solidFill>
              <a:sym typeface="Calibri" pitchFamily="34" charset="0"/>
            </a:endParaRPr>
          </a:p>
        </p:txBody>
      </p:sp>
      <p:sp>
        <p:nvSpPr>
          <p:cNvPr id="40" name="矩形 47"/>
          <p:cNvSpPr>
            <a:spLocks noChangeArrowheads="1"/>
          </p:cNvSpPr>
          <p:nvPr/>
        </p:nvSpPr>
        <p:spPr bwMode="auto">
          <a:xfrm>
            <a:off x="5575300" y="4421593"/>
            <a:ext cx="3063902" cy="7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36" name="TextBox 18"/>
          <p:cNvSpPr>
            <a:spLocks noChangeArrowheads="1"/>
          </p:cNvSpPr>
          <p:nvPr/>
        </p:nvSpPr>
        <p:spPr bwMode="auto">
          <a:xfrm>
            <a:off x="3685978" y="399325"/>
            <a:ext cx="2349874" cy="52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2800" b="1" dirty="0">
                <a:latin typeface="微软雅黑" panose="020B0503020204020204" pitchFamily="34" charset="-122"/>
                <a:ea typeface="微软雅黑" panose="020B0503020204020204" pitchFamily="34" charset="-122"/>
                <a:sym typeface="Impact" pitchFamily="34" charset="0"/>
              </a:rPr>
              <a:t>某某项目细节</a:t>
            </a:r>
            <a:endParaRPr lang="zh-CN" altLang="en-US" sz="2800" b="1" dirty="0">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11362" y="1054931"/>
            <a:ext cx="9733212"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52905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83745" y="2471575"/>
            <a:ext cx="3152007" cy="347798"/>
            <a:chOff x="1173162" y="3209924"/>
            <a:chExt cx="3952876" cy="441648"/>
          </a:xfrm>
        </p:grpSpPr>
        <p:sp>
          <p:nvSpPr>
            <p:cNvPr id="3" name="圆角矩形 2"/>
            <p:cNvSpPr/>
            <p:nvPr/>
          </p:nvSpPr>
          <p:spPr>
            <a:xfrm>
              <a:off x="2178050" y="3209924"/>
              <a:ext cx="1952625" cy="428625"/>
            </a:xfrm>
            <a:prstGeom prst="roundRect">
              <a:avLst>
                <a:gd name="adj" fmla="val 50000"/>
              </a:avLst>
            </a:prstGeom>
            <a:solidFill>
              <a:srgbClr val="007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圆角矩形 3"/>
            <p:cNvSpPr/>
            <p:nvPr/>
          </p:nvSpPr>
          <p:spPr>
            <a:xfrm>
              <a:off x="1173162" y="3209924"/>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圆角矩形 4"/>
            <p:cNvSpPr/>
            <p:nvPr/>
          </p:nvSpPr>
          <p:spPr>
            <a:xfrm>
              <a:off x="4302125" y="3222947"/>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文本框 34"/>
            <p:cNvSpPr txBox="1"/>
            <p:nvPr/>
          </p:nvSpPr>
          <p:spPr>
            <a:xfrm>
              <a:off x="2330343" y="3254959"/>
              <a:ext cx="1648043" cy="371286"/>
            </a:xfrm>
            <a:prstGeom prst="rect">
              <a:avLst/>
            </a:prstGeom>
            <a:noFill/>
          </p:spPr>
          <p:txBody>
            <a:bodyPr wrap="square" rtlCol="0">
              <a:spAutoFit/>
            </a:bodyPr>
            <a:lstStyle/>
            <a:p>
              <a:pPr algn="ctr"/>
              <a:r>
                <a:rPr lang="en-US" altLang="zh-CN" sz="13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3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4302125" y="3253038"/>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1173162" y="3240012"/>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 name="组合 6"/>
          <p:cNvGrpSpPr/>
          <p:nvPr/>
        </p:nvGrpSpPr>
        <p:grpSpPr>
          <a:xfrm>
            <a:off x="1183745" y="3035932"/>
            <a:ext cx="3152007" cy="341293"/>
            <a:chOff x="1173162" y="3857624"/>
            <a:chExt cx="3952876" cy="433388"/>
          </a:xfrm>
        </p:grpSpPr>
        <p:sp>
          <p:nvSpPr>
            <p:cNvPr id="8" name="圆角矩形 7"/>
            <p:cNvSpPr/>
            <p:nvPr/>
          </p:nvSpPr>
          <p:spPr>
            <a:xfrm>
              <a:off x="2178050" y="3857624"/>
              <a:ext cx="1952625" cy="428625"/>
            </a:xfrm>
            <a:prstGeom prst="roundRect">
              <a:avLst>
                <a:gd name="adj" fmla="val 50000"/>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圆角矩形 8"/>
            <p:cNvSpPr/>
            <p:nvPr/>
          </p:nvSpPr>
          <p:spPr>
            <a:xfrm>
              <a:off x="1173162" y="3857624"/>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圆角矩形 9"/>
            <p:cNvSpPr/>
            <p:nvPr/>
          </p:nvSpPr>
          <p:spPr>
            <a:xfrm>
              <a:off x="4302125" y="3862387"/>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32"/>
            <p:cNvSpPr txBox="1"/>
            <p:nvPr/>
          </p:nvSpPr>
          <p:spPr>
            <a:xfrm>
              <a:off x="2330343" y="3902659"/>
              <a:ext cx="1648043" cy="371286"/>
            </a:xfrm>
            <a:prstGeom prst="rect">
              <a:avLst/>
            </a:prstGeom>
            <a:noFill/>
          </p:spPr>
          <p:txBody>
            <a:bodyPr wrap="square" rtlCol="0">
              <a:spAutoFit/>
            </a:bodyPr>
            <a:lstStyle/>
            <a:p>
              <a:pPr algn="ctr"/>
              <a:r>
                <a:rPr lang="en-US" altLang="zh-CN" sz="13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3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文本框 38"/>
            <p:cNvSpPr txBox="1"/>
            <p:nvPr/>
          </p:nvSpPr>
          <p:spPr>
            <a:xfrm>
              <a:off x="4302125" y="3892477"/>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文本框 42"/>
            <p:cNvSpPr txBox="1"/>
            <p:nvPr/>
          </p:nvSpPr>
          <p:spPr>
            <a:xfrm>
              <a:off x="1173162" y="3887712"/>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1183745" y="3593783"/>
            <a:ext cx="3152007" cy="341293"/>
            <a:chOff x="1173162" y="4440236"/>
            <a:chExt cx="3952876" cy="433388"/>
          </a:xfrm>
        </p:grpSpPr>
        <p:sp>
          <p:nvSpPr>
            <p:cNvPr id="11" name="圆角矩形 10"/>
            <p:cNvSpPr/>
            <p:nvPr/>
          </p:nvSpPr>
          <p:spPr>
            <a:xfrm>
              <a:off x="2178050" y="4440236"/>
              <a:ext cx="1952625" cy="42862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圆角矩形 11"/>
            <p:cNvSpPr/>
            <p:nvPr/>
          </p:nvSpPr>
          <p:spPr>
            <a:xfrm>
              <a:off x="1173162" y="4440236"/>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4302125" y="4444999"/>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2330343" y="4485271"/>
              <a:ext cx="1648043" cy="371286"/>
            </a:xfrm>
            <a:prstGeom prst="rect">
              <a:avLst/>
            </a:prstGeom>
            <a:noFill/>
          </p:spPr>
          <p:txBody>
            <a:bodyPr wrap="square" rtlCol="0">
              <a:spAutoFit/>
            </a:bodyPr>
            <a:lstStyle/>
            <a:p>
              <a:pPr algn="ctr"/>
              <a:r>
                <a:rPr lang="en-US" altLang="zh-CN" sz="13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3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文本框 39"/>
            <p:cNvSpPr txBox="1"/>
            <p:nvPr/>
          </p:nvSpPr>
          <p:spPr>
            <a:xfrm>
              <a:off x="4302125" y="4475089"/>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20%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1173162" y="4470327"/>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80%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1183745" y="4151639"/>
            <a:ext cx="3152007" cy="339418"/>
            <a:chOff x="1173162" y="5048248"/>
            <a:chExt cx="3952876" cy="431007"/>
          </a:xfrm>
        </p:grpSpPr>
        <p:sp>
          <p:nvSpPr>
            <p:cNvPr id="14" name="圆角矩形 13"/>
            <p:cNvSpPr/>
            <p:nvPr/>
          </p:nvSpPr>
          <p:spPr>
            <a:xfrm>
              <a:off x="2178050" y="5048248"/>
              <a:ext cx="1952625" cy="42862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1173162" y="5048248"/>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4302125" y="5050630"/>
              <a:ext cx="823913" cy="42862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2330343" y="5093283"/>
              <a:ext cx="1648043" cy="371286"/>
            </a:xfrm>
            <a:prstGeom prst="rect">
              <a:avLst/>
            </a:prstGeom>
            <a:noFill/>
          </p:spPr>
          <p:txBody>
            <a:bodyPr wrap="square" rtlCol="0">
              <a:spAutoFit/>
            </a:bodyPr>
            <a:lstStyle/>
            <a:p>
              <a:pPr algn="ctr"/>
              <a:r>
                <a:rPr lang="en-US" altLang="zh-CN" sz="13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3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40"/>
            <p:cNvSpPr txBox="1"/>
            <p:nvPr/>
          </p:nvSpPr>
          <p:spPr>
            <a:xfrm>
              <a:off x="4302125" y="5080720"/>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50%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文本框 44"/>
            <p:cNvSpPr txBox="1"/>
            <p:nvPr/>
          </p:nvSpPr>
          <p:spPr>
            <a:xfrm>
              <a:off x="1173162" y="5078336"/>
              <a:ext cx="823913" cy="375195"/>
            </a:xfrm>
            <a:prstGeom prst="rect">
              <a:avLst/>
            </a:prstGeom>
            <a:noFill/>
          </p:spPr>
          <p:txBody>
            <a:bodyPr wrap="square" rtlCol="0">
              <a:spAutoFit/>
            </a:bodyPr>
            <a:lstStyle/>
            <a:p>
              <a:pPr algn="ctr">
                <a:lnSpc>
                  <a:spcPct val="120000"/>
                </a:lnSpc>
              </a:pPr>
              <a:r>
                <a:rPr lang="en-US" altLang="zh-CN" sz="11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rPr>
                <a:t>50%</a:t>
              </a:r>
              <a:endParaRPr lang="zh-CN" altLang="en-US" sz="1100" baseline="-3000"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7" name="矩形 47"/>
          <p:cNvSpPr>
            <a:spLocks noChangeArrowheads="1"/>
          </p:cNvSpPr>
          <p:nvPr/>
        </p:nvSpPr>
        <p:spPr bwMode="auto">
          <a:xfrm>
            <a:off x="1116361" y="1256841"/>
            <a:ext cx="7582137" cy="95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请输入您的文字内容。</a:t>
            </a:r>
          </a:p>
          <a:p>
            <a:pPr>
              <a:lnSpc>
                <a:spcPct val="130000"/>
              </a:lnSpc>
              <a:spcBef>
                <a:spcPct val="0"/>
              </a:spcBef>
              <a:buNone/>
            </a:pPr>
            <a:endParaRPr lang="zh-CN" altLang="en-US" sz="1100" dirty="0">
              <a:solidFill>
                <a:schemeClr val="tx1">
                  <a:lumMod val="65000"/>
                  <a:lumOff val="35000"/>
                </a:schemeClr>
              </a:solidFill>
              <a:sym typeface="微软雅黑" pitchFamily="34" charset="-122"/>
            </a:endParaRPr>
          </a:p>
        </p:txBody>
      </p:sp>
      <p:sp>
        <p:nvSpPr>
          <p:cNvPr id="49" name="矩形 48"/>
          <p:cNvSpPr/>
          <p:nvPr/>
        </p:nvSpPr>
        <p:spPr>
          <a:xfrm>
            <a:off x="4736448" y="2398412"/>
            <a:ext cx="1237373" cy="339317"/>
          </a:xfrm>
          <a:prstGeom prst="rect">
            <a:avLst/>
          </a:prstGeom>
        </p:spPr>
        <p:txBody>
          <a:bodyPr wrap="square" lIns="72578" tIns="36289" rIns="72578" bIns="36289">
            <a:spAutoFit/>
          </a:bodyPr>
          <a:lstStyle/>
          <a:p>
            <a:r>
              <a:rPr lang="zh-CN" altLang="en-US" sz="1700" b="1" dirty="0">
                <a:solidFill>
                  <a:schemeClr val="bg2">
                    <a:lumMod val="50000"/>
                  </a:schemeClr>
                </a:solidFill>
                <a:latin typeface="微软雅黑" pitchFamily="34" charset="-122"/>
                <a:ea typeface="微软雅黑" pitchFamily="34" charset="-122"/>
              </a:rPr>
              <a:t>添加标题</a:t>
            </a:r>
            <a:endParaRPr lang="en-US" altLang="zh-CN" sz="1700" b="1" dirty="0">
              <a:solidFill>
                <a:schemeClr val="bg2">
                  <a:lumMod val="50000"/>
                </a:schemeClr>
              </a:solidFill>
              <a:latin typeface="微软雅黑" pitchFamily="34" charset="-122"/>
              <a:ea typeface="微软雅黑" pitchFamily="34" charset="-122"/>
            </a:endParaRPr>
          </a:p>
        </p:txBody>
      </p:sp>
      <p:sp>
        <p:nvSpPr>
          <p:cNvPr id="50" name="矩形 47"/>
          <p:cNvSpPr>
            <a:spLocks noChangeArrowheads="1"/>
          </p:cNvSpPr>
          <p:nvPr/>
        </p:nvSpPr>
        <p:spPr bwMode="auto">
          <a:xfrm>
            <a:off x="4736450" y="2729464"/>
            <a:ext cx="1906581"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51" name="矩形 50"/>
          <p:cNvSpPr/>
          <p:nvPr/>
        </p:nvSpPr>
        <p:spPr>
          <a:xfrm>
            <a:off x="6764464" y="2398412"/>
            <a:ext cx="1237373" cy="339317"/>
          </a:xfrm>
          <a:prstGeom prst="rect">
            <a:avLst/>
          </a:prstGeom>
        </p:spPr>
        <p:txBody>
          <a:bodyPr wrap="square" lIns="72578" tIns="36289" rIns="72578" bIns="36289">
            <a:spAutoFit/>
          </a:bodyPr>
          <a:lstStyle/>
          <a:p>
            <a:r>
              <a:rPr lang="zh-CN" altLang="en-US" sz="1700" b="1" dirty="0">
                <a:solidFill>
                  <a:schemeClr val="accent2"/>
                </a:solidFill>
                <a:latin typeface="微软雅黑" pitchFamily="34" charset="-122"/>
                <a:ea typeface="微软雅黑" pitchFamily="34" charset="-122"/>
              </a:rPr>
              <a:t>添加标题</a:t>
            </a:r>
            <a:endParaRPr lang="en-US" altLang="zh-CN" sz="1700" b="1" dirty="0">
              <a:solidFill>
                <a:schemeClr val="accent2"/>
              </a:solidFill>
              <a:latin typeface="微软雅黑" pitchFamily="34" charset="-122"/>
              <a:ea typeface="微软雅黑" pitchFamily="34" charset="-122"/>
            </a:endParaRPr>
          </a:p>
        </p:txBody>
      </p:sp>
      <p:sp>
        <p:nvSpPr>
          <p:cNvPr id="54" name="矩形 47"/>
          <p:cNvSpPr>
            <a:spLocks noChangeArrowheads="1"/>
          </p:cNvSpPr>
          <p:nvPr/>
        </p:nvSpPr>
        <p:spPr bwMode="auto">
          <a:xfrm>
            <a:off x="6764466" y="2729464"/>
            <a:ext cx="1888367"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55" name="矩形 54"/>
          <p:cNvSpPr/>
          <p:nvPr/>
        </p:nvSpPr>
        <p:spPr>
          <a:xfrm>
            <a:off x="4736448" y="3567023"/>
            <a:ext cx="1237373" cy="339317"/>
          </a:xfrm>
          <a:prstGeom prst="rect">
            <a:avLst/>
          </a:prstGeom>
        </p:spPr>
        <p:txBody>
          <a:bodyPr wrap="square" lIns="72578" tIns="36289" rIns="72578" bIns="36289">
            <a:spAutoFit/>
          </a:bodyPr>
          <a:lstStyle/>
          <a:p>
            <a:r>
              <a:rPr lang="zh-CN" altLang="en-US" sz="1700" b="1" dirty="0">
                <a:solidFill>
                  <a:schemeClr val="accent6"/>
                </a:solidFill>
                <a:latin typeface="微软雅黑" pitchFamily="34" charset="-122"/>
                <a:ea typeface="微软雅黑" pitchFamily="34" charset="-122"/>
              </a:rPr>
              <a:t>添加标题</a:t>
            </a:r>
            <a:endParaRPr lang="en-US" altLang="zh-CN" sz="1700" b="1" dirty="0">
              <a:solidFill>
                <a:schemeClr val="accent6"/>
              </a:solidFill>
              <a:latin typeface="微软雅黑" pitchFamily="34" charset="-122"/>
              <a:ea typeface="微软雅黑" pitchFamily="34" charset="-122"/>
            </a:endParaRPr>
          </a:p>
        </p:txBody>
      </p:sp>
      <p:sp>
        <p:nvSpPr>
          <p:cNvPr id="56" name="矩形 47"/>
          <p:cNvSpPr>
            <a:spLocks noChangeArrowheads="1"/>
          </p:cNvSpPr>
          <p:nvPr/>
        </p:nvSpPr>
        <p:spPr bwMode="auto">
          <a:xfrm>
            <a:off x="4736450" y="3898073"/>
            <a:ext cx="1906581"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57" name="矩形 56"/>
          <p:cNvSpPr/>
          <p:nvPr/>
        </p:nvSpPr>
        <p:spPr>
          <a:xfrm>
            <a:off x="6764464" y="3567023"/>
            <a:ext cx="1237373" cy="339317"/>
          </a:xfrm>
          <a:prstGeom prst="rect">
            <a:avLst/>
          </a:prstGeom>
        </p:spPr>
        <p:txBody>
          <a:bodyPr wrap="square" lIns="72578" tIns="36289" rIns="72578" bIns="36289">
            <a:spAutoFit/>
          </a:bodyPr>
          <a:lstStyle/>
          <a:p>
            <a:r>
              <a:rPr lang="zh-CN" altLang="en-US" sz="1700" b="1" dirty="0">
                <a:solidFill>
                  <a:schemeClr val="accent3"/>
                </a:solidFill>
                <a:latin typeface="微软雅黑" pitchFamily="34" charset="-122"/>
                <a:ea typeface="微软雅黑" pitchFamily="34" charset="-122"/>
              </a:rPr>
              <a:t>添加标题</a:t>
            </a:r>
            <a:endParaRPr lang="en-US" altLang="zh-CN" sz="1700" b="1" dirty="0">
              <a:solidFill>
                <a:schemeClr val="accent3"/>
              </a:solidFill>
              <a:latin typeface="微软雅黑" pitchFamily="34" charset="-122"/>
              <a:ea typeface="微软雅黑" pitchFamily="34" charset="-122"/>
            </a:endParaRPr>
          </a:p>
        </p:txBody>
      </p:sp>
      <p:sp>
        <p:nvSpPr>
          <p:cNvPr id="58" name="矩形 47"/>
          <p:cNvSpPr>
            <a:spLocks noChangeArrowheads="1"/>
          </p:cNvSpPr>
          <p:nvPr/>
        </p:nvSpPr>
        <p:spPr bwMode="auto">
          <a:xfrm>
            <a:off x="6764466" y="3898073"/>
            <a:ext cx="1888367"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46" name="TextBox 18"/>
          <p:cNvSpPr>
            <a:spLocks noChangeArrowheads="1"/>
          </p:cNvSpPr>
          <p:nvPr/>
        </p:nvSpPr>
        <p:spPr bwMode="auto">
          <a:xfrm>
            <a:off x="3685978" y="399325"/>
            <a:ext cx="2349874" cy="52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2800" b="1" dirty="0">
                <a:latin typeface="微软雅黑" panose="020B0503020204020204" pitchFamily="34" charset="-122"/>
                <a:ea typeface="微软雅黑" panose="020B0503020204020204" pitchFamily="34" charset="-122"/>
                <a:sym typeface="Impact" pitchFamily="34" charset="0"/>
              </a:rPr>
              <a:t>某某项目细节</a:t>
            </a:r>
            <a:endParaRPr lang="zh-CN" altLang="en-US" sz="2800" b="1" dirty="0">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1362" y="1054931"/>
            <a:ext cx="9733212"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200766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1851178" y="1695450"/>
            <a:ext cx="967311" cy="319508"/>
          </a:xfrm>
          <a:prstGeom prst="rect">
            <a:avLst/>
          </a:prstGeom>
        </p:spPr>
        <p:txBody>
          <a:bodyPr wrap="none" lIns="72578" tIns="36289" rIns="72578" bIns="36289">
            <a:spAutoFit/>
          </a:bodyPr>
          <a:lstStyle/>
          <a:p>
            <a:pPr algn="r"/>
            <a:r>
              <a:rPr lang="zh-CN" altLang="en-US" sz="1600" b="1" dirty="0">
                <a:solidFill>
                  <a:srgbClr val="7030A0"/>
                </a:solidFill>
                <a:latin typeface="微软雅黑" pitchFamily="34" charset="-122"/>
                <a:ea typeface="微软雅黑" pitchFamily="34" charset="-122"/>
              </a:rPr>
              <a:t>勇于创新</a:t>
            </a:r>
            <a:endParaRPr lang="en-US" altLang="zh-CN" sz="1600" b="1" dirty="0">
              <a:solidFill>
                <a:srgbClr val="7030A0"/>
              </a:solidFill>
              <a:latin typeface="微软雅黑" pitchFamily="34" charset="-122"/>
              <a:ea typeface="微软雅黑" pitchFamily="34" charset="-122"/>
            </a:endParaRPr>
          </a:p>
        </p:txBody>
      </p:sp>
      <p:sp>
        <p:nvSpPr>
          <p:cNvPr id="68" name="矩形 47"/>
          <p:cNvSpPr>
            <a:spLocks noChangeArrowheads="1"/>
          </p:cNvSpPr>
          <p:nvPr/>
        </p:nvSpPr>
        <p:spPr bwMode="auto">
          <a:xfrm>
            <a:off x="1206302" y="1995259"/>
            <a:ext cx="1612187" cy="68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70" name="矩形 69"/>
          <p:cNvSpPr/>
          <p:nvPr/>
        </p:nvSpPr>
        <p:spPr>
          <a:xfrm>
            <a:off x="1851179" y="2939787"/>
            <a:ext cx="967311" cy="319508"/>
          </a:xfrm>
          <a:prstGeom prst="rect">
            <a:avLst/>
          </a:prstGeom>
        </p:spPr>
        <p:txBody>
          <a:bodyPr wrap="none" lIns="72578" tIns="36289" rIns="72578" bIns="36289">
            <a:spAutoFit/>
          </a:bodyPr>
          <a:lstStyle/>
          <a:p>
            <a:pPr algn="r"/>
            <a:r>
              <a:rPr lang="zh-CN" altLang="en-US" sz="1600" b="1" dirty="0">
                <a:solidFill>
                  <a:srgbClr val="FF0000"/>
                </a:solidFill>
                <a:latin typeface="微软雅黑" pitchFamily="34" charset="-122"/>
                <a:ea typeface="微软雅黑" pitchFamily="34" charset="-122"/>
              </a:rPr>
              <a:t>细心谨慎</a:t>
            </a:r>
            <a:endParaRPr lang="en-US" altLang="zh-CN" sz="1600" b="1" dirty="0">
              <a:solidFill>
                <a:srgbClr val="FF0000"/>
              </a:solidFill>
              <a:latin typeface="微软雅黑" pitchFamily="34" charset="-122"/>
              <a:ea typeface="微软雅黑" pitchFamily="34" charset="-122"/>
            </a:endParaRPr>
          </a:p>
        </p:txBody>
      </p:sp>
      <p:sp>
        <p:nvSpPr>
          <p:cNvPr id="71" name="矩形 47"/>
          <p:cNvSpPr>
            <a:spLocks noChangeArrowheads="1"/>
          </p:cNvSpPr>
          <p:nvPr/>
        </p:nvSpPr>
        <p:spPr bwMode="auto">
          <a:xfrm>
            <a:off x="1096986" y="3253982"/>
            <a:ext cx="1721503"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73" name="矩形 72"/>
          <p:cNvSpPr/>
          <p:nvPr/>
        </p:nvSpPr>
        <p:spPr>
          <a:xfrm>
            <a:off x="1851179" y="4158297"/>
            <a:ext cx="967311" cy="319508"/>
          </a:xfrm>
          <a:prstGeom prst="rect">
            <a:avLst/>
          </a:prstGeom>
        </p:spPr>
        <p:txBody>
          <a:bodyPr wrap="none" lIns="72578" tIns="36289" rIns="72578" bIns="36289">
            <a:spAutoFit/>
          </a:bodyPr>
          <a:lstStyle/>
          <a:p>
            <a:pPr algn="r"/>
            <a:r>
              <a:rPr lang="zh-CN" altLang="en-US" sz="1600" b="1" dirty="0">
                <a:solidFill>
                  <a:schemeClr val="accent5"/>
                </a:solidFill>
                <a:latin typeface="微软雅黑" pitchFamily="34" charset="-122"/>
                <a:ea typeface="微软雅黑" pitchFamily="34" charset="-122"/>
              </a:rPr>
              <a:t>承担责任</a:t>
            </a:r>
            <a:endParaRPr lang="en-US" altLang="zh-CN" sz="1600" b="1" dirty="0">
              <a:solidFill>
                <a:schemeClr val="accent5"/>
              </a:solidFill>
              <a:latin typeface="微软雅黑" pitchFamily="34" charset="-122"/>
              <a:ea typeface="微软雅黑" pitchFamily="34" charset="-122"/>
            </a:endParaRPr>
          </a:p>
        </p:txBody>
      </p:sp>
      <p:sp>
        <p:nvSpPr>
          <p:cNvPr id="74" name="矩形 47"/>
          <p:cNvSpPr>
            <a:spLocks noChangeArrowheads="1"/>
          </p:cNvSpPr>
          <p:nvPr/>
        </p:nvSpPr>
        <p:spPr bwMode="auto">
          <a:xfrm>
            <a:off x="1096986" y="4463213"/>
            <a:ext cx="1721503"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77" name="矩形 76"/>
          <p:cNvSpPr/>
          <p:nvPr/>
        </p:nvSpPr>
        <p:spPr>
          <a:xfrm>
            <a:off x="6835832" y="1695450"/>
            <a:ext cx="967311" cy="319508"/>
          </a:xfrm>
          <a:prstGeom prst="rect">
            <a:avLst/>
          </a:prstGeom>
        </p:spPr>
        <p:txBody>
          <a:bodyPr wrap="none" lIns="72578" tIns="36289" rIns="72578" bIns="36289">
            <a:spAutoFit/>
          </a:bodyPr>
          <a:lstStyle/>
          <a:p>
            <a:r>
              <a:rPr lang="zh-CN" altLang="en-US" sz="1600" b="1" dirty="0">
                <a:solidFill>
                  <a:schemeClr val="accent6">
                    <a:lumMod val="60000"/>
                    <a:lumOff val="40000"/>
                  </a:schemeClr>
                </a:solidFill>
                <a:latin typeface="微软雅黑" pitchFamily="34" charset="-122"/>
                <a:ea typeface="微软雅黑" pitchFamily="34" charset="-122"/>
              </a:rPr>
              <a:t>乐观向上</a:t>
            </a:r>
            <a:endParaRPr lang="en-US" altLang="zh-CN" sz="1600" b="1" dirty="0">
              <a:solidFill>
                <a:schemeClr val="accent6">
                  <a:lumMod val="60000"/>
                  <a:lumOff val="40000"/>
                </a:schemeClr>
              </a:solidFill>
              <a:latin typeface="微软雅黑" pitchFamily="34" charset="-122"/>
              <a:ea typeface="微软雅黑" pitchFamily="34" charset="-122"/>
            </a:endParaRPr>
          </a:p>
        </p:txBody>
      </p:sp>
      <p:sp>
        <p:nvSpPr>
          <p:cNvPr id="78" name="矩形 47"/>
          <p:cNvSpPr>
            <a:spLocks noChangeArrowheads="1"/>
          </p:cNvSpPr>
          <p:nvPr/>
        </p:nvSpPr>
        <p:spPr bwMode="auto">
          <a:xfrm>
            <a:off x="6814064" y="1995259"/>
            <a:ext cx="1759589"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79" name="矩形 78"/>
          <p:cNvSpPr/>
          <p:nvPr/>
        </p:nvSpPr>
        <p:spPr>
          <a:xfrm>
            <a:off x="6814066" y="2921128"/>
            <a:ext cx="967311" cy="319508"/>
          </a:xfrm>
          <a:prstGeom prst="rect">
            <a:avLst/>
          </a:prstGeom>
        </p:spPr>
        <p:txBody>
          <a:bodyPr wrap="none" lIns="72578" tIns="36289" rIns="72578" bIns="36289">
            <a:spAutoFit/>
          </a:bodyPr>
          <a:lstStyle/>
          <a:p>
            <a:r>
              <a:rPr lang="zh-CN" altLang="en-US" sz="1600" b="1" dirty="0">
                <a:solidFill>
                  <a:schemeClr val="accent3"/>
                </a:solidFill>
                <a:latin typeface="微软雅黑" pitchFamily="34" charset="-122"/>
                <a:ea typeface="微软雅黑" pitchFamily="34" charset="-122"/>
              </a:rPr>
              <a:t>团队精神</a:t>
            </a:r>
            <a:endParaRPr lang="en-US" altLang="zh-CN" sz="1600" b="1" dirty="0">
              <a:solidFill>
                <a:schemeClr val="accent3"/>
              </a:solidFill>
              <a:latin typeface="微软雅黑" pitchFamily="34" charset="-122"/>
              <a:ea typeface="微软雅黑" pitchFamily="34" charset="-122"/>
            </a:endParaRPr>
          </a:p>
        </p:txBody>
      </p:sp>
      <p:sp>
        <p:nvSpPr>
          <p:cNvPr id="80" name="矩形 47"/>
          <p:cNvSpPr>
            <a:spLocks noChangeArrowheads="1"/>
          </p:cNvSpPr>
          <p:nvPr/>
        </p:nvSpPr>
        <p:spPr bwMode="auto">
          <a:xfrm>
            <a:off x="6814064" y="3220937"/>
            <a:ext cx="1759589" cy="68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81" name="矩形 80"/>
          <p:cNvSpPr/>
          <p:nvPr/>
        </p:nvSpPr>
        <p:spPr>
          <a:xfrm>
            <a:off x="6805902" y="4143705"/>
            <a:ext cx="967311" cy="319508"/>
          </a:xfrm>
          <a:prstGeom prst="rect">
            <a:avLst/>
          </a:prstGeom>
        </p:spPr>
        <p:txBody>
          <a:bodyPr wrap="none" lIns="72578" tIns="36289" rIns="72578" bIns="36289">
            <a:spAutoFit/>
          </a:bodyPr>
          <a:lstStyle/>
          <a:p>
            <a:r>
              <a:rPr lang="zh-CN" altLang="en-US" sz="1600" b="1" dirty="0">
                <a:solidFill>
                  <a:schemeClr val="accent2">
                    <a:lumMod val="60000"/>
                    <a:lumOff val="40000"/>
                  </a:schemeClr>
                </a:solidFill>
                <a:latin typeface="微软雅黑" pitchFamily="34" charset="-122"/>
                <a:ea typeface="微软雅黑" pitchFamily="34" charset="-122"/>
              </a:rPr>
              <a:t>乐于奉献</a:t>
            </a:r>
            <a:endParaRPr lang="en-US" altLang="zh-CN" sz="1600" b="1" dirty="0">
              <a:solidFill>
                <a:schemeClr val="accent2">
                  <a:lumMod val="60000"/>
                  <a:lumOff val="40000"/>
                </a:schemeClr>
              </a:solidFill>
              <a:latin typeface="微软雅黑" pitchFamily="34" charset="-122"/>
              <a:ea typeface="微软雅黑" pitchFamily="34" charset="-122"/>
            </a:endParaRPr>
          </a:p>
        </p:txBody>
      </p:sp>
      <p:sp>
        <p:nvSpPr>
          <p:cNvPr id="82" name="矩形 47"/>
          <p:cNvSpPr>
            <a:spLocks noChangeArrowheads="1"/>
          </p:cNvSpPr>
          <p:nvPr/>
        </p:nvSpPr>
        <p:spPr bwMode="auto">
          <a:xfrm>
            <a:off x="6805904" y="4443517"/>
            <a:ext cx="1767749" cy="68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151" name="TextBox 18"/>
          <p:cNvSpPr>
            <a:spLocks noChangeArrowheads="1"/>
          </p:cNvSpPr>
          <p:nvPr/>
        </p:nvSpPr>
        <p:spPr bwMode="auto">
          <a:xfrm>
            <a:off x="3942459"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自我评价</a:t>
            </a:r>
            <a:endParaRPr lang="zh-CN" altLang="en-US" sz="3200" b="1" dirty="0">
              <a:latin typeface="微软雅黑" panose="020B0503020204020204" pitchFamily="34" charset="-122"/>
              <a:ea typeface="微软雅黑" panose="020B0503020204020204" pitchFamily="34" charset="-122"/>
            </a:endParaRPr>
          </a:p>
        </p:txBody>
      </p:sp>
      <p:sp>
        <p:nvSpPr>
          <p:cNvPr id="152" name="矩形 151"/>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154" name="文本框 37"/>
          <p:cNvSpPr txBox="1"/>
          <p:nvPr/>
        </p:nvSpPr>
        <p:spPr>
          <a:xfrm>
            <a:off x="3802293" y="1050521"/>
            <a:ext cx="2091791"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Self </a:t>
            </a:r>
            <a:r>
              <a:rPr lang="en-US" altLang="zh-CN" dirty="0" err="1"/>
              <a:t>Evalution</a:t>
            </a:r>
            <a:endParaRPr lang="zh-CN" altLang="en-US" dirty="0"/>
          </a:p>
        </p:txBody>
      </p:sp>
      <p:cxnSp>
        <p:nvCxnSpPr>
          <p:cNvPr id="161" name="直接连接符 160"/>
          <p:cNvCxnSpPr>
            <a:stCxn id="77" idx="1"/>
          </p:cNvCxnSpPr>
          <p:nvPr/>
        </p:nvCxnSpPr>
        <p:spPr>
          <a:xfrm flipH="1">
            <a:off x="5230790" y="1855204"/>
            <a:ext cx="160504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2818489" y="3098333"/>
            <a:ext cx="806304" cy="38672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71" name="组合 170"/>
          <p:cNvGrpSpPr/>
          <p:nvPr/>
        </p:nvGrpSpPr>
        <p:grpSpPr>
          <a:xfrm flipH="1">
            <a:off x="2818490" y="4292111"/>
            <a:ext cx="1507288" cy="371702"/>
            <a:chOff x="5326083" y="4409519"/>
            <a:chExt cx="1400467" cy="371702"/>
          </a:xfrm>
        </p:grpSpPr>
        <p:cxnSp>
          <p:nvCxnSpPr>
            <p:cNvPr id="172" name="直接连接符 171"/>
            <p:cNvCxnSpPr/>
            <p:nvPr/>
          </p:nvCxnSpPr>
          <p:spPr>
            <a:xfrm flipH="1">
              <a:off x="6174047" y="4409519"/>
              <a:ext cx="552503" cy="3717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H="1" flipV="1">
              <a:off x="5326083" y="4768490"/>
              <a:ext cx="847965" cy="124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175" name="直接连接符 174"/>
          <p:cNvCxnSpPr/>
          <p:nvPr/>
        </p:nvCxnSpPr>
        <p:spPr>
          <a:xfrm>
            <a:off x="2818489" y="1876503"/>
            <a:ext cx="806304" cy="38672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0" name="Freeform 49"/>
          <p:cNvSpPr>
            <a:spLocks noEditPoints="1"/>
          </p:cNvSpPr>
          <p:nvPr/>
        </p:nvSpPr>
        <p:spPr bwMode="auto">
          <a:xfrm>
            <a:off x="4087177" y="2823588"/>
            <a:ext cx="30560" cy="30554"/>
          </a:xfrm>
          <a:custGeom>
            <a:avLst/>
            <a:gdLst>
              <a:gd name="T0" fmla="*/ 0 w 1"/>
              <a:gd name="T1" fmla="*/ 125000 h 1"/>
              <a:gd name="T2" fmla="*/ 0 w 1"/>
              <a:gd name="T3" fmla="*/ 125000 h 1"/>
              <a:gd name="T4" fmla="*/ 0 w 1"/>
              <a:gd name="T5" fmla="*/ 125000 h 1"/>
              <a:gd name="T6" fmla="*/ 0 w 1"/>
              <a:gd name="T7" fmla="*/ 125000 h 1"/>
              <a:gd name="T8" fmla="*/ 0 w 1"/>
              <a:gd name="T9" fmla="*/ 125000 h 1"/>
              <a:gd name="T10" fmla="*/ 0 w 1"/>
              <a:gd name="T11" fmla="*/ 125000 h 1"/>
              <a:gd name="T12" fmla="*/ 125000 w 1"/>
              <a:gd name="T13" fmla="*/ 125000 h 1"/>
              <a:gd name="T14" fmla="*/ 125000 w 1"/>
              <a:gd name="T15" fmla="*/ 125000 h 1"/>
              <a:gd name="T16" fmla="*/ 125000 w 1"/>
              <a:gd name="T17" fmla="*/ 125000 h 1"/>
              <a:gd name="T18" fmla="*/ 125000 w 1"/>
              <a:gd name="T19" fmla="*/ 125000 h 1"/>
              <a:gd name="T20" fmla="*/ 125000 w 1"/>
              <a:gd name="T21" fmla="*/ 125000 h 1"/>
              <a:gd name="T22" fmla="*/ 125000 w 1"/>
              <a:gd name="T23" fmla="*/ 125000 h 1"/>
              <a:gd name="T24" fmla="*/ 125000 w 1"/>
              <a:gd name="T25" fmla="*/ 125000 h 1"/>
              <a:gd name="T26" fmla="*/ 125000 w 1"/>
              <a:gd name="T27" fmla="*/ 125000 h 1"/>
              <a:gd name="T28" fmla="*/ 125000 w 1"/>
              <a:gd name="T29" fmla="*/ 125000 h 1"/>
              <a:gd name="T30" fmla="*/ 125000 w 1"/>
              <a:gd name="T31" fmla="*/ 125000 h 1"/>
              <a:gd name="T32" fmla="*/ 0 w 1"/>
              <a:gd name="T33" fmla="*/ 125000 h 1"/>
              <a:gd name="T34" fmla="*/ 0 w 1"/>
              <a:gd name="T35" fmla="*/ 125000 h 1"/>
              <a:gd name="T36" fmla="*/ 0 w 1"/>
              <a:gd name="T37" fmla="*/ 125000 h 1"/>
              <a:gd name="T38" fmla="*/ 0 w 1"/>
              <a:gd name="T39" fmla="*/ 125000 h 1"/>
              <a:gd name="T40" fmla="*/ 0 w 1"/>
              <a:gd name="T41" fmla="*/ 125000 h 1"/>
              <a:gd name="T42" fmla="*/ 0 w 1"/>
              <a:gd name="T43" fmla="*/ 0 h 1"/>
              <a:gd name="T44" fmla="*/ 0 w 1"/>
              <a:gd name="T45" fmla="*/ 0 h 1"/>
              <a:gd name="T46" fmla="*/ 125000 w 1"/>
              <a:gd name="T47" fmla="*/ 0 h 1"/>
              <a:gd name="T48" fmla="*/ 125000 w 1"/>
              <a:gd name="T49" fmla="*/ 0 h 1"/>
              <a:gd name="T50" fmla="*/ 125000 w 1"/>
              <a:gd name="T51" fmla="*/ 0 h 1"/>
              <a:gd name="T52" fmla="*/ 125000 w 1"/>
              <a:gd name="T53" fmla="*/ 0 h 1"/>
              <a:gd name="T54" fmla="*/ 125000 w 1"/>
              <a:gd name="T55" fmla="*/ 125000 h 1"/>
              <a:gd name="T56" fmla="*/ 0 w 1"/>
              <a:gd name="T57" fmla="*/ 125000 h 1"/>
              <a:gd name="T58" fmla="*/ 125000 w 1"/>
              <a:gd name="T59" fmla="*/ 125000 h 1"/>
              <a:gd name="T60" fmla="*/ 125000 w 1"/>
              <a:gd name="T61" fmla="*/ 0 h 1"/>
              <a:gd name="T62" fmla="*/ 125000 w 1"/>
              <a:gd name="T63" fmla="*/ 0 h 1"/>
              <a:gd name="T64" fmla="*/ 0 w 1"/>
              <a:gd name="T65" fmla="*/ 0 h 1"/>
              <a:gd name="T66" fmla="*/ 0 w 1"/>
              <a:gd name="T67" fmla="*/ 125000 h 1"/>
              <a:gd name="T68" fmla="*/ 125000 w 1"/>
              <a:gd name="T69" fmla="*/ 125000 h 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
              <a:gd name="T106" fmla="*/ 0 h 1"/>
              <a:gd name="T107" fmla="*/ 1 w 1"/>
              <a:gd name="T108" fmla="*/ 1 h 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lnTo>
                  <a:pt x="0" y="1"/>
                </a:lnTo>
                <a:close/>
                <a:moveTo>
                  <a:pt x="1" y="1"/>
                </a:moveTo>
                <a:cubicBezTo>
                  <a:pt x="1" y="1"/>
                  <a:pt x="1" y="0"/>
                  <a:pt x="1" y="0"/>
                </a:cubicBezTo>
                <a:cubicBezTo>
                  <a:pt x="1" y="0"/>
                  <a:pt x="1" y="0"/>
                  <a:pt x="1" y="0"/>
                </a:cubicBezTo>
                <a:cubicBezTo>
                  <a:pt x="1" y="0"/>
                  <a:pt x="0" y="0"/>
                  <a:pt x="0" y="0"/>
                </a:cubicBezTo>
                <a:cubicBezTo>
                  <a:pt x="0" y="0"/>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Rectangle 50"/>
          <p:cNvSpPr>
            <a:spLocks noChangeArrowheads="1"/>
          </p:cNvSpPr>
          <p:nvPr/>
        </p:nvSpPr>
        <p:spPr bwMode="auto">
          <a:xfrm>
            <a:off x="4117737" y="2823588"/>
            <a:ext cx="1834" cy="30554"/>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latin typeface="微软雅黑" pitchFamily="34" charset="-122"/>
              <a:ea typeface="微软雅黑" pitchFamily="34" charset="-122"/>
              <a:sym typeface="宋体" pitchFamily="2" charset="-122"/>
            </a:endParaRPr>
          </a:p>
        </p:txBody>
      </p:sp>
      <p:sp>
        <p:nvSpPr>
          <p:cNvPr id="112" name="Freeform 51"/>
          <p:cNvSpPr>
            <a:spLocks noEditPoints="1"/>
          </p:cNvSpPr>
          <p:nvPr/>
        </p:nvSpPr>
        <p:spPr bwMode="auto">
          <a:xfrm>
            <a:off x="4148297" y="2823588"/>
            <a:ext cx="0" cy="30554"/>
          </a:xfrm>
          <a:custGeom>
            <a:avLst/>
            <a:gdLst>
              <a:gd name="T0" fmla="*/ 0 w 635"/>
              <a:gd name="T1" fmla="*/ 0 h 1"/>
              <a:gd name="T2" fmla="*/ 0 w 635"/>
              <a:gd name="T3" fmla="*/ 0 h 1"/>
              <a:gd name="T4" fmla="*/ 0 w 635"/>
              <a:gd name="T5" fmla="*/ 0 h 1"/>
              <a:gd name="T6" fmla="*/ 0 w 635"/>
              <a:gd name="T7" fmla="*/ 0 h 1"/>
              <a:gd name="T8" fmla="*/ 0 w 635"/>
              <a:gd name="T9" fmla="*/ 0 h 1"/>
              <a:gd name="T10" fmla="*/ 0 w 635"/>
              <a:gd name="T11" fmla="*/ 0 h 1"/>
              <a:gd name="T12" fmla="*/ 0 w 635"/>
              <a:gd name="T13" fmla="*/ 0 h 1"/>
              <a:gd name="T14" fmla="*/ 0 w 635"/>
              <a:gd name="T15" fmla="*/ 0 h 1"/>
              <a:gd name="T16" fmla="*/ 0 w 635"/>
              <a:gd name="T17" fmla="*/ 0 h 1"/>
              <a:gd name="T18" fmla="*/ 0 w 635"/>
              <a:gd name="T19" fmla="*/ 125000 h 1"/>
              <a:gd name="T20" fmla="*/ 0 w 635"/>
              <a:gd name="T21" fmla="*/ 0 h 1"/>
              <a:gd name="T22" fmla="*/ 0 w 635"/>
              <a:gd name="T23" fmla="*/ 0 h 1"/>
              <a:gd name="T24" fmla="*/ 0 w 635"/>
              <a:gd name="T25" fmla="*/ 125000 h 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35"/>
              <a:gd name="T40" fmla="*/ 0 h 1"/>
              <a:gd name="T41" fmla="*/ 0 w 635"/>
              <a:gd name="T42" fmla="*/ 1 h 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35"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1"/>
                </a:moveTo>
                <a:cubicBezTo>
                  <a:pt x="0" y="0"/>
                  <a:pt x="0" y="0"/>
                  <a:pt x="0" y="0"/>
                </a:cubicBezTo>
                <a:cubicBezTo>
                  <a:pt x="0" y="0"/>
                  <a:pt x="0" y="0"/>
                  <a:pt x="0" y="0"/>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52"/>
          <p:cNvSpPr>
            <a:spLocks/>
          </p:cNvSpPr>
          <p:nvPr/>
        </p:nvSpPr>
        <p:spPr bwMode="auto">
          <a:xfrm>
            <a:off x="4270537" y="2945804"/>
            <a:ext cx="0" cy="30554"/>
          </a:xfrm>
          <a:custGeom>
            <a:avLst/>
            <a:gdLst>
              <a:gd name="T0" fmla="*/ 0 w 635"/>
              <a:gd name="T1" fmla="*/ 125000 h 1"/>
              <a:gd name="T2" fmla="*/ 0 w 635"/>
              <a:gd name="T3" fmla="*/ 125000 h 1"/>
              <a:gd name="T4" fmla="*/ 0 w 635"/>
              <a:gd name="T5" fmla="*/ 125000 h 1"/>
              <a:gd name="T6" fmla="*/ 0 w 635"/>
              <a:gd name="T7" fmla="*/ 125000 h 1"/>
              <a:gd name="T8" fmla="*/ 0 w 635"/>
              <a:gd name="T9" fmla="*/ 125000 h 1"/>
              <a:gd name="T10" fmla="*/ 0 w 635"/>
              <a:gd name="T11" fmla="*/ 0 h 1"/>
              <a:gd name="T12" fmla="*/ 0 w 635"/>
              <a:gd name="T13" fmla="*/ 0 h 1"/>
              <a:gd name="T14" fmla="*/ 0 w 635"/>
              <a:gd name="T15" fmla="*/ 0 h 1"/>
              <a:gd name="T16" fmla="*/ 0 w 635"/>
              <a:gd name="T17" fmla="*/ 0 h 1"/>
              <a:gd name="T18" fmla="*/ 0 w 635"/>
              <a:gd name="T19" fmla="*/ 0 h 1"/>
              <a:gd name="T20" fmla="*/ 0 w 635"/>
              <a:gd name="T21" fmla="*/ 0 h 1"/>
              <a:gd name="T22" fmla="*/ 0 w 635"/>
              <a:gd name="T23" fmla="*/ 0 h 1"/>
              <a:gd name="T24" fmla="*/ 0 w 635"/>
              <a:gd name="T25" fmla="*/ 0 h 1"/>
              <a:gd name="T26" fmla="*/ 0 w 635"/>
              <a:gd name="T27" fmla="*/ 0 h 1"/>
              <a:gd name="T28" fmla="*/ 0 w 635"/>
              <a:gd name="T29" fmla="*/ 0 h 1"/>
              <a:gd name="T30" fmla="*/ 0 w 635"/>
              <a:gd name="T31" fmla="*/ 125000 h 1"/>
              <a:gd name="T32" fmla="*/ 0 w 635"/>
              <a:gd name="T33" fmla="*/ 125000 h 1"/>
              <a:gd name="T34" fmla="*/ 0 w 635"/>
              <a:gd name="T35" fmla="*/ 125000 h 1"/>
              <a:gd name="T36" fmla="*/ 0 w 635"/>
              <a:gd name="T37" fmla="*/ 125000 h 1"/>
              <a:gd name="T38" fmla="*/ 0 w 635"/>
              <a:gd name="T39" fmla="*/ 125000 h 1"/>
              <a:gd name="T40" fmla="*/ 0 w 635"/>
              <a:gd name="T41" fmla="*/ 125000 h 1"/>
              <a:gd name="T42" fmla="*/ 0 w 635"/>
              <a:gd name="T43" fmla="*/ 125000 h 1"/>
              <a:gd name="T44" fmla="*/ 0 w 635"/>
              <a:gd name="T45" fmla="*/ 125000 h 1"/>
              <a:gd name="T46" fmla="*/ 0 w 635"/>
              <a:gd name="T47" fmla="*/ 125000 h 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35"/>
              <a:gd name="T73" fmla="*/ 0 h 1"/>
              <a:gd name="T74" fmla="*/ 0 w 635"/>
              <a:gd name="T75" fmla="*/ 1 h 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35"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2"/>
          <p:cNvSpPr>
            <a:spLocks/>
          </p:cNvSpPr>
          <p:nvPr/>
        </p:nvSpPr>
        <p:spPr bwMode="auto">
          <a:xfrm>
            <a:off x="4087177" y="2730704"/>
            <a:ext cx="30560" cy="31776"/>
          </a:xfrm>
          <a:custGeom>
            <a:avLst/>
            <a:gdLst>
              <a:gd name="T0" fmla="*/ 125000 w 1"/>
              <a:gd name="T1" fmla="*/ 140608 h 1"/>
              <a:gd name="T2" fmla="*/ 125000 w 1"/>
              <a:gd name="T3" fmla="*/ 140608 h 1"/>
              <a:gd name="T4" fmla="*/ 125000 w 1"/>
              <a:gd name="T5" fmla="*/ 0 h 1"/>
              <a:gd name="T6" fmla="*/ 125000 w 1"/>
              <a:gd name="T7" fmla="*/ 0 h 1"/>
              <a:gd name="T8" fmla="*/ 0 w 1"/>
              <a:gd name="T9" fmla="*/ 0 h 1"/>
              <a:gd name="T10" fmla="*/ 0 w 1"/>
              <a:gd name="T11" fmla="*/ 140608 h 1"/>
              <a:gd name="T12" fmla="*/ 0 w 1"/>
              <a:gd name="T13" fmla="*/ 140608 h 1"/>
              <a:gd name="T14" fmla="*/ 0 w 1"/>
              <a:gd name="T15" fmla="*/ 140608 h 1"/>
              <a:gd name="T16" fmla="*/ 0 w 1"/>
              <a:gd name="T17" fmla="*/ 140608 h 1"/>
              <a:gd name="T18" fmla="*/ 0 w 1"/>
              <a:gd name="T19" fmla="*/ 140608 h 1"/>
              <a:gd name="T20" fmla="*/ 0 w 1"/>
              <a:gd name="T21" fmla="*/ 140608 h 1"/>
              <a:gd name="T22" fmla="*/ 0 w 1"/>
              <a:gd name="T23" fmla="*/ 140608 h 1"/>
              <a:gd name="T24" fmla="*/ 0 w 1"/>
              <a:gd name="T25" fmla="*/ 140608 h 1"/>
              <a:gd name="T26" fmla="*/ 0 w 1"/>
              <a:gd name="T27" fmla="*/ 0 h 1"/>
              <a:gd name="T28" fmla="*/ 0 w 1"/>
              <a:gd name="T29" fmla="*/ 0 h 1"/>
              <a:gd name="T30" fmla="*/ 0 w 1"/>
              <a:gd name="T31" fmla="*/ 0 h 1"/>
              <a:gd name="T32" fmla="*/ 0 w 1"/>
              <a:gd name="T33" fmla="*/ 0 h 1"/>
              <a:gd name="T34" fmla="*/ 0 w 1"/>
              <a:gd name="T35" fmla="*/ 140608 h 1"/>
              <a:gd name="T36" fmla="*/ 0 w 1"/>
              <a:gd name="T37" fmla="*/ 140608 h 1"/>
              <a:gd name="T38" fmla="*/ 0 w 1"/>
              <a:gd name="T39" fmla="*/ 140608 h 1"/>
              <a:gd name="T40" fmla="*/ 0 w 1"/>
              <a:gd name="T41" fmla="*/ 140608 h 1"/>
              <a:gd name="T42" fmla="*/ 0 w 1"/>
              <a:gd name="T43" fmla="*/ 140608 h 1"/>
              <a:gd name="T44" fmla="*/ 0 w 1"/>
              <a:gd name="T45" fmla="*/ 140608 h 1"/>
              <a:gd name="T46" fmla="*/ 0 w 1"/>
              <a:gd name="T47" fmla="*/ 140608 h 1"/>
              <a:gd name="T48" fmla="*/ 0 w 1"/>
              <a:gd name="T49" fmla="*/ 0 h 1"/>
              <a:gd name="T50" fmla="*/ 0 w 1"/>
              <a:gd name="T51" fmla="*/ 0 h 1"/>
              <a:gd name="T52" fmla="*/ 0 w 1"/>
              <a:gd name="T53" fmla="*/ 140608 h 1"/>
              <a:gd name="T54" fmla="*/ 0 w 1"/>
              <a:gd name="T55" fmla="*/ 0 h 1"/>
              <a:gd name="T56" fmla="*/ 0 w 1"/>
              <a:gd name="T57" fmla="*/ 0 h 1"/>
              <a:gd name="T58" fmla="*/ 0 w 1"/>
              <a:gd name="T59" fmla="*/ 0 h 1"/>
              <a:gd name="T60" fmla="*/ 0 w 1"/>
              <a:gd name="T61" fmla="*/ 140608 h 1"/>
              <a:gd name="T62" fmla="*/ 0 w 1"/>
              <a:gd name="T63" fmla="*/ 0 h 1"/>
              <a:gd name="T64" fmla="*/ 125000 w 1"/>
              <a:gd name="T65" fmla="*/ 0 h 1"/>
              <a:gd name="T66" fmla="*/ 125000 w 1"/>
              <a:gd name="T67" fmla="*/ 0 h 1"/>
              <a:gd name="T68" fmla="*/ 125000 w 1"/>
              <a:gd name="T69" fmla="*/ 0 h 1"/>
              <a:gd name="T70" fmla="*/ 125000 w 1"/>
              <a:gd name="T71" fmla="*/ 140608 h 1"/>
              <a:gd name="T72" fmla="*/ 125000 w 1"/>
              <a:gd name="T73" fmla="*/ 140608 h 1"/>
              <a:gd name="T74" fmla="*/ 125000 w 1"/>
              <a:gd name="T75" fmla="*/ 140608 h 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
              <a:gd name="T115" fmla="*/ 0 h 1"/>
              <a:gd name="T116" fmla="*/ 1 w 1"/>
              <a:gd name="T117" fmla="*/ 1 h 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 h="1">
                <a:moveTo>
                  <a:pt x="1" y="1"/>
                </a:moveTo>
                <a:cubicBezTo>
                  <a:pt x="1" y="1"/>
                  <a:pt x="1" y="1"/>
                  <a:pt x="1" y="1"/>
                </a:cubicBezTo>
                <a:cubicBezTo>
                  <a:pt x="1" y="1"/>
                  <a:pt x="1" y="1"/>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73"/>
          <p:cNvSpPr>
            <a:spLocks noEditPoints="1"/>
          </p:cNvSpPr>
          <p:nvPr/>
        </p:nvSpPr>
        <p:spPr bwMode="auto">
          <a:xfrm>
            <a:off x="4117737" y="2730704"/>
            <a:ext cx="30560" cy="31776"/>
          </a:xfrm>
          <a:custGeom>
            <a:avLst/>
            <a:gdLst>
              <a:gd name="T0" fmla="*/ 0 w 1"/>
              <a:gd name="T1" fmla="*/ 140608 h 1"/>
              <a:gd name="T2" fmla="*/ 0 w 1"/>
              <a:gd name="T3" fmla="*/ 140608 h 1"/>
              <a:gd name="T4" fmla="*/ 0 w 1"/>
              <a:gd name="T5" fmla="*/ 140608 h 1"/>
              <a:gd name="T6" fmla="*/ 0 w 1"/>
              <a:gd name="T7" fmla="*/ 140608 h 1"/>
              <a:gd name="T8" fmla="*/ 0 w 1"/>
              <a:gd name="T9" fmla="*/ 140608 h 1"/>
              <a:gd name="T10" fmla="*/ 0 w 1"/>
              <a:gd name="T11" fmla="*/ 140608 h 1"/>
              <a:gd name="T12" fmla="*/ 125000 w 1"/>
              <a:gd name="T13" fmla="*/ 140608 h 1"/>
              <a:gd name="T14" fmla="*/ 125000 w 1"/>
              <a:gd name="T15" fmla="*/ 140608 h 1"/>
              <a:gd name="T16" fmla="*/ 125000 w 1"/>
              <a:gd name="T17" fmla="*/ 140608 h 1"/>
              <a:gd name="T18" fmla="*/ 125000 w 1"/>
              <a:gd name="T19" fmla="*/ 140608 h 1"/>
              <a:gd name="T20" fmla="*/ 125000 w 1"/>
              <a:gd name="T21" fmla="*/ 140608 h 1"/>
              <a:gd name="T22" fmla="*/ 125000 w 1"/>
              <a:gd name="T23" fmla="*/ 140608 h 1"/>
              <a:gd name="T24" fmla="*/ 125000 w 1"/>
              <a:gd name="T25" fmla="*/ 140608 h 1"/>
              <a:gd name="T26" fmla="*/ 125000 w 1"/>
              <a:gd name="T27" fmla="*/ 140608 h 1"/>
              <a:gd name="T28" fmla="*/ 125000 w 1"/>
              <a:gd name="T29" fmla="*/ 140608 h 1"/>
              <a:gd name="T30" fmla="*/ 125000 w 1"/>
              <a:gd name="T31" fmla="*/ 140608 h 1"/>
              <a:gd name="T32" fmla="*/ 0 w 1"/>
              <a:gd name="T33" fmla="*/ 140608 h 1"/>
              <a:gd name="T34" fmla="*/ 0 w 1"/>
              <a:gd name="T35" fmla="*/ 140608 h 1"/>
              <a:gd name="T36" fmla="*/ 0 w 1"/>
              <a:gd name="T37" fmla="*/ 140608 h 1"/>
              <a:gd name="T38" fmla="*/ 0 w 1"/>
              <a:gd name="T39" fmla="*/ 140608 h 1"/>
              <a:gd name="T40" fmla="*/ 0 w 1"/>
              <a:gd name="T41" fmla="*/ 140608 h 1"/>
              <a:gd name="T42" fmla="*/ 0 w 1"/>
              <a:gd name="T43" fmla="*/ 0 h 1"/>
              <a:gd name="T44" fmla="*/ 0 w 1"/>
              <a:gd name="T45" fmla="*/ 0 h 1"/>
              <a:gd name="T46" fmla="*/ 125000 w 1"/>
              <a:gd name="T47" fmla="*/ 0 h 1"/>
              <a:gd name="T48" fmla="*/ 125000 w 1"/>
              <a:gd name="T49" fmla="*/ 0 h 1"/>
              <a:gd name="T50" fmla="*/ 125000 w 1"/>
              <a:gd name="T51" fmla="*/ 0 h 1"/>
              <a:gd name="T52" fmla="*/ 125000 w 1"/>
              <a:gd name="T53" fmla="*/ 140608 h 1"/>
              <a:gd name="T54" fmla="*/ 125000 w 1"/>
              <a:gd name="T55" fmla="*/ 140608 h 1"/>
              <a:gd name="T56" fmla="*/ 0 w 1"/>
              <a:gd name="T57" fmla="*/ 140608 h 1"/>
              <a:gd name="T58" fmla="*/ 125000 w 1"/>
              <a:gd name="T59" fmla="*/ 140608 h 1"/>
              <a:gd name="T60" fmla="*/ 125000 w 1"/>
              <a:gd name="T61" fmla="*/ 0 h 1"/>
              <a:gd name="T62" fmla="*/ 125000 w 1"/>
              <a:gd name="T63" fmla="*/ 0 h 1"/>
              <a:gd name="T64" fmla="*/ 0 w 1"/>
              <a:gd name="T65" fmla="*/ 0 h 1"/>
              <a:gd name="T66" fmla="*/ 0 w 1"/>
              <a:gd name="T67" fmla="*/ 140608 h 1"/>
              <a:gd name="T68" fmla="*/ 125000 w 1"/>
              <a:gd name="T69" fmla="*/ 140608 h 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
              <a:gd name="T106" fmla="*/ 0 h 1"/>
              <a:gd name="T107" fmla="*/ 1 w 1"/>
              <a:gd name="T108" fmla="*/ 1 h 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lnTo>
                  <a:pt x="0" y="1"/>
                </a:lnTo>
                <a:close/>
                <a:moveTo>
                  <a:pt x="1" y="1"/>
                </a:moveTo>
                <a:cubicBezTo>
                  <a:pt x="1" y="1"/>
                  <a:pt x="1" y="0"/>
                  <a:pt x="1" y="0"/>
                </a:cubicBezTo>
                <a:cubicBezTo>
                  <a:pt x="1" y="0"/>
                  <a:pt x="1" y="0"/>
                  <a:pt x="1" y="0"/>
                </a:cubicBezTo>
                <a:cubicBezTo>
                  <a:pt x="0" y="0"/>
                  <a:pt x="0" y="0"/>
                  <a:pt x="0" y="0"/>
                </a:cubicBezTo>
                <a:cubicBezTo>
                  <a:pt x="0" y="1"/>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74"/>
          <p:cNvSpPr>
            <a:spLocks/>
          </p:cNvSpPr>
          <p:nvPr/>
        </p:nvSpPr>
        <p:spPr bwMode="auto">
          <a:xfrm>
            <a:off x="4148297" y="2730704"/>
            <a:ext cx="30560" cy="31776"/>
          </a:xfrm>
          <a:custGeom>
            <a:avLst/>
            <a:gdLst>
              <a:gd name="T0" fmla="*/ 0 w 1"/>
              <a:gd name="T1" fmla="*/ 140608 h 1"/>
              <a:gd name="T2" fmla="*/ 0 w 1"/>
              <a:gd name="T3" fmla="*/ 140608 h 1"/>
              <a:gd name="T4" fmla="*/ 0 w 1"/>
              <a:gd name="T5" fmla="*/ 140608 h 1"/>
              <a:gd name="T6" fmla="*/ 0 w 1"/>
              <a:gd name="T7" fmla="*/ 140608 h 1"/>
              <a:gd name="T8" fmla="*/ 0 w 1"/>
              <a:gd name="T9" fmla="*/ 140608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40608 h 1"/>
              <a:gd name="T32" fmla="*/ 0 w 1"/>
              <a:gd name="T33" fmla="*/ 140608 h 1"/>
              <a:gd name="T34" fmla="*/ 0 w 1"/>
              <a:gd name="T35" fmla="*/ 140608 h 1"/>
              <a:gd name="T36" fmla="*/ 0 w 1"/>
              <a:gd name="T37" fmla="*/ 140608 h 1"/>
              <a:gd name="T38" fmla="*/ 0 w 1"/>
              <a:gd name="T39" fmla="*/ 140608 h 1"/>
              <a:gd name="T40" fmla="*/ 0 w 1"/>
              <a:gd name="T41" fmla="*/ 140608 h 1"/>
              <a:gd name="T42" fmla="*/ 125000 w 1"/>
              <a:gd name="T43" fmla="*/ 140608 h 1"/>
              <a:gd name="T44" fmla="*/ 125000 w 1"/>
              <a:gd name="T45" fmla="*/ 140608 h 1"/>
              <a:gd name="T46" fmla="*/ 0 w 1"/>
              <a:gd name="T47" fmla="*/ 140608 h 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
              <a:gd name="T73" fmla="*/ 0 h 1"/>
              <a:gd name="T74" fmla="*/ 1 w 1"/>
              <a:gd name="T75" fmla="*/ 1 h 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6"/>
          <p:cNvSpPr>
            <a:spLocks noEditPoints="1"/>
          </p:cNvSpPr>
          <p:nvPr/>
        </p:nvSpPr>
        <p:spPr bwMode="auto">
          <a:xfrm>
            <a:off x="4826726" y="2362222"/>
            <a:ext cx="30560" cy="30554"/>
          </a:xfrm>
          <a:custGeom>
            <a:avLst/>
            <a:gdLst>
              <a:gd name="T0" fmla="*/ 125000 w 1"/>
              <a:gd name="T1" fmla="*/ 125000 h 1"/>
              <a:gd name="T2" fmla="*/ 125000 w 1"/>
              <a:gd name="T3" fmla="*/ 0 h 1"/>
              <a:gd name="T4" fmla="*/ 12500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25000 w 1"/>
              <a:gd name="T25" fmla="*/ 0 h 1"/>
              <a:gd name="T26" fmla="*/ 125000 w 1"/>
              <a:gd name="T27" fmla="*/ 0 h 1"/>
              <a:gd name="T28" fmla="*/ 125000 w 1"/>
              <a:gd name="T29" fmla="*/ 0 h 1"/>
              <a:gd name="T30" fmla="*/ 125000 w 1"/>
              <a:gd name="T31" fmla="*/ 0 h 1"/>
              <a:gd name="T32" fmla="*/ 125000 w 1"/>
              <a:gd name="T33" fmla="*/ 125000 h 1"/>
              <a:gd name="T34" fmla="*/ 125000 w 1"/>
              <a:gd name="T35" fmla="*/ 0 h 1"/>
              <a:gd name="T36" fmla="*/ 125000 w 1"/>
              <a:gd name="T37" fmla="*/ 0 h 1"/>
              <a:gd name="T38" fmla="*/ 125000 w 1"/>
              <a:gd name="T39" fmla="*/ 0 h 1"/>
              <a:gd name="T40" fmla="*/ 125000 w 1"/>
              <a:gd name="T41" fmla="*/ 0 h 1"/>
              <a:gd name="T42" fmla="*/ 0 w 1"/>
              <a:gd name="T43" fmla="*/ 0 h 1"/>
              <a:gd name="T44" fmla="*/ 0 w 1"/>
              <a:gd name="T45" fmla="*/ 0 h 1"/>
              <a:gd name="T46" fmla="*/ 0 w 1"/>
              <a:gd name="T47" fmla="*/ 0 h 1"/>
              <a:gd name="T48" fmla="*/ 0 w 1"/>
              <a:gd name="T49" fmla="*/ 0 h 1"/>
              <a:gd name="T50" fmla="*/ 0 w 1"/>
              <a:gd name="T51" fmla="*/ 0 h 1"/>
              <a:gd name="T52" fmla="*/ 0 w 1"/>
              <a:gd name="T53" fmla="*/ 0 h 1"/>
              <a:gd name="T54" fmla="*/ 0 w 1"/>
              <a:gd name="T55" fmla="*/ 0 h 1"/>
              <a:gd name="T56" fmla="*/ 0 w 1"/>
              <a:gd name="T57" fmla="*/ 0 h 1"/>
              <a:gd name="T58" fmla="*/ 0 w 1"/>
              <a:gd name="T59" fmla="*/ 0 h 1"/>
              <a:gd name="T60" fmla="*/ 125000 w 1"/>
              <a:gd name="T61" fmla="*/ 0 h 1"/>
              <a:gd name="T62" fmla="*/ 125000 w 1"/>
              <a:gd name="T63" fmla="*/ 0 h 1"/>
              <a:gd name="T64" fmla="*/ 125000 w 1"/>
              <a:gd name="T65" fmla="*/ 0 h 1"/>
              <a:gd name="T66" fmla="*/ 125000 w 1"/>
              <a:gd name="T67" fmla="*/ 0 h 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
              <a:gd name="T103" fmla="*/ 0 h 1"/>
              <a:gd name="T104" fmla="*/ 1 w 1"/>
              <a:gd name="T105" fmla="*/ 1 h 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lose/>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9"/>
          <p:cNvSpPr>
            <a:spLocks noEditPoints="1"/>
          </p:cNvSpPr>
          <p:nvPr/>
        </p:nvSpPr>
        <p:spPr bwMode="auto">
          <a:xfrm>
            <a:off x="4948965" y="2362222"/>
            <a:ext cx="1834" cy="30554"/>
          </a:xfrm>
          <a:custGeom>
            <a:avLst/>
            <a:gdLst>
              <a:gd name="T0" fmla="*/ 0 w 635"/>
              <a:gd name="T1" fmla="*/ 0 h 1"/>
              <a:gd name="T2" fmla="*/ 0 w 635"/>
              <a:gd name="T3" fmla="*/ 0 h 1"/>
              <a:gd name="T4" fmla="*/ 0 w 635"/>
              <a:gd name="T5" fmla="*/ 0 h 1"/>
              <a:gd name="T6" fmla="*/ 0 w 635"/>
              <a:gd name="T7" fmla="*/ 0 h 1"/>
              <a:gd name="T8" fmla="*/ 0 w 635"/>
              <a:gd name="T9" fmla="*/ 0 h 1"/>
              <a:gd name="T10" fmla="*/ 0 w 635"/>
              <a:gd name="T11" fmla="*/ 0 h 1"/>
              <a:gd name="T12" fmla="*/ 0 w 635"/>
              <a:gd name="T13" fmla="*/ 0 h 1"/>
              <a:gd name="T14" fmla="*/ 0 w 635"/>
              <a:gd name="T15" fmla="*/ 125000 h 1"/>
              <a:gd name="T16" fmla="*/ 0 w 635"/>
              <a:gd name="T17" fmla="*/ 125000 h 1"/>
              <a:gd name="T18" fmla="*/ 0 w 635"/>
              <a:gd name="T19" fmla="*/ 0 h 1"/>
              <a:gd name="T20" fmla="*/ 0 w 635"/>
              <a:gd name="T21" fmla="*/ 0 h 1"/>
              <a:gd name="T22" fmla="*/ 0 w 635"/>
              <a:gd name="T23" fmla="*/ 0 h 1"/>
              <a:gd name="T24" fmla="*/ 0 w 635"/>
              <a:gd name="T25" fmla="*/ 0 h 1"/>
              <a:gd name="T26" fmla="*/ 0 w 635"/>
              <a:gd name="T27" fmla="*/ 0 h 1"/>
              <a:gd name="T28" fmla="*/ 0 w 635"/>
              <a:gd name="T29" fmla="*/ 0 h 1"/>
              <a:gd name="T30" fmla="*/ 0 w 635"/>
              <a:gd name="T31" fmla="*/ 0 h 1"/>
              <a:gd name="T32" fmla="*/ 0 w 635"/>
              <a:gd name="T33" fmla="*/ 0 h 1"/>
              <a:gd name="T34" fmla="*/ 0 w 635"/>
              <a:gd name="T35" fmla="*/ 0 h 1"/>
              <a:gd name="T36" fmla="*/ 0 w 635"/>
              <a:gd name="T37" fmla="*/ 0 h 1"/>
              <a:gd name="T38" fmla="*/ 0 w 635"/>
              <a:gd name="T39" fmla="*/ 0 h 1"/>
              <a:gd name="T40" fmla="*/ 0 w 635"/>
              <a:gd name="T41" fmla="*/ 0 h 1"/>
              <a:gd name="T42" fmla="*/ 0 w 635"/>
              <a:gd name="T43" fmla="*/ 0 h 1"/>
              <a:gd name="T44" fmla="*/ 0 w 635"/>
              <a:gd name="T45" fmla="*/ 0 h 1"/>
              <a:gd name="T46" fmla="*/ 0 w 635"/>
              <a:gd name="T47" fmla="*/ 0 h 1"/>
              <a:gd name="T48" fmla="*/ 0 w 635"/>
              <a:gd name="T49" fmla="*/ 0 h 1"/>
              <a:gd name="T50" fmla="*/ 0 w 635"/>
              <a:gd name="T51" fmla="*/ 0 h 1"/>
              <a:gd name="T52" fmla="*/ 0 w 635"/>
              <a:gd name="T53" fmla="*/ 0 h 1"/>
              <a:gd name="T54" fmla="*/ 0 w 635"/>
              <a:gd name="T55" fmla="*/ 0 h 1"/>
              <a:gd name="T56" fmla="*/ 0 w 635"/>
              <a:gd name="T57" fmla="*/ 0 h 1"/>
              <a:gd name="T58" fmla="*/ 0 w 635"/>
              <a:gd name="T59" fmla="*/ 0 h 1"/>
              <a:gd name="T60" fmla="*/ 0 w 635"/>
              <a:gd name="T61" fmla="*/ 0 h 1"/>
              <a:gd name="T62" fmla="*/ 0 w 635"/>
              <a:gd name="T63" fmla="*/ 0 h 1"/>
              <a:gd name="T64" fmla="*/ 0 w 635"/>
              <a:gd name="T65" fmla="*/ 0 h 1"/>
              <a:gd name="T66" fmla="*/ 0 w 635"/>
              <a:gd name="T67" fmla="*/ 0 h 1"/>
              <a:gd name="T68" fmla="*/ 0 w 635"/>
              <a:gd name="T69" fmla="*/ 0 h 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5"/>
              <a:gd name="T106" fmla="*/ 0 h 1"/>
              <a:gd name="T107" fmla="*/ 635 w 635"/>
              <a:gd name="T108" fmla="*/ 1 h 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5"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405"/>
          <p:cNvSpPr>
            <a:spLocks/>
          </p:cNvSpPr>
          <p:nvPr/>
        </p:nvSpPr>
        <p:spPr bwMode="auto">
          <a:xfrm>
            <a:off x="4117737" y="3900922"/>
            <a:ext cx="30560" cy="31776"/>
          </a:xfrm>
          <a:custGeom>
            <a:avLst/>
            <a:gdLst>
              <a:gd name="T0" fmla="*/ 125000 w 1"/>
              <a:gd name="T1" fmla="*/ 140608 h 1"/>
              <a:gd name="T2" fmla="*/ 0 w 1"/>
              <a:gd name="T3" fmla="*/ 140608 h 1"/>
              <a:gd name="T4" fmla="*/ 0 w 1"/>
              <a:gd name="T5" fmla="*/ 140608 h 1"/>
              <a:gd name="T6" fmla="*/ 0 w 1"/>
              <a:gd name="T7" fmla="*/ 140608 h 1"/>
              <a:gd name="T8" fmla="*/ 0 w 1"/>
              <a:gd name="T9" fmla="*/ 140608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25000 w 1"/>
              <a:gd name="T25" fmla="*/ 0 h 1"/>
              <a:gd name="T26" fmla="*/ 125000 w 1"/>
              <a:gd name="T27" fmla="*/ 0 h 1"/>
              <a:gd name="T28" fmla="*/ 0 w 1"/>
              <a:gd name="T29" fmla="*/ 0 h 1"/>
              <a:gd name="T30" fmla="*/ 0 w 1"/>
              <a:gd name="T31" fmla="*/ 140608 h 1"/>
              <a:gd name="T32" fmla="*/ 0 w 1"/>
              <a:gd name="T33" fmla="*/ 140608 h 1"/>
              <a:gd name="T34" fmla="*/ 0 w 1"/>
              <a:gd name="T35" fmla="*/ 140608 h 1"/>
              <a:gd name="T36" fmla="*/ 0 w 1"/>
              <a:gd name="T37" fmla="*/ 140608 h 1"/>
              <a:gd name="T38" fmla="*/ 125000 w 1"/>
              <a:gd name="T39" fmla="*/ 140608 h 1"/>
              <a:gd name="T40" fmla="*/ 125000 w 1"/>
              <a:gd name="T41" fmla="*/ 140608 h 1"/>
              <a:gd name="T42" fmla="*/ 125000 w 1"/>
              <a:gd name="T43" fmla="*/ 140608 h 1"/>
              <a:gd name="T44" fmla="*/ 125000 w 1"/>
              <a:gd name="T45" fmla="*/ 140608 h 1"/>
              <a:gd name="T46" fmla="*/ 125000 w 1"/>
              <a:gd name="T47" fmla="*/ 140608 h 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
              <a:gd name="T73" fmla="*/ 0 h 1"/>
              <a:gd name="T74" fmla="*/ 1 w 1"/>
              <a:gd name="T75" fmla="*/ 1 h 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 h="1">
                <a:moveTo>
                  <a:pt x="1"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文本框 18"/>
          <p:cNvSpPr>
            <a:spLocks noChangeArrowheads="1"/>
          </p:cNvSpPr>
          <p:nvPr/>
        </p:nvSpPr>
        <p:spPr bwMode="auto">
          <a:xfrm>
            <a:off x="4663349" y="1793853"/>
            <a:ext cx="3529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75000"/>
                    <a:lumOff val="25000"/>
                  </a:schemeClr>
                </a:solidFill>
                <a:latin typeface="418-CAI978" pitchFamily="34" charset="-122"/>
                <a:ea typeface="418-CAI978" pitchFamily="34" charset="-122"/>
                <a:sym typeface="Calibri" pitchFamily="34" charset="0"/>
              </a:rPr>
              <a:t>1</a:t>
            </a:r>
            <a:endParaRPr lang="zh-CN" altLang="en-US" sz="3200" b="1" dirty="0">
              <a:solidFill>
                <a:schemeClr val="tx1">
                  <a:lumMod val="75000"/>
                  <a:lumOff val="25000"/>
                </a:schemeClr>
              </a:solidFill>
              <a:latin typeface="418-CAI978" pitchFamily="34" charset="-122"/>
              <a:ea typeface="418-CAI978" pitchFamily="34" charset="-122"/>
              <a:sym typeface="Calibri" pitchFamily="34" charset="0"/>
            </a:endParaRPr>
          </a:p>
        </p:txBody>
      </p:sp>
      <p:grpSp>
        <p:nvGrpSpPr>
          <p:cNvPr id="2" name="组合 1"/>
          <p:cNvGrpSpPr/>
          <p:nvPr/>
        </p:nvGrpSpPr>
        <p:grpSpPr>
          <a:xfrm>
            <a:off x="3294520" y="1589390"/>
            <a:ext cx="3063876" cy="3373438"/>
            <a:chOff x="3294520" y="1589390"/>
            <a:chExt cx="3063876" cy="3373438"/>
          </a:xfrm>
        </p:grpSpPr>
        <p:sp>
          <p:nvSpPr>
            <p:cNvPr id="30" name="Freeform 9"/>
            <p:cNvSpPr>
              <a:spLocks noEditPoints="1"/>
            </p:cNvSpPr>
            <p:nvPr/>
          </p:nvSpPr>
          <p:spPr bwMode="auto">
            <a:xfrm>
              <a:off x="4296233" y="1589390"/>
              <a:ext cx="1060450" cy="1649413"/>
            </a:xfrm>
            <a:custGeom>
              <a:avLst/>
              <a:gdLst>
                <a:gd name="T0" fmla="*/ 326 w 5346"/>
                <a:gd name="T1" fmla="*/ 3953 h 8313"/>
                <a:gd name="T2" fmla="*/ 230 w 5346"/>
                <a:gd name="T3" fmla="*/ 3758 h 8313"/>
                <a:gd name="T4" fmla="*/ 150 w 5346"/>
                <a:gd name="T5" fmla="*/ 3554 h 8313"/>
                <a:gd name="T6" fmla="*/ 85 w 5346"/>
                <a:gd name="T7" fmla="*/ 3344 h 8313"/>
                <a:gd name="T8" fmla="*/ 38 w 5346"/>
                <a:gd name="T9" fmla="*/ 3126 h 8313"/>
                <a:gd name="T10" fmla="*/ 10 w 5346"/>
                <a:gd name="T11" fmla="*/ 2902 h 8313"/>
                <a:gd name="T12" fmla="*/ 0 w 5346"/>
                <a:gd name="T13" fmla="*/ 2672 h 8313"/>
                <a:gd name="T14" fmla="*/ 84 w 5346"/>
                <a:gd name="T15" fmla="*/ 2005 h 8313"/>
                <a:gd name="T16" fmla="*/ 323 w 5346"/>
                <a:gd name="T17" fmla="*/ 1398 h 8313"/>
                <a:gd name="T18" fmla="*/ 695 w 5346"/>
                <a:gd name="T19" fmla="*/ 876 h 8313"/>
                <a:gd name="T20" fmla="*/ 1179 w 5346"/>
                <a:gd name="T21" fmla="*/ 457 h 8313"/>
                <a:gd name="T22" fmla="*/ 1754 w 5346"/>
                <a:gd name="T23" fmla="*/ 163 h 8313"/>
                <a:gd name="T24" fmla="*/ 2399 w 5346"/>
                <a:gd name="T25" fmla="*/ 14 h 8313"/>
                <a:gd name="T26" fmla="*/ 3080 w 5346"/>
                <a:gd name="T27" fmla="*/ 31 h 8313"/>
                <a:gd name="T28" fmla="*/ 3714 w 5346"/>
                <a:gd name="T29" fmla="*/ 210 h 8313"/>
                <a:gd name="T30" fmla="*/ 4272 w 5346"/>
                <a:gd name="T31" fmla="*/ 531 h 8313"/>
                <a:gd name="T32" fmla="*/ 4735 w 5346"/>
                <a:gd name="T33" fmla="*/ 972 h 8313"/>
                <a:gd name="T34" fmla="*/ 5082 w 5346"/>
                <a:gd name="T35" fmla="*/ 1514 h 8313"/>
                <a:gd name="T36" fmla="*/ 5292 w 5346"/>
                <a:gd name="T37" fmla="*/ 2134 h 8313"/>
                <a:gd name="T38" fmla="*/ 5345 w 5346"/>
                <a:gd name="T39" fmla="*/ 2719 h 8313"/>
                <a:gd name="T40" fmla="*/ 5332 w 5346"/>
                <a:gd name="T41" fmla="*/ 2947 h 8313"/>
                <a:gd name="T42" fmla="*/ 5299 w 5346"/>
                <a:gd name="T43" fmla="*/ 3171 h 8313"/>
                <a:gd name="T44" fmla="*/ 5249 w 5346"/>
                <a:gd name="T45" fmla="*/ 3386 h 8313"/>
                <a:gd name="T46" fmla="*/ 5181 w 5346"/>
                <a:gd name="T47" fmla="*/ 3596 h 8313"/>
                <a:gd name="T48" fmla="*/ 5098 w 5346"/>
                <a:gd name="T49" fmla="*/ 3797 h 8313"/>
                <a:gd name="T50" fmla="*/ 4998 w 5346"/>
                <a:gd name="T51" fmla="*/ 3990 h 8313"/>
                <a:gd name="T52" fmla="*/ 2991 w 5346"/>
                <a:gd name="T53" fmla="*/ 605 h 8313"/>
                <a:gd name="T54" fmla="*/ 3487 w 5346"/>
                <a:gd name="T55" fmla="*/ 745 h 8313"/>
                <a:gd name="T56" fmla="*/ 3925 w 5346"/>
                <a:gd name="T57" fmla="*/ 996 h 8313"/>
                <a:gd name="T58" fmla="*/ 4288 w 5346"/>
                <a:gd name="T59" fmla="*/ 1342 h 8313"/>
                <a:gd name="T60" fmla="*/ 4559 w 5346"/>
                <a:gd name="T61" fmla="*/ 1766 h 8313"/>
                <a:gd name="T62" fmla="*/ 4722 w 5346"/>
                <a:gd name="T63" fmla="*/ 2250 h 8313"/>
                <a:gd name="T64" fmla="*/ 4763 w 5346"/>
                <a:gd name="T65" fmla="*/ 2781 h 8313"/>
                <a:gd name="T66" fmla="*/ 4671 w 5346"/>
                <a:gd name="T67" fmla="*/ 3295 h 8313"/>
                <a:gd name="T68" fmla="*/ 4462 w 5346"/>
                <a:gd name="T69" fmla="*/ 3757 h 8313"/>
                <a:gd name="T70" fmla="*/ 4153 w 5346"/>
                <a:gd name="T71" fmla="*/ 4152 h 8313"/>
                <a:gd name="T72" fmla="*/ 3757 w 5346"/>
                <a:gd name="T73" fmla="*/ 4461 h 8313"/>
                <a:gd name="T74" fmla="*/ 3295 w 5346"/>
                <a:gd name="T75" fmla="*/ 4671 h 8313"/>
                <a:gd name="T76" fmla="*/ 2781 w 5346"/>
                <a:gd name="T77" fmla="*/ 4762 h 8313"/>
                <a:gd name="T78" fmla="*/ 2252 w 5346"/>
                <a:gd name="T79" fmla="*/ 4722 h 8313"/>
                <a:gd name="T80" fmla="*/ 1766 w 5346"/>
                <a:gd name="T81" fmla="*/ 4558 h 8313"/>
                <a:gd name="T82" fmla="*/ 1342 w 5346"/>
                <a:gd name="T83" fmla="*/ 4287 h 8313"/>
                <a:gd name="T84" fmla="*/ 997 w 5346"/>
                <a:gd name="T85" fmla="*/ 3924 h 8313"/>
                <a:gd name="T86" fmla="*/ 745 w 5346"/>
                <a:gd name="T87" fmla="*/ 3487 h 8313"/>
                <a:gd name="T88" fmla="*/ 605 w 5346"/>
                <a:gd name="T89" fmla="*/ 2991 h 8313"/>
                <a:gd name="T90" fmla="*/ 592 w 5346"/>
                <a:gd name="T91" fmla="*/ 2459 h 8313"/>
                <a:gd name="T92" fmla="*/ 708 w 5346"/>
                <a:gd name="T93" fmla="*/ 1953 h 8313"/>
                <a:gd name="T94" fmla="*/ 938 w 5346"/>
                <a:gd name="T95" fmla="*/ 1502 h 8313"/>
                <a:gd name="T96" fmla="*/ 1267 w 5346"/>
                <a:gd name="T97" fmla="*/ 1124 h 8313"/>
                <a:gd name="T98" fmla="*/ 1676 w 5346"/>
                <a:gd name="T99" fmla="*/ 833 h 8313"/>
                <a:gd name="T100" fmla="*/ 2150 w 5346"/>
                <a:gd name="T101" fmla="*/ 646 h 8313"/>
                <a:gd name="T102" fmla="*/ 2674 w 5346"/>
                <a:gd name="T103" fmla="*/ 580 h 8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46" h="8313">
                  <a:moveTo>
                    <a:pt x="4977" y="4028"/>
                  </a:moveTo>
                  <a:lnTo>
                    <a:pt x="2674" y="8313"/>
                  </a:lnTo>
                  <a:lnTo>
                    <a:pt x="369" y="4028"/>
                  </a:lnTo>
                  <a:lnTo>
                    <a:pt x="348" y="3990"/>
                  </a:lnTo>
                  <a:lnTo>
                    <a:pt x="326" y="3953"/>
                  </a:lnTo>
                  <a:lnTo>
                    <a:pt x="306" y="3914"/>
                  </a:lnTo>
                  <a:lnTo>
                    <a:pt x="286" y="3876"/>
                  </a:lnTo>
                  <a:lnTo>
                    <a:pt x="267" y="3837"/>
                  </a:lnTo>
                  <a:lnTo>
                    <a:pt x="248" y="3797"/>
                  </a:lnTo>
                  <a:lnTo>
                    <a:pt x="230" y="3758"/>
                  </a:lnTo>
                  <a:lnTo>
                    <a:pt x="213" y="3718"/>
                  </a:lnTo>
                  <a:lnTo>
                    <a:pt x="196" y="3677"/>
                  </a:lnTo>
                  <a:lnTo>
                    <a:pt x="180" y="3637"/>
                  </a:lnTo>
                  <a:lnTo>
                    <a:pt x="165" y="3596"/>
                  </a:lnTo>
                  <a:lnTo>
                    <a:pt x="150" y="3554"/>
                  </a:lnTo>
                  <a:lnTo>
                    <a:pt x="135" y="3513"/>
                  </a:lnTo>
                  <a:lnTo>
                    <a:pt x="122" y="3471"/>
                  </a:lnTo>
                  <a:lnTo>
                    <a:pt x="110" y="3429"/>
                  </a:lnTo>
                  <a:lnTo>
                    <a:pt x="97" y="3386"/>
                  </a:lnTo>
                  <a:lnTo>
                    <a:pt x="85" y="3344"/>
                  </a:lnTo>
                  <a:lnTo>
                    <a:pt x="75" y="3301"/>
                  </a:lnTo>
                  <a:lnTo>
                    <a:pt x="65" y="3258"/>
                  </a:lnTo>
                  <a:lnTo>
                    <a:pt x="55" y="3214"/>
                  </a:lnTo>
                  <a:lnTo>
                    <a:pt x="47" y="3171"/>
                  </a:lnTo>
                  <a:lnTo>
                    <a:pt x="38" y="3126"/>
                  </a:lnTo>
                  <a:lnTo>
                    <a:pt x="32" y="3081"/>
                  </a:lnTo>
                  <a:lnTo>
                    <a:pt x="25" y="3037"/>
                  </a:lnTo>
                  <a:lnTo>
                    <a:pt x="19" y="2992"/>
                  </a:lnTo>
                  <a:lnTo>
                    <a:pt x="14" y="2947"/>
                  </a:lnTo>
                  <a:lnTo>
                    <a:pt x="10" y="2902"/>
                  </a:lnTo>
                  <a:lnTo>
                    <a:pt x="7" y="2856"/>
                  </a:lnTo>
                  <a:lnTo>
                    <a:pt x="4" y="2810"/>
                  </a:lnTo>
                  <a:lnTo>
                    <a:pt x="2" y="2765"/>
                  </a:lnTo>
                  <a:lnTo>
                    <a:pt x="1" y="2719"/>
                  </a:lnTo>
                  <a:lnTo>
                    <a:pt x="0" y="2672"/>
                  </a:lnTo>
                  <a:lnTo>
                    <a:pt x="4" y="2535"/>
                  </a:lnTo>
                  <a:lnTo>
                    <a:pt x="14" y="2399"/>
                  </a:lnTo>
                  <a:lnTo>
                    <a:pt x="31" y="2265"/>
                  </a:lnTo>
                  <a:lnTo>
                    <a:pt x="54" y="2134"/>
                  </a:lnTo>
                  <a:lnTo>
                    <a:pt x="84" y="2005"/>
                  </a:lnTo>
                  <a:lnTo>
                    <a:pt x="120" y="1877"/>
                  </a:lnTo>
                  <a:lnTo>
                    <a:pt x="163" y="1753"/>
                  </a:lnTo>
                  <a:lnTo>
                    <a:pt x="211" y="1632"/>
                  </a:lnTo>
                  <a:lnTo>
                    <a:pt x="264" y="1514"/>
                  </a:lnTo>
                  <a:lnTo>
                    <a:pt x="323" y="1398"/>
                  </a:lnTo>
                  <a:lnTo>
                    <a:pt x="387" y="1287"/>
                  </a:lnTo>
                  <a:lnTo>
                    <a:pt x="457" y="1178"/>
                  </a:lnTo>
                  <a:lnTo>
                    <a:pt x="531" y="1073"/>
                  </a:lnTo>
                  <a:lnTo>
                    <a:pt x="611" y="972"/>
                  </a:lnTo>
                  <a:lnTo>
                    <a:pt x="695" y="876"/>
                  </a:lnTo>
                  <a:lnTo>
                    <a:pt x="783" y="783"/>
                  </a:lnTo>
                  <a:lnTo>
                    <a:pt x="876" y="694"/>
                  </a:lnTo>
                  <a:lnTo>
                    <a:pt x="973" y="610"/>
                  </a:lnTo>
                  <a:lnTo>
                    <a:pt x="1074" y="531"/>
                  </a:lnTo>
                  <a:lnTo>
                    <a:pt x="1179" y="457"/>
                  </a:lnTo>
                  <a:lnTo>
                    <a:pt x="1287" y="387"/>
                  </a:lnTo>
                  <a:lnTo>
                    <a:pt x="1400" y="323"/>
                  </a:lnTo>
                  <a:lnTo>
                    <a:pt x="1514" y="264"/>
                  </a:lnTo>
                  <a:lnTo>
                    <a:pt x="1632" y="210"/>
                  </a:lnTo>
                  <a:lnTo>
                    <a:pt x="1754" y="163"/>
                  </a:lnTo>
                  <a:lnTo>
                    <a:pt x="1879" y="120"/>
                  </a:lnTo>
                  <a:lnTo>
                    <a:pt x="2005" y="84"/>
                  </a:lnTo>
                  <a:lnTo>
                    <a:pt x="2135" y="54"/>
                  </a:lnTo>
                  <a:lnTo>
                    <a:pt x="2266" y="31"/>
                  </a:lnTo>
                  <a:lnTo>
                    <a:pt x="2399" y="14"/>
                  </a:lnTo>
                  <a:lnTo>
                    <a:pt x="2535" y="3"/>
                  </a:lnTo>
                  <a:lnTo>
                    <a:pt x="2674" y="0"/>
                  </a:lnTo>
                  <a:lnTo>
                    <a:pt x="2811" y="3"/>
                  </a:lnTo>
                  <a:lnTo>
                    <a:pt x="2947" y="14"/>
                  </a:lnTo>
                  <a:lnTo>
                    <a:pt x="3080" y="31"/>
                  </a:lnTo>
                  <a:lnTo>
                    <a:pt x="3211" y="54"/>
                  </a:lnTo>
                  <a:lnTo>
                    <a:pt x="3341" y="84"/>
                  </a:lnTo>
                  <a:lnTo>
                    <a:pt x="3467" y="120"/>
                  </a:lnTo>
                  <a:lnTo>
                    <a:pt x="3592" y="163"/>
                  </a:lnTo>
                  <a:lnTo>
                    <a:pt x="3714" y="210"/>
                  </a:lnTo>
                  <a:lnTo>
                    <a:pt x="3832" y="264"/>
                  </a:lnTo>
                  <a:lnTo>
                    <a:pt x="3946" y="323"/>
                  </a:lnTo>
                  <a:lnTo>
                    <a:pt x="4059" y="387"/>
                  </a:lnTo>
                  <a:lnTo>
                    <a:pt x="4167" y="457"/>
                  </a:lnTo>
                  <a:lnTo>
                    <a:pt x="4272" y="531"/>
                  </a:lnTo>
                  <a:lnTo>
                    <a:pt x="4373" y="610"/>
                  </a:lnTo>
                  <a:lnTo>
                    <a:pt x="4470" y="694"/>
                  </a:lnTo>
                  <a:lnTo>
                    <a:pt x="4563" y="783"/>
                  </a:lnTo>
                  <a:lnTo>
                    <a:pt x="4651" y="876"/>
                  </a:lnTo>
                  <a:lnTo>
                    <a:pt x="4735" y="972"/>
                  </a:lnTo>
                  <a:lnTo>
                    <a:pt x="4815" y="1073"/>
                  </a:lnTo>
                  <a:lnTo>
                    <a:pt x="4889" y="1178"/>
                  </a:lnTo>
                  <a:lnTo>
                    <a:pt x="4959" y="1287"/>
                  </a:lnTo>
                  <a:lnTo>
                    <a:pt x="5023" y="1398"/>
                  </a:lnTo>
                  <a:lnTo>
                    <a:pt x="5082" y="1514"/>
                  </a:lnTo>
                  <a:lnTo>
                    <a:pt x="5135" y="1632"/>
                  </a:lnTo>
                  <a:lnTo>
                    <a:pt x="5183" y="1753"/>
                  </a:lnTo>
                  <a:lnTo>
                    <a:pt x="5226" y="1877"/>
                  </a:lnTo>
                  <a:lnTo>
                    <a:pt x="5262" y="2005"/>
                  </a:lnTo>
                  <a:lnTo>
                    <a:pt x="5292" y="2134"/>
                  </a:lnTo>
                  <a:lnTo>
                    <a:pt x="5315" y="2265"/>
                  </a:lnTo>
                  <a:lnTo>
                    <a:pt x="5332" y="2399"/>
                  </a:lnTo>
                  <a:lnTo>
                    <a:pt x="5342" y="2535"/>
                  </a:lnTo>
                  <a:lnTo>
                    <a:pt x="5346" y="2672"/>
                  </a:lnTo>
                  <a:lnTo>
                    <a:pt x="5345" y="2719"/>
                  </a:lnTo>
                  <a:lnTo>
                    <a:pt x="5344" y="2765"/>
                  </a:lnTo>
                  <a:lnTo>
                    <a:pt x="5342" y="2810"/>
                  </a:lnTo>
                  <a:lnTo>
                    <a:pt x="5339" y="2856"/>
                  </a:lnTo>
                  <a:lnTo>
                    <a:pt x="5336" y="2902"/>
                  </a:lnTo>
                  <a:lnTo>
                    <a:pt x="5332" y="2947"/>
                  </a:lnTo>
                  <a:lnTo>
                    <a:pt x="5327" y="2992"/>
                  </a:lnTo>
                  <a:lnTo>
                    <a:pt x="5321" y="3037"/>
                  </a:lnTo>
                  <a:lnTo>
                    <a:pt x="5314" y="3081"/>
                  </a:lnTo>
                  <a:lnTo>
                    <a:pt x="5308" y="3126"/>
                  </a:lnTo>
                  <a:lnTo>
                    <a:pt x="5299" y="3171"/>
                  </a:lnTo>
                  <a:lnTo>
                    <a:pt x="5291" y="3214"/>
                  </a:lnTo>
                  <a:lnTo>
                    <a:pt x="5281" y="3258"/>
                  </a:lnTo>
                  <a:lnTo>
                    <a:pt x="5271" y="3301"/>
                  </a:lnTo>
                  <a:lnTo>
                    <a:pt x="5261" y="3344"/>
                  </a:lnTo>
                  <a:lnTo>
                    <a:pt x="5249" y="3386"/>
                  </a:lnTo>
                  <a:lnTo>
                    <a:pt x="5236" y="3429"/>
                  </a:lnTo>
                  <a:lnTo>
                    <a:pt x="5224" y="3471"/>
                  </a:lnTo>
                  <a:lnTo>
                    <a:pt x="5211" y="3513"/>
                  </a:lnTo>
                  <a:lnTo>
                    <a:pt x="5196" y="3555"/>
                  </a:lnTo>
                  <a:lnTo>
                    <a:pt x="5181" y="3596"/>
                  </a:lnTo>
                  <a:lnTo>
                    <a:pt x="5166" y="3637"/>
                  </a:lnTo>
                  <a:lnTo>
                    <a:pt x="5150" y="3677"/>
                  </a:lnTo>
                  <a:lnTo>
                    <a:pt x="5133" y="3718"/>
                  </a:lnTo>
                  <a:lnTo>
                    <a:pt x="5116" y="3758"/>
                  </a:lnTo>
                  <a:lnTo>
                    <a:pt x="5098" y="3797"/>
                  </a:lnTo>
                  <a:lnTo>
                    <a:pt x="5079" y="3837"/>
                  </a:lnTo>
                  <a:lnTo>
                    <a:pt x="5060" y="3876"/>
                  </a:lnTo>
                  <a:lnTo>
                    <a:pt x="5040" y="3914"/>
                  </a:lnTo>
                  <a:lnTo>
                    <a:pt x="5020" y="3953"/>
                  </a:lnTo>
                  <a:lnTo>
                    <a:pt x="4998" y="3990"/>
                  </a:lnTo>
                  <a:lnTo>
                    <a:pt x="4977" y="4028"/>
                  </a:lnTo>
                  <a:close/>
                  <a:moveTo>
                    <a:pt x="2674" y="580"/>
                  </a:moveTo>
                  <a:lnTo>
                    <a:pt x="2781" y="583"/>
                  </a:lnTo>
                  <a:lnTo>
                    <a:pt x="2887" y="591"/>
                  </a:lnTo>
                  <a:lnTo>
                    <a:pt x="2991" y="605"/>
                  </a:lnTo>
                  <a:lnTo>
                    <a:pt x="3094" y="623"/>
                  </a:lnTo>
                  <a:lnTo>
                    <a:pt x="3196" y="646"/>
                  </a:lnTo>
                  <a:lnTo>
                    <a:pt x="3295" y="675"/>
                  </a:lnTo>
                  <a:lnTo>
                    <a:pt x="3392" y="708"/>
                  </a:lnTo>
                  <a:lnTo>
                    <a:pt x="3487" y="745"/>
                  </a:lnTo>
                  <a:lnTo>
                    <a:pt x="3580" y="786"/>
                  </a:lnTo>
                  <a:lnTo>
                    <a:pt x="3670" y="833"/>
                  </a:lnTo>
                  <a:lnTo>
                    <a:pt x="3757" y="883"/>
                  </a:lnTo>
                  <a:lnTo>
                    <a:pt x="3842" y="938"/>
                  </a:lnTo>
                  <a:lnTo>
                    <a:pt x="3925" y="996"/>
                  </a:lnTo>
                  <a:lnTo>
                    <a:pt x="4004" y="1058"/>
                  </a:lnTo>
                  <a:lnTo>
                    <a:pt x="4079" y="1124"/>
                  </a:lnTo>
                  <a:lnTo>
                    <a:pt x="4153" y="1193"/>
                  </a:lnTo>
                  <a:lnTo>
                    <a:pt x="4222" y="1265"/>
                  </a:lnTo>
                  <a:lnTo>
                    <a:pt x="4288" y="1342"/>
                  </a:lnTo>
                  <a:lnTo>
                    <a:pt x="4349" y="1421"/>
                  </a:lnTo>
                  <a:lnTo>
                    <a:pt x="4408" y="1502"/>
                  </a:lnTo>
                  <a:lnTo>
                    <a:pt x="4462" y="1587"/>
                  </a:lnTo>
                  <a:lnTo>
                    <a:pt x="4513" y="1676"/>
                  </a:lnTo>
                  <a:lnTo>
                    <a:pt x="4559" y="1766"/>
                  </a:lnTo>
                  <a:lnTo>
                    <a:pt x="4601" y="1858"/>
                  </a:lnTo>
                  <a:lnTo>
                    <a:pt x="4638" y="1953"/>
                  </a:lnTo>
                  <a:lnTo>
                    <a:pt x="4671" y="2051"/>
                  </a:lnTo>
                  <a:lnTo>
                    <a:pt x="4699" y="2149"/>
                  </a:lnTo>
                  <a:lnTo>
                    <a:pt x="4722" y="2250"/>
                  </a:lnTo>
                  <a:lnTo>
                    <a:pt x="4741" y="2353"/>
                  </a:lnTo>
                  <a:lnTo>
                    <a:pt x="4754" y="2459"/>
                  </a:lnTo>
                  <a:lnTo>
                    <a:pt x="4763" y="2565"/>
                  </a:lnTo>
                  <a:lnTo>
                    <a:pt x="4765" y="2672"/>
                  </a:lnTo>
                  <a:lnTo>
                    <a:pt x="4763" y="2781"/>
                  </a:lnTo>
                  <a:lnTo>
                    <a:pt x="4754" y="2887"/>
                  </a:lnTo>
                  <a:lnTo>
                    <a:pt x="4741" y="2991"/>
                  </a:lnTo>
                  <a:lnTo>
                    <a:pt x="4722" y="3094"/>
                  </a:lnTo>
                  <a:lnTo>
                    <a:pt x="4699" y="3195"/>
                  </a:lnTo>
                  <a:lnTo>
                    <a:pt x="4671" y="3295"/>
                  </a:lnTo>
                  <a:lnTo>
                    <a:pt x="4638" y="3392"/>
                  </a:lnTo>
                  <a:lnTo>
                    <a:pt x="4601" y="3487"/>
                  </a:lnTo>
                  <a:lnTo>
                    <a:pt x="4559" y="3580"/>
                  </a:lnTo>
                  <a:lnTo>
                    <a:pt x="4513" y="3670"/>
                  </a:lnTo>
                  <a:lnTo>
                    <a:pt x="4462" y="3757"/>
                  </a:lnTo>
                  <a:lnTo>
                    <a:pt x="4408" y="3842"/>
                  </a:lnTo>
                  <a:lnTo>
                    <a:pt x="4349" y="3924"/>
                  </a:lnTo>
                  <a:lnTo>
                    <a:pt x="4288" y="4004"/>
                  </a:lnTo>
                  <a:lnTo>
                    <a:pt x="4222" y="4079"/>
                  </a:lnTo>
                  <a:lnTo>
                    <a:pt x="4153" y="4152"/>
                  </a:lnTo>
                  <a:lnTo>
                    <a:pt x="4079" y="4221"/>
                  </a:lnTo>
                  <a:lnTo>
                    <a:pt x="4004" y="4287"/>
                  </a:lnTo>
                  <a:lnTo>
                    <a:pt x="3925" y="4349"/>
                  </a:lnTo>
                  <a:lnTo>
                    <a:pt x="3842" y="4407"/>
                  </a:lnTo>
                  <a:lnTo>
                    <a:pt x="3757" y="4461"/>
                  </a:lnTo>
                  <a:lnTo>
                    <a:pt x="3670" y="4512"/>
                  </a:lnTo>
                  <a:lnTo>
                    <a:pt x="3580" y="4558"/>
                  </a:lnTo>
                  <a:lnTo>
                    <a:pt x="3487" y="4601"/>
                  </a:lnTo>
                  <a:lnTo>
                    <a:pt x="3392" y="4638"/>
                  </a:lnTo>
                  <a:lnTo>
                    <a:pt x="3295" y="4671"/>
                  </a:lnTo>
                  <a:lnTo>
                    <a:pt x="3196" y="4698"/>
                  </a:lnTo>
                  <a:lnTo>
                    <a:pt x="3094" y="4722"/>
                  </a:lnTo>
                  <a:lnTo>
                    <a:pt x="2991" y="4741"/>
                  </a:lnTo>
                  <a:lnTo>
                    <a:pt x="2887" y="4754"/>
                  </a:lnTo>
                  <a:lnTo>
                    <a:pt x="2781" y="4762"/>
                  </a:lnTo>
                  <a:lnTo>
                    <a:pt x="2674" y="4764"/>
                  </a:lnTo>
                  <a:lnTo>
                    <a:pt x="2565" y="4762"/>
                  </a:lnTo>
                  <a:lnTo>
                    <a:pt x="2459" y="4754"/>
                  </a:lnTo>
                  <a:lnTo>
                    <a:pt x="2355" y="4741"/>
                  </a:lnTo>
                  <a:lnTo>
                    <a:pt x="2252" y="4722"/>
                  </a:lnTo>
                  <a:lnTo>
                    <a:pt x="2150" y="4698"/>
                  </a:lnTo>
                  <a:lnTo>
                    <a:pt x="2051" y="4671"/>
                  </a:lnTo>
                  <a:lnTo>
                    <a:pt x="1954" y="4638"/>
                  </a:lnTo>
                  <a:lnTo>
                    <a:pt x="1859" y="4601"/>
                  </a:lnTo>
                  <a:lnTo>
                    <a:pt x="1766" y="4558"/>
                  </a:lnTo>
                  <a:lnTo>
                    <a:pt x="1676" y="4512"/>
                  </a:lnTo>
                  <a:lnTo>
                    <a:pt x="1589" y="4461"/>
                  </a:lnTo>
                  <a:lnTo>
                    <a:pt x="1504" y="4407"/>
                  </a:lnTo>
                  <a:lnTo>
                    <a:pt x="1421" y="4349"/>
                  </a:lnTo>
                  <a:lnTo>
                    <a:pt x="1342" y="4287"/>
                  </a:lnTo>
                  <a:lnTo>
                    <a:pt x="1267" y="4221"/>
                  </a:lnTo>
                  <a:lnTo>
                    <a:pt x="1193" y="4152"/>
                  </a:lnTo>
                  <a:lnTo>
                    <a:pt x="1124" y="4079"/>
                  </a:lnTo>
                  <a:lnTo>
                    <a:pt x="1058" y="4004"/>
                  </a:lnTo>
                  <a:lnTo>
                    <a:pt x="997" y="3924"/>
                  </a:lnTo>
                  <a:lnTo>
                    <a:pt x="938" y="3842"/>
                  </a:lnTo>
                  <a:lnTo>
                    <a:pt x="884" y="3757"/>
                  </a:lnTo>
                  <a:lnTo>
                    <a:pt x="833" y="3670"/>
                  </a:lnTo>
                  <a:lnTo>
                    <a:pt x="787" y="3580"/>
                  </a:lnTo>
                  <a:lnTo>
                    <a:pt x="745" y="3487"/>
                  </a:lnTo>
                  <a:lnTo>
                    <a:pt x="708" y="3392"/>
                  </a:lnTo>
                  <a:lnTo>
                    <a:pt x="675" y="3295"/>
                  </a:lnTo>
                  <a:lnTo>
                    <a:pt x="647" y="3195"/>
                  </a:lnTo>
                  <a:lnTo>
                    <a:pt x="624" y="3094"/>
                  </a:lnTo>
                  <a:lnTo>
                    <a:pt x="605" y="2991"/>
                  </a:lnTo>
                  <a:lnTo>
                    <a:pt x="592" y="2887"/>
                  </a:lnTo>
                  <a:lnTo>
                    <a:pt x="583" y="2781"/>
                  </a:lnTo>
                  <a:lnTo>
                    <a:pt x="581" y="2672"/>
                  </a:lnTo>
                  <a:lnTo>
                    <a:pt x="583" y="2565"/>
                  </a:lnTo>
                  <a:lnTo>
                    <a:pt x="592" y="2459"/>
                  </a:lnTo>
                  <a:lnTo>
                    <a:pt x="605" y="2353"/>
                  </a:lnTo>
                  <a:lnTo>
                    <a:pt x="624" y="2250"/>
                  </a:lnTo>
                  <a:lnTo>
                    <a:pt x="647" y="2149"/>
                  </a:lnTo>
                  <a:lnTo>
                    <a:pt x="675" y="2051"/>
                  </a:lnTo>
                  <a:lnTo>
                    <a:pt x="708" y="1953"/>
                  </a:lnTo>
                  <a:lnTo>
                    <a:pt x="745" y="1858"/>
                  </a:lnTo>
                  <a:lnTo>
                    <a:pt x="787" y="1766"/>
                  </a:lnTo>
                  <a:lnTo>
                    <a:pt x="833" y="1676"/>
                  </a:lnTo>
                  <a:lnTo>
                    <a:pt x="884" y="1587"/>
                  </a:lnTo>
                  <a:lnTo>
                    <a:pt x="938" y="1502"/>
                  </a:lnTo>
                  <a:lnTo>
                    <a:pt x="997" y="1421"/>
                  </a:lnTo>
                  <a:lnTo>
                    <a:pt x="1058" y="1342"/>
                  </a:lnTo>
                  <a:lnTo>
                    <a:pt x="1124" y="1265"/>
                  </a:lnTo>
                  <a:lnTo>
                    <a:pt x="1193" y="1193"/>
                  </a:lnTo>
                  <a:lnTo>
                    <a:pt x="1267" y="1124"/>
                  </a:lnTo>
                  <a:lnTo>
                    <a:pt x="1342" y="1058"/>
                  </a:lnTo>
                  <a:lnTo>
                    <a:pt x="1421" y="996"/>
                  </a:lnTo>
                  <a:lnTo>
                    <a:pt x="1504" y="938"/>
                  </a:lnTo>
                  <a:lnTo>
                    <a:pt x="1589" y="883"/>
                  </a:lnTo>
                  <a:lnTo>
                    <a:pt x="1676" y="833"/>
                  </a:lnTo>
                  <a:lnTo>
                    <a:pt x="1766" y="786"/>
                  </a:lnTo>
                  <a:lnTo>
                    <a:pt x="1859" y="745"/>
                  </a:lnTo>
                  <a:lnTo>
                    <a:pt x="1954" y="708"/>
                  </a:lnTo>
                  <a:lnTo>
                    <a:pt x="2051" y="675"/>
                  </a:lnTo>
                  <a:lnTo>
                    <a:pt x="2150" y="646"/>
                  </a:lnTo>
                  <a:lnTo>
                    <a:pt x="2252" y="623"/>
                  </a:lnTo>
                  <a:lnTo>
                    <a:pt x="2355" y="605"/>
                  </a:lnTo>
                  <a:lnTo>
                    <a:pt x="2459" y="591"/>
                  </a:lnTo>
                  <a:lnTo>
                    <a:pt x="2565" y="583"/>
                  </a:lnTo>
                  <a:lnTo>
                    <a:pt x="2674" y="58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31" name="Freeform 10"/>
            <p:cNvSpPr>
              <a:spLocks noEditPoints="1"/>
            </p:cNvSpPr>
            <p:nvPr/>
          </p:nvSpPr>
          <p:spPr bwMode="auto">
            <a:xfrm>
              <a:off x="4296233" y="3313415"/>
              <a:ext cx="1060450" cy="1649413"/>
            </a:xfrm>
            <a:custGeom>
              <a:avLst/>
              <a:gdLst>
                <a:gd name="T0" fmla="*/ 326 w 5346"/>
                <a:gd name="T1" fmla="*/ 4361 h 8313"/>
                <a:gd name="T2" fmla="*/ 230 w 5346"/>
                <a:gd name="T3" fmla="*/ 4555 h 8313"/>
                <a:gd name="T4" fmla="*/ 150 w 5346"/>
                <a:gd name="T5" fmla="*/ 4758 h 8313"/>
                <a:gd name="T6" fmla="*/ 85 w 5346"/>
                <a:gd name="T7" fmla="*/ 4969 h 8313"/>
                <a:gd name="T8" fmla="*/ 38 w 5346"/>
                <a:gd name="T9" fmla="*/ 5187 h 8313"/>
                <a:gd name="T10" fmla="*/ 10 w 5346"/>
                <a:gd name="T11" fmla="*/ 5411 h 8313"/>
                <a:gd name="T12" fmla="*/ 0 w 5346"/>
                <a:gd name="T13" fmla="*/ 5641 h 8313"/>
                <a:gd name="T14" fmla="*/ 84 w 5346"/>
                <a:gd name="T15" fmla="*/ 6308 h 8313"/>
                <a:gd name="T16" fmla="*/ 323 w 5346"/>
                <a:gd name="T17" fmla="*/ 6915 h 8313"/>
                <a:gd name="T18" fmla="*/ 695 w 5346"/>
                <a:gd name="T19" fmla="*/ 7438 h 8313"/>
                <a:gd name="T20" fmla="*/ 1179 w 5346"/>
                <a:gd name="T21" fmla="*/ 7856 h 8313"/>
                <a:gd name="T22" fmla="*/ 1754 w 5346"/>
                <a:gd name="T23" fmla="*/ 8150 h 8313"/>
                <a:gd name="T24" fmla="*/ 2399 w 5346"/>
                <a:gd name="T25" fmla="*/ 8299 h 8313"/>
                <a:gd name="T26" fmla="*/ 3080 w 5346"/>
                <a:gd name="T27" fmla="*/ 8282 h 8313"/>
                <a:gd name="T28" fmla="*/ 3714 w 5346"/>
                <a:gd name="T29" fmla="*/ 8103 h 8313"/>
                <a:gd name="T30" fmla="*/ 4272 w 5346"/>
                <a:gd name="T31" fmla="*/ 7782 h 8313"/>
                <a:gd name="T32" fmla="*/ 4735 w 5346"/>
                <a:gd name="T33" fmla="*/ 7341 h 8313"/>
                <a:gd name="T34" fmla="*/ 5082 w 5346"/>
                <a:gd name="T35" fmla="*/ 6799 h 8313"/>
                <a:gd name="T36" fmla="*/ 5292 w 5346"/>
                <a:gd name="T37" fmla="*/ 6180 h 8313"/>
                <a:gd name="T38" fmla="*/ 5345 w 5346"/>
                <a:gd name="T39" fmla="*/ 5594 h 8313"/>
                <a:gd name="T40" fmla="*/ 5332 w 5346"/>
                <a:gd name="T41" fmla="*/ 5366 h 8313"/>
                <a:gd name="T42" fmla="*/ 5299 w 5346"/>
                <a:gd name="T43" fmla="*/ 5143 h 8313"/>
                <a:gd name="T44" fmla="*/ 5249 w 5346"/>
                <a:gd name="T45" fmla="*/ 4927 h 8313"/>
                <a:gd name="T46" fmla="*/ 5181 w 5346"/>
                <a:gd name="T47" fmla="*/ 4718 h 8313"/>
                <a:gd name="T48" fmla="*/ 5098 w 5346"/>
                <a:gd name="T49" fmla="*/ 4516 h 8313"/>
                <a:gd name="T50" fmla="*/ 4998 w 5346"/>
                <a:gd name="T51" fmla="*/ 4323 h 8313"/>
                <a:gd name="T52" fmla="*/ 2991 w 5346"/>
                <a:gd name="T53" fmla="*/ 7708 h 8313"/>
                <a:gd name="T54" fmla="*/ 3487 w 5346"/>
                <a:gd name="T55" fmla="*/ 7568 h 8313"/>
                <a:gd name="T56" fmla="*/ 3925 w 5346"/>
                <a:gd name="T57" fmla="*/ 7317 h 8313"/>
                <a:gd name="T58" fmla="*/ 4288 w 5346"/>
                <a:gd name="T59" fmla="*/ 6971 h 8313"/>
                <a:gd name="T60" fmla="*/ 4559 w 5346"/>
                <a:gd name="T61" fmla="*/ 6547 h 8313"/>
                <a:gd name="T62" fmla="*/ 4722 w 5346"/>
                <a:gd name="T63" fmla="*/ 6063 h 8313"/>
                <a:gd name="T64" fmla="*/ 4763 w 5346"/>
                <a:gd name="T65" fmla="*/ 5532 h 8313"/>
                <a:gd name="T66" fmla="*/ 4671 w 5346"/>
                <a:gd name="T67" fmla="*/ 5018 h 8313"/>
                <a:gd name="T68" fmla="*/ 4462 w 5346"/>
                <a:gd name="T69" fmla="*/ 4556 h 8313"/>
                <a:gd name="T70" fmla="*/ 4153 w 5346"/>
                <a:gd name="T71" fmla="*/ 4161 h 8313"/>
                <a:gd name="T72" fmla="*/ 3757 w 5346"/>
                <a:gd name="T73" fmla="*/ 3852 h 8313"/>
                <a:gd name="T74" fmla="*/ 3295 w 5346"/>
                <a:gd name="T75" fmla="*/ 3642 h 8313"/>
                <a:gd name="T76" fmla="*/ 2781 w 5346"/>
                <a:gd name="T77" fmla="*/ 3551 h 8313"/>
                <a:gd name="T78" fmla="*/ 2252 w 5346"/>
                <a:gd name="T79" fmla="*/ 3591 h 8313"/>
                <a:gd name="T80" fmla="*/ 1766 w 5346"/>
                <a:gd name="T81" fmla="*/ 3755 h 8313"/>
                <a:gd name="T82" fmla="*/ 1342 w 5346"/>
                <a:gd name="T83" fmla="*/ 4026 h 8313"/>
                <a:gd name="T84" fmla="*/ 997 w 5346"/>
                <a:gd name="T85" fmla="*/ 4389 h 8313"/>
                <a:gd name="T86" fmla="*/ 745 w 5346"/>
                <a:gd name="T87" fmla="*/ 4826 h 8313"/>
                <a:gd name="T88" fmla="*/ 605 w 5346"/>
                <a:gd name="T89" fmla="*/ 5322 h 8313"/>
                <a:gd name="T90" fmla="*/ 592 w 5346"/>
                <a:gd name="T91" fmla="*/ 5854 h 8313"/>
                <a:gd name="T92" fmla="*/ 708 w 5346"/>
                <a:gd name="T93" fmla="*/ 6360 h 8313"/>
                <a:gd name="T94" fmla="*/ 938 w 5346"/>
                <a:gd name="T95" fmla="*/ 6811 h 8313"/>
                <a:gd name="T96" fmla="*/ 1267 w 5346"/>
                <a:gd name="T97" fmla="*/ 7189 h 8313"/>
                <a:gd name="T98" fmla="*/ 1676 w 5346"/>
                <a:gd name="T99" fmla="*/ 7480 h 8313"/>
                <a:gd name="T100" fmla="*/ 2150 w 5346"/>
                <a:gd name="T101" fmla="*/ 7667 h 8313"/>
                <a:gd name="T102" fmla="*/ 2674 w 5346"/>
                <a:gd name="T103" fmla="*/ 7733 h 8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46" h="8313">
                  <a:moveTo>
                    <a:pt x="4977" y="4285"/>
                  </a:moveTo>
                  <a:lnTo>
                    <a:pt x="2674" y="0"/>
                  </a:lnTo>
                  <a:lnTo>
                    <a:pt x="369" y="4285"/>
                  </a:lnTo>
                  <a:lnTo>
                    <a:pt x="348" y="4323"/>
                  </a:lnTo>
                  <a:lnTo>
                    <a:pt x="326" y="4361"/>
                  </a:lnTo>
                  <a:lnTo>
                    <a:pt x="306" y="4399"/>
                  </a:lnTo>
                  <a:lnTo>
                    <a:pt x="286" y="4437"/>
                  </a:lnTo>
                  <a:lnTo>
                    <a:pt x="267" y="4476"/>
                  </a:lnTo>
                  <a:lnTo>
                    <a:pt x="248" y="4516"/>
                  </a:lnTo>
                  <a:lnTo>
                    <a:pt x="230" y="4555"/>
                  </a:lnTo>
                  <a:lnTo>
                    <a:pt x="213" y="4595"/>
                  </a:lnTo>
                  <a:lnTo>
                    <a:pt x="196" y="4636"/>
                  </a:lnTo>
                  <a:lnTo>
                    <a:pt x="180" y="4676"/>
                  </a:lnTo>
                  <a:lnTo>
                    <a:pt x="165" y="4718"/>
                  </a:lnTo>
                  <a:lnTo>
                    <a:pt x="150" y="4758"/>
                  </a:lnTo>
                  <a:lnTo>
                    <a:pt x="135" y="4800"/>
                  </a:lnTo>
                  <a:lnTo>
                    <a:pt x="122" y="4842"/>
                  </a:lnTo>
                  <a:lnTo>
                    <a:pt x="110" y="4884"/>
                  </a:lnTo>
                  <a:lnTo>
                    <a:pt x="97" y="4927"/>
                  </a:lnTo>
                  <a:lnTo>
                    <a:pt x="85" y="4969"/>
                  </a:lnTo>
                  <a:lnTo>
                    <a:pt x="75" y="5012"/>
                  </a:lnTo>
                  <a:lnTo>
                    <a:pt x="65" y="5055"/>
                  </a:lnTo>
                  <a:lnTo>
                    <a:pt x="55" y="5099"/>
                  </a:lnTo>
                  <a:lnTo>
                    <a:pt x="47" y="5143"/>
                  </a:lnTo>
                  <a:lnTo>
                    <a:pt x="38" y="5187"/>
                  </a:lnTo>
                  <a:lnTo>
                    <a:pt x="32" y="5232"/>
                  </a:lnTo>
                  <a:lnTo>
                    <a:pt x="25" y="5276"/>
                  </a:lnTo>
                  <a:lnTo>
                    <a:pt x="19" y="5321"/>
                  </a:lnTo>
                  <a:lnTo>
                    <a:pt x="14" y="5366"/>
                  </a:lnTo>
                  <a:lnTo>
                    <a:pt x="10" y="5411"/>
                  </a:lnTo>
                  <a:lnTo>
                    <a:pt x="7" y="5457"/>
                  </a:lnTo>
                  <a:lnTo>
                    <a:pt x="4" y="5503"/>
                  </a:lnTo>
                  <a:lnTo>
                    <a:pt x="2" y="5548"/>
                  </a:lnTo>
                  <a:lnTo>
                    <a:pt x="1" y="5594"/>
                  </a:lnTo>
                  <a:lnTo>
                    <a:pt x="0" y="5641"/>
                  </a:lnTo>
                  <a:lnTo>
                    <a:pt x="4" y="5778"/>
                  </a:lnTo>
                  <a:lnTo>
                    <a:pt x="14" y="5914"/>
                  </a:lnTo>
                  <a:lnTo>
                    <a:pt x="31" y="6048"/>
                  </a:lnTo>
                  <a:lnTo>
                    <a:pt x="54" y="6180"/>
                  </a:lnTo>
                  <a:lnTo>
                    <a:pt x="84" y="6308"/>
                  </a:lnTo>
                  <a:lnTo>
                    <a:pt x="120" y="6436"/>
                  </a:lnTo>
                  <a:lnTo>
                    <a:pt x="163" y="6560"/>
                  </a:lnTo>
                  <a:lnTo>
                    <a:pt x="211" y="6681"/>
                  </a:lnTo>
                  <a:lnTo>
                    <a:pt x="264" y="6799"/>
                  </a:lnTo>
                  <a:lnTo>
                    <a:pt x="323" y="6915"/>
                  </a:lnTo>
                  <a:lnTo>
                    <a:pt x="387" y="7026"/>
                  </a:lnTo>
                  <a:lnTo>
                    <a:pt x="457" y="7135"/>
                  </a:lnTo>
                  <a:lnTo>
                    <a:pt x="531" y="7240"/>
                  </a:lnTo>
                  <a:lnTo>
                    <a:pt x="611" y="7341"/>
                  </a:lnTo>
                  <a:lnTo>
                    <a:pt x="695" y="7438"/>
                  </a:lnTo>
                  <a:lnTo>
                    <a:pt x="783" y="7530"/>
                  </a:lnTo>
                  <a:lnTo>
                    <a:pt x="876" y="7619"/>
                  </a:lnTo>
                  <a:lnTo>
                    <a:pt x="973" y="7703"/>
                  </a:lnTo>
                  <a:lnTo>
                    <a:pt x="1074" y="7782"/>
                  </a:lnTo>
                  <a:lnTo>
                    <a:pt x="1179" y="7856"/>
                  </a:lnTo>
                  <a:lnTo>
                    <a:pt x="1287" y="7926"/>
                  </a:lnTo>
                  <a:lnTo>
                    <a:pt x="1400" y="7990"/>
                  </a:lnTo>
                  <a:lnTo>
                    <a:pt x="1514" y="8050"/>
                  </a:lnTo>
                  <a:lnTo>
                    <a:pt x="1632" y="8103"/>
                  </a:lnTo>
                  <a:lnTo>
                    <a:pt x="1754" y="8150"/>
                  </a:lnTo>
                  <a:lnTo>
                    <a:pt x="1879" y="8193"/>
                  </a:lnTo>
                  <a:lnTo>
                    <a:pt x="2005" y="8229"/>
                  </a:lnTo>
                  <a:lnTo>
                    <a:pt x="2135" y="8259"/>
                  </a:lnTo>
                  <a:lnTo>
                    <a:pt x="2266" y="8282"/>
                  </a:lnTo>
                  <a:lnTo>
                    <a:pt x="2399" y="8299"/>
                  </a:lnTo>
                  <a:lnTo>
                    <a:pt x="2535" y="8310"/>
                  </a:lnTo>
                  <a:lnTo>
                    <a:pt x="2674" y="8313"/>
                  </a:lnTo>
                  <a:lnTo>
                    <a:pt x="2811" y="8310"/>
                  </a:lnTo>
                  <a:lnTo>
                    <a:pt x="2947" y="8299"/>
                  </a:lnTo>
                  <a:lnTo>
                    <a:pt x="3080" y="8282"/>
                  </a:lnTo>
                  <a:lnTo>
                    <a:pt x="3211" y="8259"/>
                  </a:lnTo>
                  <a:lnTo>
                    <a:pt x="3341" y="8229"/>
                  </a:lnTo>
                  <a:lnTo>
                    <a:pt x="3467" y="8193"/>
                  </a:lnTo>
                  <a:lnTo>
                    <a:pt x="3592" y="8150"/>
                  </a:lnTo>
                  <a:lnTo>
                    <a:pt x="3714" y="8103"/>
                  </a:lnTo>
                  <a:lnTo>
                    <a:pt x="3832" y="8050"/>
                  </a:lnTo>
                  <a:lnTo>
                    <a:pt x="3946" y="7990"/>
                  </a:lnTo>
                  <a:lnTo>
                    <a:pt x="4059" y="7926"/>
                  </a:lnTo>
                  <a:lnTo>
                    <a:pt x="4167" y="7856"/>
                  </a:lnTo>
                  <a:lnTo>
                    <a:pt x="4272" y="7782"/>
                  </a:lnTo>
                  <a:lnTo>
                    <a:pt x="4373" y="7703"/>
                  </a:lnTo>
                  <a:lnTo>
                    <a:pt x="4470" y="7619"/>
                  </a:lnTo>
                  <a:lnTo>
                    <a:pt x="4563" y="7530"/>
                  </a:lnTo>
                  <a:lnTo>
                    <a:pt x="4651" y="7438"/>
                  </a:lnTo>
                  <a:lnTo>
                    <a:pt x="4735" y="7341"/>
                  </a:lnTo>
                  <a:lnTo>
                    <a:pt x="4815" y="7240"/>
                  </a:lnTo>
                  <a:lnTo>
                    <a:pt x="4889" y="7135"/>
                  </a:lnTo>
                  <a:lnTo>
                    <a:pt x="4959" y="7026"/>
                  </a:lnTo>
                  <a:lnTo>
                    <a:pt x="5023" y="6915"/>
                  </a:lnTo>
                  <a:lnTo>
                    <a:pt x="5082" y="6799"/>
                  </a:lnTo>
                  <a:lnTo>
                    <a:pt x="5135" y="6681"/>
                  </a:lnTo>
                  <a:lnTo>
                    <a:pt x="5183" y="6560"/>
                  </a:lnTo>
                  <a:lnTo>
                    <a:pt x="5226" y="6436"/>
                  </a:lnTo>
                  <a:lnTo>
                    <a:pt x="5262" y="6308"/>
                  </a:lnTo>
                  <a:lnTo>
                    <a:pt x="5292" y="6180"/>
                  </a:lnTo>
                  <a:lnTo>
                    <a:pt x="5315" y="6048"/>
                  </a:lnTo>
                  <a:lnTo>
                    <a:pt x="5332" y="5914"/>
                  </a:lnTo>
                  <a:lnTo>
                    <a:pt x="5342" y="5778"/>
                  </a:lnTo>
                  <a:lnTo>
                    <a:pt x="5346" y="5641"/>
                  </a:lnTo>
                  <a:lnTo>
                    <a:pt x="5345" y="5594"/>
                  </a:lnTo>
                  <a:lnTo>
                    <a:pt x="5344" y="5548"/>
                  </a:lnTo>
                  <a:lnTo>
                    <a:pt x="5342" y="5503"/>
                  </a:lnTo>
                  <a:lnTo>
                    <a:pt x="5339" y="5457"/>
                  </a:lnTo>
                  <a:lnTo>
                    <a:pt x="5336" y="5411"/>
                  </a:lnTo>
                  <a:lnTo>
                    <a:pt x="5332" y="5366"/>
                  </a:lnTo>
                  <a:lnTo>
                    <a:pt x="5327" y="5321"/>
                  </a:lnTo>
                  <a:lnTo>
                    <a:pt x="5321" y="5276"/>
                  </a:lnTo>
                  <a:lnTo>
                    <a:pt x="5314" y="5232"/>
                  </a:lnTo>
                  <a:lnTo>
                    <a:pt x="5308" y="5187"/>
                  </a:lnTo>
                  <a:lnTo>
                    <a:pt x="5299" y="5143"/>
                  </a:lnTo>
                  <a:lnTo>
                    <a:pt x="5291" y="5099"/>
                  </a:lnTo>
                  <a:lnTo>
                    <a:pt x="5281" y="5055"/>
                  </a:lnTo>
                  <a:lnTo>
                    <a:pt x="5271" y="5012"/>
                  </a:lnTo>
                  <a:lnTo>
                    <a:pt x="5261" y="4969"/>
                  </a:lnTo>
                  <a:lnTo>
                    <a:pt x="5249" y="4927"/>
                  </a:lnTo>
                  <a:lnTo>
                    <a:pt x="5236" y="4884"/>
                  </a:lnTo>
                  <a:lnTo>
                    <a:pt x="5224" y="4842"/>
                  </a:lnTo>
                  <a:lnTo>
                    <a:pt x="5211" y="4800"/>
                  </a:lnTo>
                  <a:lnTo>
                    <a:pt x="5196" y="4758"/>
                  </a:lnTo>
                  <a:lnTo>
                    <a:pt x="5181" y="4718"/>
                  </a:lnTo>
                  <a:lnTo>
                    <a:pt x="5166" y="4676"/>
                  </a:lnTo>
                  <a:lnTo>
                    <a:pt x="5150" y="4636"/>
                  </a:lnTo>
                  <a:lnTo>
                    <a:pt x="5133" y="4595"/>
                  </a:lnTo>
                  <a:lnTo>
                    <a:pt x="5116" y="4555"/>
                  </a:lnTo>
                  <a:lnTo>
                    <a:pt x="5098" y="4516"/>
                  </a:lnTo>
                  <a:lnTo>
                    <a:pt x="5079" y="4476"/>
                  </a:lnTo>
                  <a:lnTo>
                    <a:pt x="5060" y="4437"/>
                  </a:lnTo>
                  <a:lnTo>
                    <a:pt x="5040" y="4399"/>
                  </a:lnTo>
                  <a:lnTo>
                    <a:pt x="5020" y="4361"/>
                  </a:lnTo>
                  <a:lnTo>
                    <a:pt x="4998" y="4323"/>
                  </a:lnTo>
                  <a:lnTo>
                    <a:pt x="4977" y="4285"/>
                  </a:lnTo>
                  <a:close/>
                  <a:moveTo>
                    <a:pt x="2674" y="7733"/>
                  </a:moveTo>
                  <a:lnTo>
                    <a:pt x="2781" y="7730"/>
                  </a:lnTo>
                  <a:lnTo>
                    <a:pt x="2887" y="7722"/>
                  </a:lnTo>
                  <a:lnTo>
                    <a:pt x="2991" y="7708"/>
                  </a:lnTo>
                  <a:lnTo>
                    <a:pt x="3094" y="7690"/>
                  </a:lnTo>
                  <a:lnTo>
                    <a:pt x="3196" y="7667"/>
                  </a:lnTo>
                  <a:lnTo>
                    <a:pt x="3295" y="7638"/>
                  </a:lnTo>
                  <a:lnTo>
                    <a:pt x="3392" y="7605"/>
                  </a:lnTo>
                  <a:lnTo>
                    <a:pt x="3487" y="7568"/>
                  </a:lnTo>
                  <a:lnTo>
                    <a:pt x="3580" y="7527"/>
                  </a:lnTo>
                  <a:lnTo>
                    <a:pt x="3670" y="7480"/>
                  </a:lnTo>
                  <a:lnTo>
                    <a:pt x="3757" y="7430"/>
                  </a:lnTo>
                  <a:lnTo>
                    <a:pt x="3842" y="7375"/>
                  </a:lnTo>
                  <a:lnTo>
                    <a:pt x="3925" y="7317"/>
                  </a:lnTo>
                  <a:lnTo>
                    <a:pt x="4004" y="7255"/>
                  </a:lnTo>
                  <a:lnTo>
                    <a:pt x="4079" y="7189"/>
                  </a:lnTo>
                  <a:lnTo>
                    <a:pt x="4153" y="7120"/>
                  </a:lnTo>
                  <a:lnTo>
                    <a:pt x="4222" y="7048"/>
                  </a:lnTo>
                  <a:lnTo>
                    <a:pt x="4288" y="6971"/>
                  </a:lnTo>
                  <a:lnTo>
                    <a:pt x="4349" y="6892"/>
                  </a:lnTo>
                  <a:lnTo>
                    <a:pt x="4408" y="6811"/>
                  </a:lnTo>
                  <a:lnTo>
                    <a:pt x="4462" y="6726"/>
                  </a:lnTo>
                  <a:lnTo>
                    <a:pt x="4513" y="6637"/>
                  </a:lnTo>
                  <a:lnTo>
                    <a:pt x="4559" y="6547"/>
                  </a:lnTo>
                  <a:lnTo>
                    <a:pt x="4601" y="6455"/>
                  </a:lnTo>
                  <a:lnTo>
                    <a:pt x="4638" y="6360"/>
                  </a:lnTo>
                  <a:lnTo>
                    <a:pt x="4671" y="6262"/>
                  </a:lnTo>
                  <a:lnTo>
                    <a:pt x="4699" y="6164"/>
                  </a:lnTo>
                  <a:lnTo>
                    <a:pt x="4722" y="6063"/>
                  </a:lnTo>
                  <a:lnTo>
                    <a:pt x="4741" y="5960"/>
                  </a:lnTo>
                  <a:lnTo>
                    <a:pt x="4754" y="5854"/>
                  </a:lnTo>
                  <a:lnTo>
                    <a:pt x="4763" y="5748"/>
                  </a:lnTo>
                  <a:lnTo>
                    <a:pt x="4765" y="5641"/>
                  </a:lnTo>
                  <a:lnTo>
                    <a:pt x="4763" y="5532"/>
                  </a:lnTo>
                  <a:lnTo>
                    <a:pt x="4754" y="5426"/>
                  </a:lnTo>
                  <a:lnTo>
                    <a:pt x="4741" y="5322"/>
                  </a:lnTo>
                  <a:lnTo>
                    <a:pt x="4722" y="5219"/>
                  </a:lnTo>
                  <a:lnTo>
                    <a:pt x="4699" y="5118"/>
                  </a:lnTo>
                  <a:lnTo>
                    <a:pt x="4671" y="5018"/>
                  </a:lnTo>
                  <a:lnTo>
                    <a:pt x="4638" y="4922"/>
                  </a:lnTo>
                  <a:lnTo>
                    <a:pt x="4601" y="4826"/>
                  </a:lnTo>
                  <a:lnTo>
                    <a:pt x="4559" y="4733"/>
                  </a:lnTo>
                  <a:lnTo>
                    <a:pt x="4513" y="4643"/>
                  </a:lnTo>
                  <a:lnTo>
                    <a:pt x="4462" y="4556"/>
                  </a:lnTo>
                  <a:lnTo>
                    <a:pt x="4408" y="4471"/>
                  </a:lnTo>
                  <a:lnTo>
                    <a:pt x="4349" y="4389"/>
                  </a:lnTo>
                  <a:lnTo>
                    <a:pt x="4288" y="4310"/>
                  </a:lnTo>
                  <a:lnTo>
                    <a:pt x="4222" y="4234"/>
                  </a:lnTo>
                  <a:lnTo>
                    <a:pt x="4153" y="4161"/>
                  </a:lnTo>
                  <a:lnTo>
                    <a:pt x="4079" y="4092"/>
                  </a:lnTo>
                  <a:lnTo>
                    <a:pt x="4004" y="4026"/>
                  </a:lnTo>
                  <a:lnTo>
                    <a:pt x="3925" y="3964"/>
                  </a:lnTo>
                  <a:lnTo>
                    <a:pt x="3842" y="3906"/>
                  </a:lnTo>
                  <a:lnTo>
                    <a:pt x="3757" y="3852"/>
                  </a:lnTo>
                  <a:lnTo>
                    <a:pt x="3670" y="3801"/>
                  </a:lnTo>
                  <a:lnTo>
                    <a:pt x="3580" y="3755"/>
                  </a:lnTo>
                  <a:lnTo>
                    <a:pt x="3487" y="3712"/>
                  </a:lnTo>
                  <a:lnTo>
                    <a:pt x="3392" y="3675"/>
                  </a:lnTo>
                  <a:lnTo>
                    <a:pt x="3295" y="3642"/>
                  </a:lnTo>
                  <a:lnTo>
                    <a:pt x="3196" y="3615"/>
                  </a:lnTo>
                  <a:lnTo>
                    <a:pt x="3094" y="3591"/>
                  </a:lnTo>
                  <a:lnTo>
                    <a:pt x="2991" y="3572"/>
                  </a:lnTo>
                  <a:lnTo>
                    <a:pt x="2887" y="3559"/>
                  </a:lnTo>
                  <a:lnTo>
                    <a:pt x="2781" y="3551"/>
                  </a:lnTo>
                  <a:lnTo>
                    <a:pt x="2674" y="3549"/>
                  </a:lnTo>
                  <a:lnTo>
                    <a:pt x="2565" y="3551"/>
                  </a:lnTo>
                  <a:lnTo>
                    <a:pt x="2459" y="3559"/>
                  </a:lnTo>
                  <a:lnTo>
                    <a:pt x="2355" y="3572"/>
                  </a:lnTo>
                  <a:lnTo>
                    <a:pt x="2252" y="3591"/>
                  </a:lnTo>
                  <a:lnTo>
                    <a:pt x="2150" y="3615"/>
                  </a:lnTo>
                  <a:lnTo>
                    <a:pt x="2051" y="3642"/>
                  </a:lnTo>
                  <a:lnTo>
                    <a:pt x="1954" y="3675"/>
                  </a:lnTo>
                  <a:lnTo>
                    <a:pt x="1859" y="3712"/>
                  </a:lnTo>
                  <a:lnTo>
                    <a:pt x="1766" y="3755"/>
                  </a:lnTo>
                  <a:lnTo>
                    <a:pt x="1676" y="3801"/>
                  </a:lnTo>
                  <a:lnTo>
                    <a:pt x="1589" y="3852"/>
                  </a:lnTo>
                  <a:lnTo>
                    <a:pt x="1504" y="3906"/>
                  </a:lnTo>
                  <a:lnTo>
                    <a:pt x="1421" y="3964"/>
                  </a:lnTo>
                  <a:lnTo>
                    <a:pt x="1342" y="4026"/>
                  </a:lnTo>
                  <a:lnTo>
                    <a:pt x="1267" y="4092"/>
                  </a:lnTo>
                  <a:lnTo>
                    <a:pt x="1193" y="4161"/>
                  </a:lnTo>
                  <a:lnTo>
                    <a:pt x="1124" y="4234"/>
                  </a:lnTo>
                  <a:lnTo>
                    <a:pt x="1058" y="4310"/>
                  </a:lnTo>
                  <a:lnTo>
                    <a:pt x="997" y="4389"/>
                  </a:lnTo>
                  <a:lnTo>
                    <a:pt x="938" y="4471"/>
                  </a:lnTo>
                  <a:lnTo>
                    <a:pt x="884" y="4556"/>
                  </a:lnTo>
                  <a:lnTo>
                    <a:pt x="833" y="4643"/>
                  </a:lnTo>
                  <a:lnTo>
                    <a:pt x="787" y="4733"/>
                  </a:lnTo>
                  <a:lnTo>
                    <a:pt x="745" y="4826"/>
                  </a:lnTo>
                  <a:lnTo>
                    <a:pt x="708" y="4922"/>
                  </a:lnTo>
                  <a:lnTo>
                    <a:pt x="675" y="5018"/>
                  </a:lnTo>
                  <a:lnTo>
                    <a:pt x="647" y="5118"/>
                  </a:lnTo>
                  <a:lnTo>
                    <a:pt x="624" y="5219"/>
                  </a:lnTo>
                  <a:lnTo>
                    <a:pt x="605" y="5322"/>
                  </a:lnTo>
                  <a:lnTo>
                    <a:pt x="592" y="5426"/>
                  </a:lnTo>
                  <a:lnTo>
                    <a:pt x="583" y="5532"/>
                  </a:lnTo>
                  <a:lnTo>
                    <a:pt x="581" y="5641"/>
                  </a:lnTo>
                  <a:lnTo>
                    <a:pt x="583" y="5748"/>
                  </a:lnTo>
                  <a:lnTo>
                    <a:pt x="592" y="5854"/>
                  </a:lnTo>
                  <a:lnTo>
                    <a:pt x="605" y="5960"/>
                  </a:lnTo>
                  <a:lnTo>
                    <a:pt x="624" y="6063"/>
                  </a:lnTo>
                  <a:lnTo>
                    <a:pt x="647" y="6164"/>
                  </a:lnTo>
                  <a:lnTo>
                    <a:pt x="675" y="6262"/>
                  </a:lnTo>
                  <a:lnTo>
                    <a:pt x="708" y="6360"/>
                  </a:lnTo>
                  <a:lnTo>
                    <a:pt x="745" y="6455"/>
                  </a:lnTo>
                  <a:lnTo>
                    <a:pt x="787" y="6547"/>
                  </a:lnTo>
                  <a:lnTo>
                    <a:pt x="833" y="6637"/>
                  </a:lnTo>
                  <a:lnTo>
                    <a:pt x="884" y="6726"/>
                  </a:lnTo>
                  <a:lnTo>
                    <a:pt x="938" y="6811"/>
                  </a:lnTo>
                  <a:lnTo>
                    <a:pt x="997" y="6892"/>
                  </a:lnTo>
                  <a:lnTo>
                    <a:pt x="1058" y="6971"/>
                  </a:lnTo>
                  <a:lnTo>
                    <a:pt x="1124" y="7048"/>
                  </a:lnTo>
                  <a:lnTo>
                    <a:pt x="1193" y="7120"/>
                  </a:lnTo>
                  <a:lnTo>
                    <a:pt x="1267" y="7189"/>
                  </a:lnTo>
                  <a:lnTo>
                    <a:pt x="1342" y="7255"/>
                  </a:lnTo>
                  <a:lnTo>
                    <a:pt x="1421" y="7317"/>
                  </a:lnTo>
                  <a:lnTo>
                    <a:pt x="1504" y="7375"/>
                  </a:lnTo>
                  <a:lnTo>
                    <a:pt x="1589" y="7430"/>
                  </a:lnTo>
                  <a:lnTo>
                    <a:pt x="1676" y="7480"/>
                  </a:lnTo>
                  <a:lnTo>
                    <a:pt x="1766" y="7527"/>
                  </a:lnTo>
                  <a:lnTo>
                    <a:pt x="1859" y="7568"/>
                  </a:lnTo>
                  <a:lnTo>
                    <a:pt x="1954" y="7605"/>
                  </a:lnTo>
                  <a:lnTo>
                    <a:pt x="2051" y="7638"/>
                  </a:lnTo>
                  <a:lnTo>
                    <a:pt x="2150" y="7667"/>
                  </a:lnTo>
                  <a:lnTo>
                    <a:pt x="2252" y="7690"/>
                  </a:lnTo>
                  <a:lnTo>
                    <a:pt x="2355" y="7708"/>
                  </a:lnTo>
                  <a:lnTo>
                    <a:pt x="2459" y="7722"/>
                  </a:lnTo>
                  <a:lnTo>
                    <a:pt x="2565" y="7730"/>
                  </a:lnTo>
                  <a:lnTo>
                    <a:pt x="2674" y="7733"/>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32" name="Freeform 11"/>
            <p:cNvSpPr>
              <a:spLocks noEditPoints="1"/>
            </p:cNvSpPr>
            <p:nvPr/>
          </p:nvSpPr>
          <p:spPr bwMode="auto">
            <a:xfrm>
              <a:off x="4858208" y="2167240"/>
              <a:ext cx="1500188" cy="1090613"/>
            </a:xfrm>
            <a:custGeom>
              <a:avLst/>
              <a:gdLst>
                <a:gd name="T0" fmla="*/ 2603 w 7557"/>
                <a:gd name="T1" fmla="*/ 1280 h 5493"/>
                <a:gd name="T2" fmla="*/ 2723 w 7557"/>
                <a:gd name="T3" fmla="*/ 1099 h 5493"/>
                <a:gd name="T4" fmla="*/ 2859 w 7557"/>
                <a:gd name="T5" fmla="*/ 928 h 5493"/>
                <a:gd name="T6" fmla="*/ 3010 w 7557"/>
                <a:gd name="T7" fmla="*/ 768 h 5493"/>
                <a:gd name="T8" fmla="*/ 3175 w 7557"/>
                <a:gd name="T9" fmla="*/ 618 h 5493"/>
                <a:gd name="T10" fmla="*/ 3355 w 7557"/>
                <a:gd name="T11" fmla="*/ 481 h 5493"/>
                <a:gd name="T12" fmla="*/ 3549 w 7557"/>
                <a:gd name="T13" fmla="*/ 357 h 5493"/>
                <a:gd name="T14" fmla="*/ 4170 w 7557"/>
                <a:gd name="T15" fmla="*/ 97 h 5493"/>
                <a:gd name="T16" fmla="*/ 4813 w 7557"/>
                <a:gd name="T17" fmla="*/ 0 h 5493"/>
                <a:gd name="T18" fmla="*/ 5452 w 7557"/>
                <a:gd name="T19" fmla="*/ 61 h 5493"/>
                <a:gd name="T20" fmla="*/ 6057 w 7557"/>
                <a:gd name="T21" fmla="*/ 270 h 5493"/>
                <a:gd name="T22" fmla="*/ 6600 w 7557"/>
                <a:gd name="T23" fmla="*/ 621 h 5493"/>
                <a:gd name="T24" fmla="*/ 7051 w 7557"/>
                <a:gd name="T25" fmla="*/ 1107 h 5493"/>
                <a:gd name="T26" fmla="*/ 7376 w 7557"/>
                <a:gd name="T27" fmla="*/ 1704 h 5493"/>
                <a:gd name="T28" fmla="*/ 7538 w 7557"/>
                <a:gd name="T29" fmla="*/ 2342 h 5493"/>
                <a:gd name="T30" fmla="*/ 7539 w 7557"/>
                <a:gd name="T31" fmla="*/ 2986 h 5493"/>
                <a:gd name="T32" fmla="*/ 7388 w 7557"/>
                <a:gd name="T33" fmla="*/ 3609 h 5493"/>
                <a:gd name="T34" fmla="*/ 7093 w 7557"/>
                <a:gd name="T35" fmla="*/ 4179 h 5493"/>
                <a:gd name="T36" fmla="*/ 6660 w 7557"/>
                <a:gd name="T37" fmla="*/ 4670 h 5493"/>
                <a:gd name="T38" fmla="*/ 6181 w 7557"/>
                <a:gd name="T39" fmla="*/ 5009 h 5493"/>
                <a:gd name="T40" fmla="*/ 5977 w 7557"/>
                <a:gd name="T41" fmla="*/ 5112 h 5493"/>
                <a:gd name="T42" fmla="*/ 5768 w 7557"/>
                <a:gd name="T43" fmla="*/ 5195 h 5493"/>
                <a:gd name="T44" fmla="*/ 5555 w 7557"/>
                <a:gd name="T45" fmla="*/ 5260 h 5493"/>
                <a:gd name="T46" fmla="*/ 5339 w 7557"/>
                <a:gd name="T47" fmla="*/ 5307 h 5493"/>
                <a:gd name="T48" fmla="*/ 5124 w 7557"/>
                <a:gd name="T49" fmla="*/ 5334 h 5493"/>
                <a:gd name="T50" fmla="*/ 4907 w 7557"/>
                <a:gd name="T51" fmla="*/ 5345 h 5493"/>
                <a:gd name="T52" fmla="*/ 6835 w 7557"/>
                <a:gd name="T53" fmla="*/ 1914 h 5493"/>
                <a:gd name="T54" fmla="*/ 6962 w 7557"/>
                <a:gd name="T55" fmla="*/ 2413 h 5493"/>
                <a:gd name="T56" fmla="*/ 6963 w 7557"/>
                <a:gd name="T57" fmla="*/ 2918 h 5493"/>
                <a:gd name="T58" fmla="*/ 6845 w 7557"/>
                <a:gd name="T59" fmla="*/ 3405 h 5493"/>
                <a:gd name="T60" fmla="*/ 6613 w 7557"/>
                <a:gd name="T61" fmla="*/ 3852 h 5493"/>
                <a:gd name="T62" fmla="*/ 6274 w 7557"/>
                <a:gd name="T63" fmla="*/ 4237 h 5493"/>
                <a:gd name="T64" fmla="*/ 5837 w 7557"/>
                <a:gd name="T65" fmla="*/ 4535 h 5493"/>
                <a:gd name="T66" fmla="*/ 5345 w 7557"/>
                <a:gd name="T67" fmla="*/ 4714 h 5493"/>
                <a:gd name="T68" fmla="*/ 4840 w 7557"/>
                <a:gd name="T69" fmla="*/ 4764 h 5493"/>
                <a:gd name="T70" fmla="*/ 4344 w 7557"/>
                <a:gd name="T71" fmla="*/ 4692 h 5493"/>
                <a:gd name="T72" fmla="*/ 3878 w 7557"/>
                <a:gd name="T73" fmla="*/ 4507 h 5493"/>
                <a:gd name="T74" fmla="*/ 3466 w 7557"/>
                <a:gd name="T75" fmla="*/ 4210 h 5493"/>
                <a:gd name="T76" fmla="*/ 3129 w 7557"/>
                <a:gd name="T77" fmla="*/ 3811 h 5493"/>
                <a:gd name="T78" fmla="*/ 2899 w 7557"/>
                <a:gd name="T79" fmla="*/ 3331 h 5493"/>
                <a:gd name="T80" fmla="*/ 2799 w 7557"/>
                <a:gd name="T81" fmla="*/ 2830 h 5493"/>
                <a:gd name="T82" fmla="*/ 2821 w 7557"/>
                <a:gd name="T83" fmla="*/ 2327 h 5493"/>
                <a:gd name="T84" fmla="*/ 2962 w 7557"/>
                <a:gd name="T85" fmla="*/ 1846 h 5493"/>
                <a:gd name="T86" fmla="*/ 3216 w 7557"/>
                <a:gd name="T87" fmla="*/ 1410 h 5493"/>
                <a:gd name="T88" fmla="*/ 3576 w 7557"/>
                <a:gd name="T89" fmla="*/ 1041 h 5493"/>
                <a:gd name="T90" fmla="*/ 4029 w 7557"/>
                <a:gd name="T91" fmla="*/ 763 h 5493"/>
                <a:gd name="T92" fmla="*/ 4525 w 7557"/>
                <a:gd name="T93" fmla="*/ 610 h 5493"/>
                <a:gd name="T94" fmla="*/ 5030 w 7557"/>
                <a:gd name="T95" fmla="*/ 585 h 5493"/>
                <a:gd name="T96" fmla="*/ 5523 w 7557"/>
                <a:gd name="T97" fmla="*/ 679 h 5493"/>
                <a:gd name="T98" fmla="*/ 5979 w 7557"/>
                <a:gd name="T99" fmla="*/ 889 h 5493"/>
                <a:gd name="T100" fmla="*/ 6379 w 7557"/>
                <a:gd name="T101" fmla="*/ 1206 h 5493"/>
                <a:gd name="T102" fmla="*/ 6696 w 7557"/>
                <a:gd name="T103" fmla="*/ 1626 h 5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57" h="5493">
                  <a:moveTo>
                    <a:pt x="4863" y="5345"/>
                  </a:moveTo>
                  <a:lnTo>
                    <a:pt x="0" y="5493"/>
                  </a:lnTo>
                  <a:lnTo>
                    <a:pt x="2560" y="1355"/>
                  </a:lnTo>
                  <a:lnTo>
                    <a:pt x="2581" y="1317"/>
                  </a:lnTo>
                  <a:lnTo>
                    <a:pt x="2603" y="1280"/>
                  </a:lnTo>
                  <a:lnTo>
                    <a:pt x="2626" y="1244"/>
                  </a:lnTo>
                  <a:lnTo>
                    <a:pt x="2650" y="1206"/>
                  </a:lnTo>
                  <a:lnTo>
                    <a:pt x="2673" y="1170"/>
                  </a:lnTo>
                  <a:lnTo>
                    <a:pt x="2698" y="1135"/>
                  </a:lnTo>
                  <a:lnTo>
                    <a:pt x="2723" y="1099"/>
                  </a:lnTo>
                  <a:lnTo>
                    <a:pt x="2750" y="1064"/>
                  </a:lnTo>
                  <a:lnTo>
                    <a:pt x="2776" y="1030"/>
                  </a:lnTo>
                  <a:lnTo>
                    <a:pt x="2803" y="995"/>
                  </a:lnTo>
                  <a:lnTo>
                    <a:pt x="2831" y="962"/>
                  </a:lnTo>
                  <a:lnTo>
                    <a:pt x="2859" y="928"/>
                  </a:lnTo>
                  <a:lnTo>
                    <a:pt x="2888" y="895"/>
                  </a:lnTo>
                  <a:lnTo>
                    <a:pt x="2918" y="862"/>
                  </a:lnTo>
                  <a:lnTo>
                    <a:pt x="2948" y="830"/>
                  </a:lnTo>
                  <a:lnTo>
                    <a:pt x="2978" y="798"/>
                  </a:lnTo>
                  <a:lnTo>
                    <a:pt x="3010" y="768"/>
                  </a:lnTo>
                  <a:lnTo>
                    <a:pt x="3042" y="737"/>
                  </a:lnTo>
                  <a:lnTo>
                    <a:pt x="3074" y="706"/>
                  </a:lnTo>
                  <a:lnTo>
                    <a:pt x="3107" y="676"/>
                  </a:lnTo>
                  <a:lnTo>
                    <a:pt x="3141" y="646"/>
                  </a:lnTo>
                  <a:lnTo>
                    <a:pt x="3175" y="618"/>
                  </a:lnTo>
                  <a:lnTo>
                    <a:pt x="3210" y="589"/>
                  </a:lnTo>
                  <a:lnTo>
                    <a:pt x="3245" y="561"/>
                  </a:lnTo>
                  <a:lnTo>
                    <a:pt x="3281" y="534"/>
                  </a:lnTo>
                  <a:lnTo>
                    <a:pt x="3317" y="507"/>
                  </a:lnTo>
                  <a:lnTo>
                    <a:pt x="3355" y="481"/>
                  </a:lnTo>
                  <a:lnTo>
                    <a:pt x="3393" y="455"/>
                  </a:lnTo>
                  <a:lnTo>
                    <a:pt x="3431" y="430"/>
                  </a:lnTo>
                  <a:lnTo>
                    <a:pt x="3469" y="405"/>
                  </a:lnTo>
                  <a:lnTo>
                    <a:pt x="3509" y="381"/>
                  </a:lnTo>
                  <a:lnTo>
                    <a:pt x="3549" y="357"/>
                  </a:lnTo>
                  <a:lnTo>
                    <a:pt x="3669" y="292"/>
                  </a:lnTo>
                  <a:lnTo>
                    <a:pt x="3792" y="233"/>
                  </a:lnTo>
                  <a:lnTo>
                    <a:pt x="3917" y="181"/>
                  </a:lnTo>
                  <a:lnTo>
                    <a:pt x="4042" y="135"/>
                  </a:lnTo>
                  <a:lnTo>
                    <a:pt x="4170" y="97"/>
                  </a:lnTo>
                  <a:lnTo>
                    <a:pt x="4297" y="64"/>
                  </a:lnTo>
                  <a:lnTo>
                    <a:pt x="4426" y="39"/>
                  </a:lnTo>
                  <a:lnTo>
                    <a:pt x="4554" y="20"/>
                  </a:lnTo>
                  <a:lnTo>
                    <a:pt x="4684" y="7"/>
                  </a:lnTo>
                  <a:lnTo>
                    <a:pt x="4813" y="0"/>
                  </a:lnTo>
                  <a:lnTo>
                    <a:pt x="4942" y="0"/>
                  </a:lnTo>
                  <a:lnTo>
                    <a:pt x="5071" y="6"/>
                  </a:lnTo>
                  <a:lnTo>
                    <a:pt x="5199" y="19"/>
                  </a:lnTo>
                  <a:lnTo>
                    <a:pt x="5326" y="37"/>
                  </a:lnTo>
                  <a:lnTo>
                    <a:pt x="5452" y="61"/>
                  </a:lnTo>
                  <a:lnTo>
                    <a:pt x="5576" y="91"/>
                  </a:lnTo>
                  <a:lnTo>
                    <a:pt x="5700" y="127"/>
                  </a:lnTo>
                  <a:lnTo>
                    <a:pt x="5821" y="169"/>
                  </a:lnTo>
                  <a:lnTo>
                    <a:pt x="5940" y="217"/>
                  </a:lnTo>
                  <a:lnTo>
                    <a:pt x="6057" y="270"/>
                  </a:lnTo>
                  <a:lnTo>
                    <a:pt x="6171" y="330"/>
                  </a:lnTo>
                  <a:lnTo>
                    <a:pt x="6283" y="394"/>
                  </a:lnTo>
                  <a:lnTo>
                    <a:pt x="6392" y="465"/>
                  </a:lnTo>
                  <a:lnTo>
                    <a:pt x="6498" y="540"/>
                  </a:lnTo>
                  <a:lnTo>
                    <a:pt x="6600" y="621"/>
                  </a:lnTo>
                  <a:lnTo>
                    <a:pt x="6698" y="708"/>
                  </a:lnTo>
                  <a:lnTo>
                    <a:pt x="6793" y="799"/>
                  </a:lnTo>
                  <a:lnTo>
                    <a:pt x="6883" y="897"/>
                  </a:lnTo>
                  <a:lnTo>
                    <a:pt x="6969" y="999"/>
                  </a:lnTo>
                  <a:lnTo>
                    <a:pt x="7051" y="1107"/>
                  </a:lnTo>
                  <a:lnTo>
                    <a:pt x="7128" y="1219"/>
                  </a:lnTo>
                  <a:lnTo>
                    <a:pt x="7200" y="1336"/>
                  </a:lnTo>
                  <a:lnTo>
                    <a:pt x="7265" y="1457"/>
                  </a:lnTo>
                  <a:lnTo>
                    <a:pt x="7324" y="1579"/>
                  </a:lnTo>
                  <a:lnTo>
                    <a:pt x="7376" y="1704"/>
                  </a:lnTo>
                  <a:lnTo>
                    <a:pt x="7422" y="1830"/>
                  </a:lnTo>
                  <a:lnTo>
                    <a:pt x="7460" y="1957"/>
                  </a:lnTo>
                  <a:lnTo>
                    <a:pt x="7493" y="2084"/>
                  </a:lnTo>
                  <a:lnTo>
                    <a:pt x="7519" y="2213"/>
                  </a:lnTo>
                  <a:lnTo>
                    <a:pt x="7538" y="2342"/>
                  </a:lnTo>
                  <a:lnTo>
                    <a:pt x="7551" y="2471"/>
                  </a:lnTo>
                  <a:lnTo>
                    <a:pt x="7557" y="2600"/>
                  </a:lnTo>
                  <a:lnTo>
                    <a:pt x="7557" y="2730"/>
                  </a:lnTo>
                  <a:lnTo>
                    <a:pt x="7552" y="2859"/>
                  </a:lnTo>
                  <a:lnTo>
                    <a:pt x="7539" y="2986"/>
                  </a:lnTo>
                  <a:lnTo>
                    <a:pt x="7521" y="3114"/>
                  </a:lnTo>
                  <a:lnTo>
                    <a:pt x="7496" y="3239"/>
                  </a:lnTo>
                  <a:lnTo>
                    <a:pt x="7467" y="3364"/>
                  </a:lnTo>
                  <a:lnTo>
                    <a:pt x="7430" y="3487"/>
                  </a:lnTo>
                  <a:lnTo>
                    <a:pt x="7388" y="3609"/>
                  </a:lnTo>
                  <a:lnTo>
                    <a:pt x="7340" y="3728"/>
                  </a:lnTo>
                  <a:lnTo>
                    <a:pt x="7287" y="3845"/>
                  </a:lnTo>
                  <a:lnTo>
                    <a:pt x="7228" y="3958"/>
                  </a:lnTo>
                  <a:lnTo>
                    <a:pt x="7163" y="4071"/>
                  </a:lnTo>
                  <a:lnTo>
                    <a:pt x="7093" y="4179"/>
                  </a:lnTo>
                  <a:lnTo>
                    <a:pt x="7017" y="4284"/>
                  </a:lnTo>
                  <a:lnTo>
                    <a:pt x="6936" y="4386"/>
                  </a:lnTo>
                  <a:lnTo>
                    <a:pt x="6849" y="4485"/>
                  </a:lnTo>
                  <a:lnTo>
                    <a:pt x="6758" y="4580"/>
                  </a:lnTo>
                  <a:lnTo>
                    <a:pt x="6660" y="4670"/>
                  </a:lnTo>
                  <a:lnTo>
                    <a:pt x="6558" y="4756"/>
                  </a:lnTo>
                  <a:lnTo>
                    <a:pt x="6451" y="4838"/>
                  </a:lnTo>
                  <a:lnTo>
                    <a:pt x="6338" y="4915"/>
                  </a:lnTo>
                  <a:lnTo>
                    <a:pt x="6221" y="4987"/>
                  </a:lnTo>
                  <a:lnTo>
                    <a:pt x="6181" y="5009"/>
                  </a:lnTo>
                  <a:lnTo>
                    <a:pt x="6141" y="5031"/>
                  </a:lnTo>
                  <a:lnTo>
                    <a:pt x="6100" y="5053"/>
                  </a:lnTo>
                  <a:lnTo>
                    <a:pt x="6059" y="5073"/>
                  </a:lnTo>
                  <a:lnTo>
                    <a:pt x="6017" y="5093"/>
                  </a:lnTo>
                  <a:lnTo>
                    <a:pt x="5977" y="5112"/>
                  </a:lnTo>
                  <a:lnTo>
                    <a:pt x="5934" y="5130"/>
                  </a:lnTo>
                  <a:lnTo>
                    <a:pt x="5893" y="5147"/>
                  </a:lnTo>
                  <a:lnTo>
                    <a:pt x="5852" y="5164"/>
                  </a:lnTo>
                  <a:lnTo>
                    <a:pt x="5809" y="5180"/>
                  </a:lnTo>
                  <a:lnTo>
                    <a:pt x="5768" y="5195"/>
                  </a:lnTo>
                  <a:lnTo>
                    <a:pt x="5725" y="5210"/>
                  </a:lnTo>
                  <a:lnTo>
                    <a:pt x="5683" y="5224"/>
                  </a:lnTo>
                  <a:lnTo>
                    <a:pt x="5640" y="5236"/>
                  </a:lnTo>
                  <a:lnTo>
                    <a:pt x="5598" y="5248"/>
                  </a:lnTo>
                  <a:lnTo>
                    <a:pt x="5555" y="5260"/>
                  </a:lnTo>
                  <a:lnTo>
                    <a:pt x="5512" y="5270"/>
                  </a:lnTo>
                  <a:lnTo>
                    <a:pt x="5469" y="5281"/>
                  </a:lnTo>
                  <a:lnTo>
                    <a:pt x="5425" y="5290"/>
                  </a:lnTo>
                  <a:lnTo>
                    <a:pt x="5383" y="5298"/>
                  </a:lnTo>
                  <a:lnTo>
                    <a:pt x="5339" y="5307"/>
                  </a:lnTo>
                  <a:lnTo>
                    <a:pt x="5297" y="5313"/>
                  </a:lnTo>
                  <a:lnTo>
                    <a:pt x="5253" y="5319"/>
                  </a:lnTo>
                  <a:lnTo>
                    <a:pt x="5210" y="5326"/>
                  </a:lnTo>
                  <a:lnTo>
                    <a:pt x="5166" y="5330"/>
                  </a:lnTo>
                  <a:lnTo>
                    <a:pt x="5124" y="5334"/>
                  </a:lnTo>
                  <a:lnTo>
                    <a:pt x="5080" y="5338"/>
                  </a:lnTo>
                  <a:lnTo>
                    <a:pt x="5037" y="5341"/>
                  </a:lnTo>
                  <a:lnTo>
                    <a:pt x="4993" y="5343"/>
                  </a:lnTo>
                  <a:lnTo>
                    <a:pt x="4949" y="5344"/>
                  </a:lnTo>
                  <a:lnTo>
                    <a:pt x="4907" y="5345"/>
                  </a:lnTo>
                  <a:lnTo>
                    <a:pt x="4863" y="5345"/>
                  </a:lnTo>
                  <a:close/>
                  <a:moveTo>
                    <a:pt x="6696" y="1626"/>
                  </a:moveTo>
                  <a:lnTo>
                    <a:pt x="6748" y="1721"/>
                  </a:lnTo>
                  <a:lnTo>
                    <a:pt x="6794" y="1817"/>
                  </a:lnTo>
                  <a:lnTo>
                    <a:pt x="6835" y="1914"/>
                  </a:lnTo>
                  <a:lnTo>
                    <a:pt x="6871" y="2013"/>
                  </a:lnTo>
                  <a:lnTo>
                    <a:pt x="6901" y="2112"/>
                  </a:lnTo>
                  <a:lnTo>
                    <a:pt x="6927" y="2212"/>
                  </a:lnTo>
                  <a:lnTo>
                    <a:pt x="6946" y="2312"/>
                  </a:lnTo>
                  <a:lnTo>
                    <a:pt x="6962" y="2413"/>
                  </a:lnTo>
                  <a:lnTo>
                    <a:pt x="6971" y="2515"/>
                  </a:lnTo>
                  <a:lnTo>
                    <a:pt x="6977" y="2616"/>
                  </a:lnTo>
                  <a:lnTo>
                    <a:pt x="6977" y="2717"/>
                  </a:lnTo>
                  <a:lnTo>
                    <a:pt x="6973" y="2818"/>
                  </a:lnTo>
                  <a:lnTo>
                    <a:pt x="6963" y="2918"/>
                  </a:lnTo>
                  <a:lnTo>
                    <a:pt x="6948" y="3018"/>
                  </a:lnTo>
                  <a:lnTo>
                    <a:pt x="6929" y="3116"/>
                  </a:lnTo>
                  <a:lnTo>
                    <a:pt x="6906" y="3213"/>
                  </a:lnTo>
                  <a:lnTo>
                    <a:pt x="6878" y="3310"/>
                  </a:lnTo>
                  <a:lnTo>
                    <a:pt x="6845" y="3405"/>
                  </a:lnTo>
                  <a:lnTo>
                    <a:pt x="6807" y="3498"/>
                  </a:lnTo>
                  <a:lnTo>
                    <a:pt x="6765" y="3590"/>
                  </a:lnTo>
                  <a:lnTo>
                    <a:pt x="6719" y="3679"/>
                  </a:lnTo>
                  <a:lnTo>
                    <a:pt x="6669" y="3767"/>
                  </a:lnTo>
                  <a:lnTo>
                    <a:pt x="6613" y="3852"/>
                  </a:lnTo>
                  <a:lnTo>
                    <a:pt x="6554" y="3935"/>
                  </a:lnTo>
                  <a:lnTo>
                    <a:pt x="6490" y="4015"/>
                  </a:lnTo>
                  <a:lnTo>
                    <a:pt x="6423" y="4091"/>
                  </a:lnTo>
                  <a:lnTo>
                    <a:pt x="6351" y="4165"/>
                  </a:lnTo>
                  <a:lnTo>
                    <a:pt x="6274" y="4237"/>
                  </a:lnTo>
                  <a:lnTo>
                    <a:pt x="6195" y="4304"/>
                  </a:lnTo>
                  <a:lnTo>
                    <a:pt x="6111" y="4367"/>
                  </a:lnTo>
                  <a:lnTo>
                    <a:pt x="6023" y="4428"/>
                  </a:lnTo>
                  <a:lnTo>
                    <a:pt x="5931" y="4484"/>
                  </a:lnTo>
                  <a:lnTo>
                    <a:pt x="5837" y="4535"/>
                  </a:lnTo>
                  <a:lnTo>
                    <a:pt x="5740" y="4582"/>
                  </a:lnTo>
                  <a:lnTo>
                    <a:pt x="5643" y="4622"/>
                  </a:lnTo>
                  <a:lnTo>
                    <a:pt x="5544" y="4658"/>
                  </a:lnTo>
                  <a:lnTo>
                    <a:pt x="5446" y="4688"/>
                  </a:lnTo>
                  <a:lnTo>
                    <a:pt x="5345" y="4714"/>
                  </a:lnTo>
                  <a:lnTo>
                    <a:pt x="5245" y="4734"/>
                  </a:lnTo>
                  <a:lnTo>
                    <a:pt x="5144" y="4749"/>
                  </a:lnTo>
                  <a:lnTo>
                    <a:pt x="5042" y="4758"/>
                  </a:lnTo>
                  <a:lnTo>
                    <a:pt x="4941" y="4764"/>
                  </a:lnTo>
                  <a:lnTo>
                    <a:pt x="4840" y="4764"/>
                  </a:lnTo>
                  <a:lnTo>
                    <a:pt x="4739" y="4759"/>
                  </a:lnTo>
                  <a:lnTo>
                    <a:pt x="4639" y="4750"/>
                  </a:lnTo>
                  <a:lnTo>
                    <a:pt x="4539" y="4736"/>
                  </a:lnTo>
                  <a:lnTo>
                    <a:pt x="4442" y="4717"/>
                  </a:lnTo>
                  <a:lnTo>
                    <a:pt x="4344" y="4692"/>
                  </a:lnTo>
                  <a:lnTo>
                    <a:pt x="4247" y="4665"/>
                  </a:lnTo>
                  <a:lnTo>
                    <a:pt x="4153" y="4632"/>
                  </a:lnTo>
                  <a:lnTo>
                    <a:pt x="4059" y="4595"/>
                  </a:lnTo>
                  <a:lnTo>
                    <a:pt x="3968" y="4552"/>
                  </a:lnTo>
                  <a:lnTo>
                    <a:pt x="3878" y="4507"/>
                  </a:lnTo>
                  <a:lnTo>
                    <a:pt x="3790" y="4456"/>
                  </a:lnTo>
                  <a:lnTo>
                    <a:pt x="3705" y="4400"/>
                  </a:lnTo>
                  <a:lnTo>
                    <a:pt x="3622" y="4341"/>
                  </a:lnTo>
                  <a:lnTo>
                    <a:pt x="3543" y="4278"/>
                  </a:lnTo>
                  <a:lnTo>
                    <a:pt x="3466" y="4210"/>
                  </a:lnTo>
                  <a:lnTo>
                    <a:pt x="3392" y="4138"/>
                  </a:lnTo>
                  <a:lnTo>
                    <a:pt x="3321" y="4062"/>
                  </a:lnTo>
                  <a:lnTo>
                    <a:pt x="3254" y="3982"/>
                  </a:lnTo>
                  <a:lnTo>
                    <a:pt x="3190" y="3898"/>
                  </a:lnTo>
                  <a:lnTo>
                    <a:pt x="3129" y="3811"/>
                  </a:lnTo>
                  <a:lnTo>
                    <a:pt x="3073" y="3718"/>
                  </a:lnTo>
                  <a:lnTo>
                    <a:pt x="3022" y="3624"/>
                  </a:lnTo>
                  <a:lnTo>
                    <a:pt x="2975" y="3528"/>
                  </a:lnTo>
                  <a:lnTo>
                    <a:pt x="2935" y="3430"/>
                  </a:lnTo>
                  <a:lnTo>
                    <a:pt x="2899" y="3331"/>
                  </a:lnTo>
                  <a:lnTo>
                    <a:pt x="2869" y="3233"/>
                  </a:lnTo>
                  <a:lnTo>
                    <a:pt x="2843" y="3133"/>
                  </a:lnTo>
                  <a:lnTo>
                    <a:pt x="2823" y="3032"/>
                  </a:lnTo>
                  <a:lnTo>
                    <a:pt x="2808" y="2931"/>
                  </a:lnTo>
                  <a:lnTo>
                    <a:pt x="2799" y="2830"/>
                  </a:lnTo>
                  <a:lnTo>
                    <a:pt x="2793" y="2729"/>
                  </a:lnTo>
                  <a:lnTo>
                    <a:pt x="2793" y="2627"/>
                  </a:lnTo>
                  <a:lnTo>
                    <a:pt x="2798" y="2527"/>
                  </a:lnTo>
                  <a:lnTo>
                    <a:pt x="2807" y="2426"/>
                  </a:lnTo>
                  <a:lnTo>
                    <a:pt x="2821" y="2327"/>
                  </a:lnTo>
                  <a:lnTo>
                    <a:pt x="2840" y="2229"/>
                  </a:lnTo>
                  <a:lnTo>
                    <a:pt x="2865" y="2131"/>
                  </a:lnTo>
                  <a:lnTo>
                    <a:pt x="2892" y="2034"/>
                  </a:lnTo>
                  <a:lnTo>
                    <a:pt x="2925" y="1940"/>
                  </a:lnTo>
                  <a:lnTo>
                    <a:pt x="2962" y="1846"/>
                  </a:lnTo>
                  <a:lnTo>
                    <a:pt x="3005" y="1755"/>
                  </a:lnTo>
                  <a:lnTo>
                    <a:pt x="3051" y="1665"/>
                  </a:lnTo>
                  <a:lnTo>
                    <a:pt x="3102" y="1578"/>
                  </a:lnTo>
                  <a:lnTo>
                    <a:pt x="3157" y="1492"/>
                  </a:lnTo>
                  <a:lnTo>
                    <a:pt x="3216" y="1410"/>
                  </a:lnTo>
                  <a:lnTo>
                    <a:pt x="3279" y="1330"/>
                  </a:lnTo>
                  <a:lnTo>
                    <a:pt x="3347" y="1253"/>
                  </a:lnTo>
                  <a:lnTo>
                    <a:pt x="3419" y="1179"/>
                  </a:lnTo>
                  <a:lnTo>
                    <a:pt x="3495" y="1109"/>
                  </a:lnTo>
                  <a:lnTo>
                    <a:pt x="3576" y="1041"/>
                  </a:lnTo>
                  <a:lnTo>
                    <a:pt x="3659" y="977"/>
                  </a:lnTo>
                  <a:lnTo>
                    <a:pt x="3747" y="916"/>
                  </a:lnTo>
                  <a:lnTo>
                    <a:pt x="3839" y="860"/>
                  </a:lnTo>
                  <a:lnTo>
                    <a:pt x="3934" y="809"/>
                  </a:lnTo>
                  <a:lnTo>
                    <a:pt x="4029" y="763"/>
                  </a:lnTo>
                  <a:lnTo>
                    <a:pt x="4127" y="722"/>
                  </a:lnTo>
                  <a:lnTo>
                    <a:pt x="4226" y="687"/>
                  </a:lnTo>
                  <a:lnTo>
                    <a:pt x="4325" y="656"/>
                  </a:lnTo>
                  <a:lnTo>
                    <a:pt x="4425" y="631"/>
                  </a:lnTo>
                  <a:lnTo>
                    <a:pt x="4525" y="610"/>
                  </a:lnTo>
                  <a:lnTo>
                    <a:pt x="4626" y="595"/>
                  </a:lnTo>
                  <a:lnTo>
                    <a:pt x="4727" y="586"/>
                  </a:lnTo>
                  <a:lnTo>
                    <a:pt x="4828" y="581"/>
                  </a:lnTo>
                  <a:lnTo>
                    <a:pt x="4930" y="581"/>
                  </a:lnTo>
                  <a:lnTo>
                    <a:pt x="5030" y="585"/>
                  </a:lnTo>
                  <a:lnTo>
                    <a:pt x="5131" y="594"/>
                  </a:lnTo>
                  <a:lnTo>
                    <a:pt x="5230" y="609"/>
                  </a:lnTo>
                  <a:lnTo>
                    <a:pt x="5329" y="628"/>
                  </a:lnTo>
                  <a:lnTo>
                    <a:pt x="5427" y="652"/>
                  </a:lnTo>
                  <a:lnTo>
                    <a:pt x="5523" y="679"/>
                  </a:lnTo>
                  <a:lnTo>
                    <a:pt x="5618" y="712"/>
                  </a:lnTo>
                  <a:lnTo>
                    <a:pt x="5711" y="751"/>
                  </a:lnTo>
                  <a:lnTo>
                    <a:pt x="5803" y="792"/>
                  </a:lnTo>
                  <a:lnTo>
                    <a:pt x="5892" y="839"/>
                  </a:lnTo>
                  <a:lnTo>
                    <a:pt x="5979" y="889"/>
                  </a:lnTo>
                  <a:lnTo>
                    <a:pt x="6065" y="944"/>
                  </a:lnTo>
                  <a:lnTo>
                    <a:pt x="6147" y="1003"/>
                  </a:lnTo>
                  <a:lnTo>
                    <a:pt x="6228" y="1067"/>
                  </a:lnTo>
                  <a:lnTo>
                    <a:pt x="6304" y="1134"/>
                  </a:lnTo>
                  <a:lnTo>
                    <a:pt x="6379" y="1206"/>
                  </a:lnTo>
                  <a:lnTo>
                    <a:pt x="6449" y="1283"/>
                  </a:lnTo>
                  <a:lnTo>
                    <a:pt x="6517" y="1363"/>
                  </a:lnTo>
                  <a:lnTo>
                    <a:pt x="6580" y="1447"/>
                  </a:lnTo>
                  <a:lnTo>
                    <a:pt x="6641" y="1535"/>
                  </a:lnTo>
                  <a:lnTo>
                    <a:pt x="6696" y="1626"/>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33" name="Freeform 12"/>
            <p:cNvSpPr>
              <a:spLocks noEditPoints="1"/>
            </p:cNvSpPr>
            <p:nvPr/>
          </p:nvSpPr>
          <p:spPr bwMode="auto">
            <a:xfrm>
              <a:off x="3294520" y="3294365"/>
              <a:ext cx="1500188" cy="1090613"/>
            </a:xfrm>
            <a:custGeom>
              <a:avLst/>
              <a:gdLst>
                <a:gd name="T0" fmla="*/ 2608 w 7557"/>
                <a:gd name="T1" fmla="*/ 148 h 5492"/>
                <a:gd name="T2" fmla="*/ 2391 w 7557"/>
                <a:gd name="T3" fmla="*/ 162 h 5492"/>
                <a:gd name="T4" fmla="*/ 2174 w 7557"/>
                <a:gd name="T5" fmla="*/ 194 h 5492"/>
                <a:gd name="T6" fmla="*/ 1959 w 7557"/>
                <a:gd name="T7" fmla="*/ 244 h 5492"/>
                <a:gd name="T8" fmla="*/ 1748 w 7557"/>
                <a:gd name="T9" fmla="*/ 312 h 5492"/>
                <a:gd name="T10" fmla="*/ 1540 w 7557"/>
                <a:gd name="T11" fmla="*/ 399 h 5492"/>
                <a:gd name="T12" fmla="*/ 1336 w 7557"/>
                <a:gd name="T13" fmla="*/ 505 h 5492"/>
                <a:gd name="T14" fmla="*/ 799 w 7557"/>
                <a:gd name="T15" fmla="*/ 912 h 5492"/>
                <a:gd name="T16" fmla="*/ 394 w 7557"/>
                <a:gd name="T17" fmla="*/ 1421 h 5492"/>
                <a:gd name="T18" fmla="*/ 127 w 7557"/>
                <a:gd name="T19" fmla="*/ 2006 h 5492"/>
                <a:gd name="T20" fmla="*/ 5 w 7557"/>
                <a:gd name="T21" fmla="*/ 2633 h 5492"/>
                <a:gd name="T22" fmla="*/ 38 w 7557"/>
                <a:gd name="T23" fmla="*/ 3279 h 5492"/>
                <a:gd name="T24" fmla="*/ 233 w 7557"/>
                <a:gd name="T25" fmla="*/ 3913 h 5492"/>
                <a:gd name="T26" fmla="*/ 588 w 7557"/>
                <a:gd name="T27" fmla="*/ 4493 h 5492"/>
                <a:gd name="T28" fmla="*/ 1059 w 7557"/>
                <a:gd name="T29" fmla="*/ 4952 h 5492"/>
                <a:gd name="T30" fmla="*/ 1617 w 7557"/>
                <a:gd name="T31" fmla="*/ 5275 h 5492"/>
                <a:gd name="T32" fmla="*/ 2231 w 7557"/>
                <a:gd name="T33" fmla="*/ 5455 h 5492"/>
                <a:gd name="T34" fmla="*/ 2873 w 7557"/>
                <a:gd name="T35" fmla="*/ 5485 h 5492"/>
                <a:gd name="T36" fmla="*/ 3515 w 7557"/>
                <a:gd name="T37" fmla="*/ 5357 h 5492"/>
                <a:gd name="T38" fmla="*/ 4048 w 7557"/>
                <a:gd name="T39" fmla="*/ 5111 h 5492"/>
                <a:gd name="T40" fmla="*/ 4240 w 7557"/>
                <a:gd name="T41" fmla="*/ 4985 h 5492"/>
                <a:gd name="T42" fmla="*/ 4416 w 7557"/>
                <a:gd name="T43" fmla="*/ 4846 h 5492"/>
                <a:gd name="T44" fmla="*/ 4579 w 7557"/>
                <a:gd name="T45" fmla="*/ 4694 h 5492"/>
                <a:gd name="T46" fmla="*/ 4726 w 7557"/>
                <a:gd name="T47" fmla="*/ 4530 h 5492"/>
                <a:gd name="T48" fmla="*/ 4859 w 7557"/>
                <a:gd name="T49" fmla="*/ 4357 h 5492"/>
                <a:gd name="T50" fmla="*/ 4976 w 7557"/>
                <a:gd name="T51" fmla="*/ 4175 h 5492"/>
                <a:gd name="T52" fmla="*/ 1040 w 7557"/>
                <a:gd name="T53" fmla="*/ 4129 h 5492"/>
                <a:gd name="T54" fmla="*/ 1410 w 7557"/>
                <a:gd name="T55" fmla="*/ 4489 h 5492"/>
                <a:gd name="T56" fmla="*/ 1846 w 7557"/>
                <a:gd name="T57" fmla="*/ 4741 h 5492"/>
                <a:gd name="T58" fmla="*/ 2327 w 7557"/>
                <a:gd name="T59" fmla="*/ 4883 h 5492"/>
                <a:gd name="T60" fmla="*/ 2830 w 7557"/>
                <a:gd name="T61" fmla="*/ 4906 h 5492"/>
                <a:gd name="T62" fmla="*/ 3331 w 7557"/>
                <a:gd name="T63" fmla="*/ 4805 h 5492"/>
                <a:gd name="T64" fmla="*/ 3810 w 7557"/>
                <a:gd name="T65" fmla="*/ 4576 h 5492"/>
                <a:gd name="T66" fmla="*/ 4210 w 7557"/>
                <a:gd name="T67" fmla="*/ 4239 h 5492"/>
                <a:gd name="T68" fmla="*/ 4506 w 7557"/>
                <a:gd name="T69" fmla="*/ 3827 h 5492"/>
                <a:gd name="T70" fmla="*/ 4692 w 7557"/>
                <a:gd name="T71" fmla="*/ 3361 h 5492"/>
                <a:gd name="T72" fmla="*/ 4764 w 7557"/>
                <a:gd name="T73" fmla="*/ 2865 h 5492"/>
                <a:gd name="T74" fmla="*/ 4714 w 7557"/>
                <a:gd name="T75" fmla="*/ 2359 h 5492"/>
                <a:gd name="T76" fmla="*/ 4535 w 7557"/>
                <a:gd name="T77" fmla="*/ 1868 h 5492"/>
                <a:gd name="T78" fmla="*/ 4236 w 7557"/>
                <a:gd name="T79" fmla="*/ 1430 h 5492"/>
                <a:gd name="T80" fmla="*/ 3852 w 7557"/>
                <a:gd name="T81" fmla="*/ 1092 h 5492"/>
                <a:gd name="T82" fmla="*/ 3404 w 7557"/>
                <a:gd name="T83" fmla="*/ 860 h 5492"/>
                <a:gd name="T84" fmla="*/ 2918 w 7557"/>
                <a:gd name="T85" fmla="*/ 742 h 5492"/>
                <a:gd name="T86" fmla="*/ 2413 w 7557"/>
                <a:gd name="T87" fmla="*/ 743 h 5492"/>
                <a:gd name="T88" fmla="*/ 1914 w 7557"/>
                <a:gd name="T89" fmla="*/ 870 h 5492"/>
                <a:gd name="T90" fmla="*/ 1446 w 7557"/>
                <a:gd name="T91" fmla="*/ 1125 h 5492"/>
                <a:gd name="T92" fmla="*/ 1067 w 7557"/>
                <a:gd name="T93" fmla="*/ 1477 h 5492"/>
                <a:gd name="T94" fmla="*/ 792 w 7557"/>
                <a:gd name="T95" fmla="*/ 1902 h 5492"/>
                <a:gd name="T96" fmla="*/ 628 w 7557"/>
                <a:gd name="T97" fmla="*/ 2376 h 5492"/>
                <a:gd name="T98" fmla="*/ 580 w 7557"/>
                <a:gd name="T99" fmla="*/ 2876 h 5492"/>
                <a:gd name="T100" fmla="*/ 656 w 7557"/>
                <a:gd name="T101" fmla="*/ 3380 h 5492"/>
                <a:gd name="T102" fmla="*/ 861 w 7557"/>
                <a:gd name="T103" fmla="*/ 386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57" h="5492">
                  <a:moveTo>
                    <a:pt x="4997" y="4137"/>
                  </a:moveTo>
                  <a:lnTo>
                    <a:pt x="7557" y="0"/>
                  </a:lnTo>
                  <a:lnTo>
                    <a:pt x="2694" y="147"/>
                  </a:lnTo>
                  <a:lnTo>
                    <a:pt x="2650" y="147"/>
                  </a:lnTo>
                  <a:lnTo>
                    <a:pt x="2608" y="148"/>
                  </a:lnTo>
                  <a:lnTo>
                    <a:pt x="2564" y="149"/>
                  </a:lnTo>
                  <a:lnTo>
                    <a:pt x="2520" y="151"/>
                  </a:lnTo>
                  <a:lnTo>
                    <a:pt x="2477" y="154"/>
                  </a:lnTo>
                  <a:lnTo>
                    <a:pt x="2433" y="158"/>
                  </a:lnTo>
                  <a:lnTo>
                    <a:pt x="2391" y="162"/>
                  </a:lnTo>
                  <a:lnTo>
                    <a:pt x="2347" y="166"/>
                  </a:lnTo>
                  <a:lnTo>
                    <a:pt x="2304" y="173"/>
                  </a:lnTo>
                  <a:lnTo>
                    <a:pt x="2260" y="179"/>
                  </a:lnTo>
                  <a:lnTo>
                    <a:pt x="2218" y="185"/>
                  </a:lnTo>
                  <a:lnTo>
                    <a:pt x="2174" y="194"/>
                  </a:lnTo>
                  <a:lnTo>
                    <a:pt x="2132" y="202"/>
                  </a:lnTo>
                  <a:lnTo>
                    <a:pt x="2088" y="211"/>
                  </a:lnTo>
                  <a:lnTo>
                    <a:pt x="2045" y="222"/>
                  </a:lnTo>
                  <a:lnTo>
                    <a:pt x="2002" y="232"/>
                  </a:lnTo>
                  <a:lnTo>
                    <a:pt x="1959" y="244"/>
                  </a:lnTo>
                  <a:lnTo>
                    <a:pt x="1917" y="256"/>
                  </a:lnTo>
                  <a:lnTo>
                    <a:pt x="1874" y="268"/>
                  </a:lnTo>
                  <a:lnTo>
                    <a:pt x="1832" y="282"/>
                  </a:lnTo>
                  <a:lnTo>
                    <a:pt x="1789" y="297"/>
                  </a:lnTo>
                  <a:lnTo>
                    <a:pt x="1748" y="312"/>
                  </a:lnTo>
                  <a:lnTo>
                    <a:pt x="1705" y="328"/>
                  </a:lnTo>
                  <a:lnTo>
                    <a:pt x="1664" y="345"/>
                  </a:lnTo>
                  <a:lnTo>
                    <a:pt x="1623" y="362"/>
                  </a:lnTo>
                  <a:lnTo>
                    <a:pt x="1580" y="380"/>
                  </a:lnTo>
                  <a:lnTo>
                    <a:pt x="1540" y="399"/>
                  </a:lnTo>
                  <a:lnTo>
                    <a:pt x="1498" y="419"/>
                  </a:lnTo>
                  <a:lnTo>
                    <a:pt x="1457" y="439"/>
                  </a:lnTo>
                  <a:lnTo>
                    <a:pt x="1416" y="461"/>
                  </a:lnTo>
                  <a:lnTo>
                    <a:pt x="1376" y="483"/>
                  </a:lnTo>
                  <a:lnTo>
                    <a:pt x="1336" y="505"/>
                  </a:lnTo>
                  <a:lnTo>
                    <a:pt x="1219" y="578"/>
                  </a:lnTo>
                  <a:lnTo>
                    <a:pt x="1106" y="654"/>
                  </a:lnTo>
                  <a:lnTo>
                    <a:pt x="999" y="736"/>
                  </a:lnTo>
                  <a:lnTo>
                    <a:pt x="897" y="822"/>
                  </a:lnTo>
                  <a:lnTo>
                    <a:pt x="799" y="912"/>
                  </a:lnTo>
                  <a:lnTo>
                    <a:pt x="708" y="1007"/>
                  </a:lnTo>
                  <a:lnTo>
                    <a:pt x="621" y="1106"/>
                  </a:lnTo>
                  <a:lnTo>
                    <a:pt x="540" y="1208"/>
                  </a:lnTo>
                  <a:lnTo>
                    <a:pt x="464" y="1313"/>
                  </a:lnTo>
                  <a:lnTo>
                    <a:pt x="394" y="1421"/>
                  </a:lnTo>
                  <a:lnTo>
                    <a:pt x="329" y="1534"/>
                  </a:lnTo>
                  <a:lnTo>
                    <a:pt x="270" y="1647"/>
                  </a:lnTo>
                  <a:lnTo>
                    <a:pt x="217" y="1764"/>
                  </a:lnTo>
                  <a:lnTo>
                    <a:pt x="169" y="1883"/>
                  </a:lnTo>
                  <a:lnTo>
                    <a:pt x="127" y="2006"/>
                  </a:lnTo>
                  <a:lnTo>
                    <a:pt x="90" y="2128"/>
                  </a:lnTo>
                  <a:lnTo>
                    <a:pt x="61" y="2253"/>
                  </a:lnTo>
                  <a:lnTo>
                    <a:pt x="36" y="2378"/>
                  </a:lnTo>
                  <a:lnTo>
                    <a:pt x="18" y="2506"/>
                  </a:lnTo>
                  <a:lnTo>
                    <a:pt x="5" y="2633"/>
                  </a:lnTo>
                  <a:lnTo>
                    <a:pt x="0" y="2762"/>
                  </a:lnTo>
                  <a:lnTo>
                    <a:pt x="0" y="2892"/>
                  </a:lnTo>
                  <a:lnTo>
                    <a:pt x="6" y="3021"/>
                  </a:lnTo>
                  <a:lnTo>
                    <a:pt x="19" y="3150"/>
                  </a:lnTo>
                  <a:lnTo>
                    <a:pt x="38" y="3279"/>
                  </a:lnTo>
                  <a:lnTo>
                    <a:pt x="64" y="3408"/>
                  </a:lnTo>
                  <a:lnTo>
                    <a:pt x="97" y="3536"/>
                  </a:lnTo>
                  <a:lnTo>
                    <a:pt x="135" y="3662"/>
                  </a:lnTo>
                  <a:lnTo>
                    <a:pt x="181" y="3788"/>
                  </a:lnTo>
                  <a:lnTo>
                    <a:pt x="233" y="3913"/>
                  </a:lnTo>
                  <a:lnTo>
                    <a:pt x="292" y="4035"/>
                  </a:lnTo>
                  <a:lnTo>
                    <a:pt x="357" y="4156"/>
                  </a:lnTo>
                  <a:lnTo>
                    <a:pt x="429" y="4273"/>
                  </a:lnTo>
                  <a:lnTo>
                    <a:pt x="506" y="4386"/>
                  </a:lnTo>
                  <a:lnTo>
                    <a:pt x="588" y="4493"/>
                  </a:lnTo>
                  <a:lnTo>
                    <a:pt x="674" y="4595"/>
                  </a:lnTo>
                  <a:lnTo>
                    <a:pt x="764" y="4693"/>
                  </a:lnTo>
                  <a:lnTo>
                    <a:pt x="859" y="4784"/>
                  </a:lnTo>
                  <a:lnTo>
                    <a:pt x="957" y="4871"/>
                  </a:lnTo>
                  <a:lnTo>
                    <a:pt x="1059" y="4952"/>
                  </a:lnTo>
                  <a:lnTo>
                    <a:pt x="1165" y="5027"/>
                  </a:lnTo>
                  <a:lnTo>
                    <a:pt x="1274" y="5098"/>
                  </a:lnTo>
                  <a:lnTo>
                    <a:pt x="1386" y="5162"/>
                  </a:lnTo>
                  <a:lnTo>
                    <a:pt x="1500" y="5222"/>
                  </a:lnTo>
                  <a:lnTo>
                    <a:pt x="1617" y="5275"/>
                  </a:lnTo>
                  <a:lnTo>
                    <a:pt x="1736" y="5323"/>
                  </a:lnTo>
                  <a:lnTo>
                    <a:pt x="1857" y="5365"/>
                  </a:lnTo>
                  <a:lnTo>
                    <a:pt x="1981" y="5401"/>
                  </a:lnTo>
                  <a:lnTo>
                    <a:pt x="2105" y="5431"/>
                  </a:lnTo>
                  <a:lnTo>
                    <a:pt x="2231" y="5455"/>
                  </a:lnTo>
                  <a:lnTo>
                    <a:pt x="2358" y="5474"/>
                  </a:lnTo>
                  <a:lnTo>
                    <a:pt x="2486" y="5486"/>
                  </a:lnTo>
                  <a:lnTo>
                    <a:pt x="2615" y="5492"/>
                  </a:lnTo>
                  <a:lnTo>
                    <a:pt x="2744" y="5492"/>
                  </a:lnTo>
                  <a:lnTo>
                    <a:pt x="2873" y="5485"/>
                  </a:lnTo>
                  <a:lnTo>
                    <a:pt x="3003" y="5472"/>
                  </a:lnTo>
                  <a:lnTo>
                    <a:pt x="3131" y="5453"/>
                  </a:lnTo>
                  <a:lnTo>
                    <a:pt x="3260" y="5428"/>
                  </a:lnTo>
                  <a:lnTo>
                    <a:pt x="3387" y="5395"/>
                  </a:lnTo>
                  <a:lnTo>
                    <a:pt x="3515" y="5357"/>
                  </a:lnTo>
                  <a:lnTo>
                    <a:pt x="3640" y="5311"/>
                  </a:lnTo>
                  <a:lnTo>
                    <a:pt x="3765" y="5259"/>
                  </a:lnTo>
                  <a:lnTo>
                    <a:pt x="3888" y="5200"/>
                  </a:lnTo>
                  <a:lnTo>
                    <a:pt x="4008" y="5135"/>
                  </a:lnTo>
                  <a:lnTo>
                    <a:pt x="4048" y="5111"/>
                  </a:lnTo>
                  <a:lnTo>
                    <a:pt x="4088" y="5087"/>
                  </a:lnTo>
                  <a:lnTo>
                    <a:pt x="4126" y="5062"/>
                  </a:lnTo>
                  <a:lnTo>
                    <a:pt x="4164" y="5037"/>
                  </a:lnTo>
                  <a:lnTo>
                    <a:pt x="4202" y="5011"/>
                  </a:lnTo>
                  <a:lnTo>
                    <a:pt x="4240" y="4985"/>
                  </a:lnTo>
                  <a:lnTo>
                    <a:pt x="4276" y="4958"/>
                  </a:lnTo>
                  <a:lnTo>
                    <a:pt x="4312" y="4931"/>
                  </a:lnTo>
                  <a:lnTo>
                    <a:pt x="4347" y="4903"/>
                  </a:lnTo>
                  <a:lnTo>
                    <a:pt x="4382" y="4874"/>
                  </a:lnTo>
                  <a:lnTo>
                    <a:pt x="4416" y="4846"/>
                  </a:lnTo>
                  <a:lnTo>
                    <a:pt x="4450" y="4816"/>
                  </a:lnTo>
                  <a:lnTo>
                    <a:pt x="4483" y="4786"/>
                  </a:lnTo>
                  <a:lnTo>
                    <a:pt x="4515" y="4755"/>
                  </a:lnTo>
                  <a:lnTo>
                    <a:pt x="4547" y="4724"/>
                  </a:lnTo>
                  <a:lnTo>
                    <a:pt x="4579" y="4694"/>
                  </a:lnTo>
                  <a:lnTo>
                    <a:pt x="4609" y="4662"/>
                  </a:lnTo>
                  <a:lnTo>
                    <a:pt x="4639" y="4630"/>
                  </a:lnTo>
                  <a:lnTo>
                    <a:pt x="4669" y="4597"/>
                  </a:lnTo>
                  <a:lnTo>
                    <a:pt x="4698" y="4564"/>
                  </a:lnTo>
                  <a:lnTo>
                    <a:pt x="4726" y="4530"/>
                  </a:lnTo>
                  <a:lnTo>
                    <a:pt x="4754" y="4497"/>
                  </a:lnTo>
                  <a:lnTo>
                    <a:pt x="4781" y="4462"/>
                  </a:lnTo>
                  <a:lnTo>
                    <a:pt x="4807" y="4428"/>
                  </a:lnTo>
                  <a:lnTo>
                    <a:pt x="4834" y="4393"/>
                  </a:lnTo>
                  <a:lnTo>
                    <a:pt x="4859" y="4357"/>
                  </a:lnTo>
                  <a:lnTo>
                    <a:pt x="4884" y="4322"/>
                  </a:lnTo>
                  <a:lnTo>
                    <a:pt x="4907" y="4286"/>
                  </a:lnTo>
                  <a:lnTo>
                    <a:pt x="4931" y="4248"/>
                  </a:lnTo>
                  <a:lnTo>
                    <a:pt x="4954" y="4212"/>
                  </a:lnTo>
                  <a:lnTo>
                    <a:pt x="4976" y="4175"/>
                  </a:lnTo>
                  <a:lnTo>
                    <a:pt x="4997" y="4137"/>
                  </a:lnTo>
                  <a:close/>
                  <a:moveTo>
                    <a:pt x="861" y="3866"/>
                  </a:moveTo>
                  <a:lnTo>
                    <a:pt x="916" y="3957"/>
                  </a:lnTo>
                  <a:lnTo>
                    <a:pt x="977" y="4046"/>
                  </a:lnTo>
                  <a:lnTo>
                    <a:pt x="1040" y="4129"/>
                  </a:lnTo>
                  <a:lnTo>
                    <a:pt x="1108" y="4209"/>
                  </a:lnTo>
                  <a:lnTo>
                    <a:pt x="1178" y="4286"/>
                  </a:lnTo>
                  <a:lnTo>
                    <a:pt x="1253" y="4358"/>
                  </a:lnTo>
                  <a:lnTo>
                    <a:pt x="1329" y="4425"/>
                  </a:lnTo>
                  <a:lnTo>
                    <a:pt x="1410" y="4489"/>
                  </a:lnTo>
                  <a:lnTo>
                    <a:pt x="1492" y="4548"/>
                  </a:lnTo>
                  <a:lnTo>
                    <a:pt x="1578" y="4603"/>
                  </a:lnTo>
                  <a:lnTo>
                    <a:pt x="1665" y="4653"/>
                  </a:lnTo>
                  <a:lnTo>
                    <a:pt x="1754" y="4700"/>
                  </a:lnTo>
                  <a:lnTo>
                    <a:pt x="1846" y="4741"/>
                  </a:lnTo>
                  <a:lnTo>
                    <a:pt x="1939" y="4780"/>
                  </a:lnTo>
                  <a:lnTo>
                    <a:pt x="2034" y="4813"/>
                  </a:lnTo>
                  <a:lnTo>
                    <a:pt x="2130" y="4840"/>
                  </a:lnTo>
                  <a:lnTo>
                    <a:pt x="2228" y="4864"/>
                  </a:lnTo>
                  <a:lnTo>
                    <a:pt x="2327" y="4883"/>
                  </a:lnTo>
                  <a:lnTo>
                    <a:pt x="2426" y="4898"/>
                  </a:lnTo>
                  <a:lnTo>
                    <a:pt x="2527" y="4907"/>
                  </a:lnTo>
                  <a:lnTo>
                    <a:pt x="2627" y="4911"/>
                  </a:lnTo>
                  <a:lnTo>
                    <a:pt x="2729" y="4911"/>
                  </a:lnTo>
                  <a:lnTo>
                    <a:pt x="2830" y="4906"/>
                  </a:lnTo>
                  <a:lnTo>
                    <a:pt x="2931" y="4897"/>
                  </a:lnTo>
                  <a:lnTo>
                    <a:pt x="3032" y="4882"/>
                  </a:lnTo>
                  <a:lnTo>
                    <a:pt x="3132" y="4862"/>
                  </a:lnTo>
                  <a:lnTo>
                    <a:pt x="3232" y="4836"/>
                  </a:lnTo>
                  <a:lnTo>
                    <a:pt x="3331" y="4805"/>
                  </a:lnTo>
                  <a:lnTo>
                    <a:pt x="3430" y="4770"/>
                  </a:lnTo>
                  <a:lnTo>
                    <a:pt x="3528" y="4729"/>
                  </a:lnTo>
                  <a:lnTo>
                    <a:pt x="3623" y="4683"/>
                  </a:lnTo>
                  <a:lnTo>
                    <a:pt x="3718" y="4632"/>
                  </a:lnTo>
                  <a:lnTo>
                    <a:pt x="3810" y="4576"/>
                  </a:lnTo>
                  <a:lnTo>
                    <a:pt x="3898" y="4515"/>
                  </a:lnTo>
                  <a:lnTo>
                    <a:pt x="3981" y="4451"/>
                  </a:lnTo>
                  <a:lnTo>
                    <a:pt x="4062" y="4383"/>
                  </a:lnTo>
                  <a:lnTo>
                    <a:pt x="4138" y="4313"/>
                  </a:lnTo>
                  <a:lnTo>
                    <a:pt x="4210" y="4239"/>
                  </a:lnTo>
                  <a:lnTo>
                    <a:pt x="4278" y="4162"/>
                  </a:lnTo>
                  <a:lnTo>
                    <a:pt x="4341" y="4082"/>
                  </a:lnTo>
                  <a:lnTo>
                    <a:pt x="4400" y="4000"/>
                  </a:lnTo>
                  <a:lnTo>
                    <a:pt x="4455" y="3914"/>
                  </a:lnTo>
                  <a:lnTo>
                    <a:pt x="4506" y="3827"/>
                  </a:lnTo>
                  <a:lnTo>
                    <a:pt x="4552" y="3737"/>
                  </a:lnTo>
                  <a:lnTo>
                    <a:pt x="4595" y="3646"/>
                  </a:lnTo>
                  <a:lnTo>
                    <a:pt x="4632" y="3553"/>
                  </a:lnTo>
                  <a:lnTo>
                    <a:pt x="4665" y="3458"/>
                  </a:lnTo>
                  <a:lnTo>
                    <a:pt x="4692" y="3361"/>
                  </a:lnTo>
                  <a:lnTo>
                    <a:pt x="4717" y="3264"/>
                  </a:lnTo>
                  <a:lnTo>
                    <a:pt x="4736" y="3165"/>
                  </a:lnTo>
                  <a:lnTo>
                    <a:pt x="4750" y="3066"/>
                  </a:lnTo>
                  <a:lnTo>
                    <a:pt x="4759" y="2965"/>
                  </a:lnTo>
                  <a:lnTo>
                    <a:pt x="4764" y="2865"/>
                  </a:lnTo>
                  <a:lnTo>
                    <a:pt x="4764" y="2763"/>
                  </a:lnTo>
                  <a:lnTo>
                    <a:pt x="4758" y="2662"/>
                  </a:lnTo>
                  <a:lnTo>
                    <a:pt x="4749" y="2561"/>
                  </a:lnTo>
                  <a:lnTo>
                    <a:pt x="4734" y="2460"/>
                  </a:lnTo>
                  <a:lnTo>
                    <a:pt x="4714" y="2359"/>
                  </a:lnTo>
                  <a:lnTo>
                    <a:pt x="4688" y="2259"/>
                  </a:lnTo>
                  <a:lnTo>
                    <a:pt x="4658" y="2161"/>
                  </a:lnTo>
                  <a:lnTo>
                    <a:pt x="4622" y="2062"/>
                  </a:lnTo>
                  <a:lnTo>
                    <a:pt x="4582" y="1964"/>
                  </a:lnTo>
                  <a:lnTo>
                    <a:pt x="4535" y="1868"/>
                  </a:lnTo>
                  <a:lnTo>
                    <a:pt x="4484" y="1774"/>
                  </a:lnTo>
                  <a:lnTo>
                    <a:pt x="4428" y="1681"/>
                  </a:lnTo>
                  <a:lnTo>
                    <a:pt x="4367" y="1594"/>
                  </a:lnTo>
                  <a:lnTo>
                    <a:pt x="4303" y="1510"/>
                  </a:lnTo>
                  <a:lnTo>
                    <a:pt x="4236" y="1430"/>
                  </a:lnTo>
                  <a:lnTo>
                    <a:pt x="4165" y="1354"/>
                  </a:lnTo>
                  <a:lnTo>
                    <a:pt x="4091" y="1282"/>
                  </a:lnTo>
                  <a:lnTo>
                    <a:pt x="4014" y="1214"/>
                  </a:lnTo>
                  <a:lnTo>
                    <a:pt x="3935" y="1151"/>
                  </a:lnTo>
                  <a:lnTo>
                    <a:pt x="3852" y="1092"/>
                  </a:lnTo>
                  <a:lnTo>
                    <a:pt x="3767" y="1037"/>
                  </a:lnTo>
                  <a:lnTo>
                    <a:pt x="3679" y="986"/>
                  </a:lnTo>
                  <a:lnTo>
                    <a:pt x="3589" y="940"/>
                  </a:lnTo>
                  <a:lnTo>
                    <a:pt x="3498" y="897"/>
                  </a:lnTo>
                  <a:lnTo>
                    <a:pt x="3404" y="860"/>
                  </a:lnTo>
                  <a:lnTo>
                    <a:pt x="3310" y="827"/>
                  </a:lnTo>
                  <a:lnTo>
                    <a:pt x="3213" y="800"/>
                  </a:lnTo>
                  <a:lnTo>
                    <a:pt x="3115" y="775"/>
                  </a:lnTo>
                  <a:lnTo>
                    <a:pt x="3018" y="756"/>
                  </a:lnTo>
                  <a:lnTo>
                    <a:pt x="2918" y="742"/>
                  </a:lnTo>
                  <a:lnTo>
                    <a:pt x="2818" y="733"/>
                  </a:lnTo>
                  <a:lnTo>
                    <a:pt x="2717" y="728"/>
                  </a:lnTo>
                  <a:lnTo>
                    <a:pt x="2616" y="728"/>
                  </a:lnTo>
                  <a:lnTo>
                    <a:pt x="2515" y="734"/>
                  </a:lnTo>
                  <a:lnTo>
                    <a:pt x="2413" y="743"/>
                  </a:lnTo>
                  <a:lnTo>
                    <a:pt x="2312" y="758"/>
                  </a:lnTo>
                  <a:lnTo>
                    <a:pt x="2212" y="778"/>
                  </a:lnTo>
                  <a:lnTo>
                    <a:pt x="2111" y="804"/>
                  </a:lnTo>
                  <a:lnTo>
                    <a:pt x="2013" y="834"/>
                  </a:lnTo>
                  <a:lnTo>
                    <a:pt x="1914" y="870"/>
                  </a:lnTo>
                  <a:lnTo>
                    <a:pt x="1817" y="910"/>
                  </a:lnTo>
                  <a:lnTo>
                    <a:pt x="1720" y="957"/>
                  </a:lnTo>
                  <a:lnTo>
                    <a:pt x="1626" y="1008"/>
                  </a:lnTo>
                  <a:lnTo>
                    <a:pt x="1534" y="1064"/>
                  </a:lnTo>
                  <a:lnTo>
                    <a:pt x="1446" y="1125"/>
                  </a:lnTo>
                  <a:lnTo>
                    <a:pt x="1362" y="1188"/>
                  </a:lnTo>
                  <a:lnTo>
                    <a:pt x="1283" y="1255"/>
                  </a:lnTo>
                  <a:lnTo>
                    <a:pt x="1206" y="1327"/>
                  </a:lnTo>
                  <a:lnTo>
                    <a:pt x="1134" y="1401"/>
                  </a:lnTo>
                  <a:lnTo>
                    <a:pt x="1067" y="1477"/>
                  </a:lnTo>
                  <a:lnTo>
                    <a:pt x="1003" y="1557"/>
                  </a:lnTo>
                  <a:lnTo>
                    <a:pt x="944" y="1640"/>
                  </a:lnTo>
                  <a:lnTo>
                    <a:pt x="888" y="1725"/>
                  </a:lnTo>
                  <a:lnTo>
                    <a:pt x="838" y="1813"/>
                  </a:lnTo>
                  <a:lnTo>
                    <a:pt x="792" y="1902"/>
                  </a:lnTo>
                  <a:lnTo>
                    <a:pt x="750" y="1994"/>
                  </a:lnTo>
                  <a:lnTo>
                    <a:pt x="712" y="2087"/>
                  </a:lnTo>
                  <a:lnTo>
                    <a:pt x="679" y="2182"/>
                  </a:lnTo>
                  <a:lnTo>
                    <a:pt x="651" y="2279"/>
                  </a:lnTo>
                  <a:lnTo>
                    <a:pt x="628" y="2376"/>
                  </a:lnTo>
                  <a:lnTo>
                    <a:pt x="609" y="2474"/>
                  </a:lnTo>
                  <a:lnTo>
                    <a:pt x="594" y="2574"/>
                  </a:lnTo>
                  <a:lnTo>
                    <a:pt x="584" y="2674"/>
                  </a:lnTo>
                  <a:lnTo>
                    <a:pt x="580" y="2775"/>
                  </a:lnTo>
                  <a:lnTo>
                    <a:pt x="580" y="2876"/>
                  </a:lnTo>
                  <a:lnTo>
                    <a:pt x="586" y="2977"/>
                  </a:lnTo>
                  <a:lnTo>
                    <a:pt x="595" y="3079"/>
                  </a:lnTo>
                  <a:lnTo>
                    <a:pt x="611" y="3180"/>
                  </a:lnTo>
                  <a:lnTo>
                    <a:pt x="630" y="3281"/>
                  </a:lnTo>
                  <a:lnTo>
                    <a:pt x="656" y="3380"/>
                  </a:lnTo>
                  <a:lnTo>
                    <a:pt x="686" y="3479"/>
                  </a:lnTo>
                  <a:lnTo>
                    <a:pt x="722" y="3578"/>
                  </a:lnTo>
                  <a:lnTo>
                    <a:pt x="763" y="3675"/>
                  </a:lnTo>
                  <a:lnTo>
                    <a:pt x="809" y="3771"/>
                  </a:lnTo>
                  <a:lnTo>
                    <a:pt x="861" y="3866"/>
                  </a:lnTo>
                  <a:close/>
                </a:path>
              </a:pathLst>
            </a:custGeom>
            <a:solidFill>
              <a:srgbClr val="D62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34" name="Freeform 13"/>
            <p:cNvSpPr>
              <a:spLocks noEditPoints="1"/>
            </p:cNvSpPr>
            <p:nvPr/>
          </p:nvSpPr>
          <p:spPr bwMode="auto">
            <a:xfrm>
              <a:off x="4858208" y="3294365"/>
              <a:ext cx="1500188" cy="1090613"/>
            </a:xfrm>
            <a:custGeom>
              <a:avLst/>
              <a:gdLst>
                <a:gd name="T0" fmla="*/ 4949 w 7557"/>
                <a:gd name="T1" fmla="*/ 148 h 5492"/>
                <a:gd name="T2" fmla="*/ 5166 w 7557"/>
                <a:gd name="T3" fmla="*/ 162 h 5492"/>
                <a:gd name="T4" fmla="*/ 5383 w 7557"/>
                <a:gd name="T5" fmla="*/ 193 h 5492"/>
                <a:gd name="T6" fmla="*/ 5598 w 7557"/>
                <a:gd name="T7" fmla="*/ 244 h 5492"/>
                <a:gd name="T8" fmla="*/ 5809 w 7557"/>
                <a:gd name="T9" fmla="*/ 312 h 5492"/>
                <a:gd name="T10" fmla="*/ 6017 w 7557"/>
                <a:gd name="T11" fmla="*/ 399 h 5492"/>
                <a:gd name="T12" fmla="*/ 6221 w 7557"/>
                <a:gd name="T13" fmla="*/ 505 h 5492"/>
                <a:gd name="T14" fmla="*/ 6758 w 7557"/>
                <a:gd name="T15" fmla="*/ 912 h 5492"/>
                <a:gd name="T16" fmla="*/ 7163 w 7557"/>
                <a:gd name="T17" fmla="*/ 1421 h 5492"/>
                <a:gd name="T18" fmla="*/ 7430 w 7557"/>
                <a:gd name="T19" fmla="*/ 2006 h 5492"/>
                <a:gd name="T20" fmla="*/ 7552 w 7557"/>
                <a:gd name="T21" fmla="*/ 2633 h 5492"/>
                <a:gd name="T22" fmla="*/ 7519 w 7557"/>
                <a:gd name="T23" fmla="*/ 3279 h 5492"/>
                <a:gd name="T24" fmla="*/ 7324 w 7557"/>
                <a:gd name="T25" fmla="*/ 3913 h 5492"/>
                <a:gd name="T26" fmla="*/ 6969 w 7557"/>
                <a:gd name="T27" fmla="*/ 4493 h 5492"/>
                <a:gd name="T28" fmla="*/ 6498 w 7557"/>
                <a:gd name="T29" fmla="*/ 4952 h 5492"/>
                <a:gd name="T30" fmla="*/ 5940 w 7557"/>
                <a:gd name="T31" fmla="*/ 5275 h 5492"/>
                <a:gd name="T32" fmla="*/ 5326 w 7557"/>
                <a:gd name="T33" fmla="*/ 5455 h 5492"/>
                <a:gd name="T34" fmla="*/ 4684 w 7557"/>
                <a:gd name="T35" fmla="*/ 5485 h 5492"/>
                <a:gd name="T36" fmla="*/ 4042 w 7557"/>
                <a:gd name="T37" fmla="*/ 5357 h 5492"/>
                <a:gd name="T38" fmla="*/ 3509 w 7557"/>
                <a:gd name="T39" fmla="*/ 5111 h 5492"/>
                <a:gd name="T40" fmla="*/ 3317 w 7557"/>
                <a:gd name="T41" fmla="*/ 4985 h 5492"/>
                <a:gd name="T42" fmla="*/ 3141 w 7557"/>
                <a:gd name="T43" fmla="*/ 4846 h 5492"/>
                <a:gd name="T44" fmla="*/ 2978 w 7557"/>
                <a:gd name="T45" fmla="*/ 4694 h 5492"/>
                <a:gd name="T46" fmla="*/ 2831 w 7557"/>
                <a:gd name="T47" fmla="*/ 4530 h 5492"/>
                <a:gd name="T48" fmla="*/ 2698 w 7557"/>
                <a:gd name="T49" fmla="*/ 4357 h 5492"/>
                <a:gd name="T50" fmla="*/ 2581 w 7557"/>
                <a:gd name="T51" fmla="*/ 4175 h 5492"/>
                <a:gd name="T52" fmla="*/ 6517 w 7557"/>
                <a:gd name="T53" fmla="*/ 4129 h 5492"/>
                <a:gd name="T54" fmla="*/ 6147 w 7557"/>
                <a:gd name="T55" fmla="*/ 4489 h 5492"/>
                <a:gd name="T56" fmla="*/ 5711 w 7557"/>
                <a:gd name="T57" fmla="*/ 4741 h 5492"/>
                <a:gd name="T58" fmla="*/ 5230 w 7557"/>
                <a:gd name="T59" fmla="*/ 4883 h 5492"/>
                <a:gd name="T60" fmla="*/ 4727 w 7557"/>
                <a:gd name="T61" fmla="*/ 4906 h 5492"/>
                <a:gd name="T62" fmla="*/ 4226 w 7557"/>
                <a:gd name="T63" fmla="*/ 4805 h 5492"/>
                <a:gd name="T64" fmla="*/ 3747 w 7557"/>
                <a:gd name="T65" fmla="*/ 4576 h 5492"/>
                <a:gd name="T66" fmla="*/ 3347 w 7557"/>
                <a:gd name="T67" fmla="*/ 4239 h 5492"/>
                <a:gd name="T68" fmla="*/ 3051 w 7557"/>
                <a:gd name="T69" fmla="*/ 3827 h 5492"/>
                <a:gd name="T70" fmla="*/ 2865 w 7557"/>
                <a:gd name="T71" fmla="*/ 3361 h 5492"/>
                <a:gd name="T72" fmla="*/ 2793 w 7557"/>
                <a:gd name="T73" fmla="*/ 2865 h 5492"/>
                <a:gd name="T74" fmla="*/ 2843 w 7557"/>
                <a:gd name="T75" fmla="*/ 2359 h 5492"/>
                <a:gd name="T76" fmla="*/ 3022 w 7557"/>
                <a:gd name="T77" fmla="*/ 1868 h 5492"/>
                <a:gd name="T78" fmla="*/ 3321 w 7557"/>
                <a:gd name="T79" fmla="*/ 1430 h 5492"/>
                <a:gd name="T80" fmla="*/ 3705 w 7557"/>
                <a:gd name="T81" fmla="*/ 1092 h 5492"/>
                <a:gd name="T82" fmla="*/ 4153 w 7557"/>
                <a:gd name="T83" fmla="*/ 860 h 5492"/>
                <a:gd name="T84" fmla="*/ 4639 w 7557"/>
                <a:gd name="T85" fmla="*/ 742 h 5492"/>
                <a:gd name="T86" fmla="*/ 5144 w 7557"/>
                <a:gd name="T87" fmla="*/ 743 h 5492"/>
                <a:gd name="T88" fmla="*/ 5643 w 7557"/>
                <a:gd name="T89" fmla="*/ 870 h 5492"/>
                <a:gd name="T90" fmla="*/ 6111 w 7557"/>
                <a:gd name="T91" fmla="*/ 1125 h 5492"/>
                <a:gd name="T92" fmla="*/ 6490 w 7557"/>
                <a:gd name="T93" fmla="*/ 1477 h 5492"/>
                <a:gd name="T94" fmla="*/ 6765 w 7557"/>
                <a:gd name="T95" fmla="*/ 1902 h 5492"/>
                <a:gd name="T96" fmla="*/ 6929 w 7557"/>
                <a:gd name="T97" fmla="*/ 2376 h 5492"/>
                <a:gd name="T98" fmla="*/ 6977 w 7557"/>
                <a:gd name="T99" fmla="*/ 2876 h 5492"/>
                <a:gd name="T100" fmla="*/ 6901 w 7557"/>
                <a:gd name="T101" fmla="*/ 3380 h 5492"/>
                <a:gd name="T102" fmla="*/ 6696 w 7557"/>
                <a:gd name="T103" fmla="*/ 386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57" h="5492">
                  <a:moveTo>
                    <a:pt x="2560" y="4137"/>
                  </a:moveTo>
                  <a:lnTo>
                    <a:pt x="0" y="0"/>
                  </a:lnTo>
                  <a:lnTo>
                    <a:pt x="4863" y="147"/>
                  </a:lnTo>
                  <a:lnTo>
                    <a:pt x="4907" y="147"/>
                  </a:lnTo>
                  <a:lnTo>
                    <a:pt x="4949" y="148"/>
                  </a:lnTo>
                  <a:lnTo>
                    <a:pt x="4993" y="149"/>
                  </a:lnTo>
                  <a:lnTo>
                    <a:pt x="5037" y="151"/>
                  </a:lnTo>
                  <a:lnTo>
                    <a:pt x="5080" y="154"/>
                  </a:lnTo>
                  <a:lnTo>
                    <a:pt x="5124" y="158"/>
                  </a:lnTo>
                  <a:lnTo>
                    <a:pt x="5166" y="162"/>
                  </a:lnTo>
                  <a:lnTo>
                    <a:pt x="5210" y="166"/>
                  </a:lnTo>
                  <a:lnTo>
                    <a:pt x="5253" y="173"/>
                  </a:lnTo>
                  <a:lnTo>
                    <a:pt x="5297" y="178"/>
                  </a:lnTo>
                  <a:lnTo>
                    <a:pt x="5339" y="185"/>
                  </a:lnTo>
                  <a:lnTo>
                    <a:pt x="5383" y="193"/>
                  </a:lnTo>
                  <a:lnTo>
                    <a:pt x="5425" y="202"/>
                  </a:lnTo>
                  <a:lnTo>
                    <a:pt x="5469" y="211"/>
                  </a:lnTo>
                  <a:lnTo>
                    <a:pt x="5512" y="222"/>
                  </a:lnTo>
                  <a:lnTo>
                    <a:pt x="5555" y="232"/>
                  </a:lnTo>
                  <a:lnTo>
                    <a:pt x="5598" y="244"/>
                  </a:lnTo>
                  <a:lnTo>
                    <a:pt x="5640" y="256"/>
                  </a:lnTo>
                  <a:lnTo>
                    <a:pt x="5683" y="268"/>
                  </a:lnTo>
                  <a:lnTo>
                    <a:pt x="5725" y="282"/>
                  </a:lnTo>
                  <a:lnTo>
                    <a:pt x="5768" y="297"/>
                  </a:lnTo>
                  <a:lnTo>
                    <a:pt x="5809" y="312"/>
                  </a:lnTo>
                  <a:lnTo>
                    <a:pt x="5852" y="328"/>
                  </a:lnTo>
                  <a:lnTo>
                    <a:pt x="5893" y="345"/>
                  </a:lnTo>
                  <a:lnTo>
                    <a:pt x="5934" y="362"/>
                  </a:lnTo>
                  <a:lnTo>
                    <a:pt x="5977" y="380"/>
                  </a:lnTo>
                  <a:lnTo>
                    <a:pt x="6017" y="399"/>
                  </a:lnTo>
                  <a:lnTo>
                    <a:pt x="6059" y="419"/>
                  </a:lnTo>
                  <a:lnTo>
                    <a:pt x="6100" y="439"/>
                  </a:lnTo>
                  <a:lnTo>
                    <a:pt x="6141" y="461"/>
                  </a:lnTo>
                  <a:lnTo>
                    <a:pt x="6181" y="483"/>
                  </a:lnTo>
                  <a:lnTo>
                    <a:pt x="6221" y="505"/>
                  </a:lnTo>
                  <a:lnTo>
                    <a:pt x="6338" y="578"/>
                  </a:lnTo>
                  <a:lnTo>
                    <a:pt x="6451" y="654"/>
                  </a:lnTo>
                  <a:lnTo>
                    <a:pt x="6558" y="736"/>
                  </a:lnTo>
                  <a:lnTo>
                    <a:pt x="6660" y="822"/>
                  </a:lnTo>
                  <a:lnTo>
                    <a:pt x="6758" y="912"/>
                  </a:lnTo>
                  <a:lnTo>
                    <a:pt x="6849" y="1007"/>
                  </a:lnTo>
                  <a:lnTo>
                    <a:pt x="6936" y="1106"/>
                  </a:lnTo>
                  <a:lnTo>
                    <a:pt x="7017" y="1208"/>
                  </a:lnTo>
                  <a:lnTo>
                    <a:pt x="7093" y="1313"/>
                  </a:lnTo>
                  <a:lnTo>
                    <a:pt x="7163" y="1421"/>
                  </a:lnTo>
                  <a:lnTo>
                    <a:pt x="7228" y="1534"/>
                  </a:lnTo>
                  <a:lnTo>
                    <a:pt x="7287" y="1647"/>
                  </a:lnTo>
                  <a:lnTo>
                    <a:pt x="7340" y="1764"/>
                  </a:lnTo>
                  <a:lnTo>
                    <a:pt x="7388" y="1883"/>
                  </a:lnTo>
                  <a:lnTo>
                    <a:pt x="7430" y="2006"/>
                  </a:lnTo>
                  <a:lnTo>
                    <a:pt x="7467" y="2128"/>
                  </a:lnTo>
                  <a:lnTo>
                    <a:pt x="7496" y="2253"/>
                  </a:lnTo>
                  <a:lnTo>
                    <a:pt x="7521" y="2378"/>
                  </a:lnTo>
                  <a:lnTo>
                    <a:pt x="7539" y="2506"/>
                  </a:lnTo>
                  <a:lnTo>
                    <a:pt x="7552" y="2633"/>
                  </a:lnTo>
                  <a:lnTo>
                    <a:pt x="7557" y="2762"/>
                  </a:lnTo>
                  <a:lnTo>
                    <a:pt x="7557" y="2892"/>
                  </a:lnTo>
                  <a:lnTo>
                    <a:pt x="7551" y="3021"/>
                  </a:lnTo>
                  <a:lnTo>
                    <a:pt x="7538" y="3150"/>
                  </a:lnTo>
                  <a:lnTo>
                    <a:pt x="7519" y="3279"/>
                  </a:lnTo>
                  <a:lnTo>
                    <a:pt x="7493" y="3408"/>
                  </a:lnTo>
                  <a:lnTo>
                    <a:pt x="7460" y="3536"/>
                  </a:lnTo>
                  <a:lnTo>
                    <a:pt x="7422" y="3662"/>
                  </a:lnTo>
                  <a:lnTo>
                    <a:pt x="7376" y="3788"/>
                  </a:lnTo>
                  <a:lnTo>
                    <a:pt x="7324" y="3913"/>
                  </a:lnTo>
                  <a:lnTo>
                    <a:pt x="7265" y="4035"/>
                  </a:lnTo>
                  <a:lnTo>
                    <a:pt x="7200" y="4156"/>
                  </a:lnTo>
                  <a:lnTo>
                    <a:pt x="7128" y="4273"/>
                  </a:lnTo>
                  <a:lnTo>
                    <a:pt x="7051" y="4386"/>
                  </a:lnTo>
                  <a:lnTo>
                    <a:pt x="6969" y="4493"/>
                  </a:lnTo>
                  <a:lnTo>
                    <a:pt x="6883" y="4595"/>
                  </a:lnTo>
                  <a:lnTo>
                    <a:pt x="6793" y="4693"/>
                  </a:lnTo>
                  <a:lnTo>
                    <a:pt x="6698" y="4784"/>
                  </a:lnTo>
                  <a:lnTo>
                    <a:pt x="6600" y="4871"/>
                  </a:lnTo>
                  <a:lnTo>
                    <a:pt x="6498" y="4952"/>
                  </a:lnTo>
                  <a:lnTo>
                    <a:pt x="6392" y="5027"/>
                  </a:lnTo>
                  <a:lnTo>
                    <a:pt x="6283" y="5098"/>
                  </a:lnTo>
                  <a:lnTo>
                    <a:pt x="6171" y="5162"/>
                  </a:lnTo>
                  <a:lnTo>
                    <a:pt x="6057" y="5222"/>
                  </a:lnTo>
                  <a:lnTo>
                    <a:pt x="5940" y="5275"/>
                  </a:lnTo>
                  <a:lnTo>
                    <a:pt x="5821" y="5323"/>
                  </a:lnTo>
                  <a:lnTo>
                    <a:pt x="5700" y="5365"/>
                  </a:lnTo>
                  <a:lnTo>
                    <a:pt x="5576" y="5401"/>
                  </a:lnTo>
                  <a:lnTo>
                    <a:pt x="5452" y="5431"/>
                  </a:lnTo>
                  <a:lnTo>
                    <a:pt x="5326" y="5455"/>
                  </a:lnTo>
                  <a:lnTo>
                    <a:pt x="5199" y="5474"/>
                  </a:lnTo>
                  <a:lnTo>
                    <a:pt x="5071" y="5486"/>
                  </a:lnTo>
                  <a:lnTo>
                    <a:pt x="4942" y="5492"/>
                  </a:lnTo>
                  <a:lnTo>
                    <a:pt x="4813" y="5492"/>
                  </a:lnTo>
                  <a:lnTo>
                    <a:pt x="4684" y="5485"/>
                  </a:lnTo>
                  <a:lnTo>
                    <a:pt x="4554" y="5472"/>
                  </a:lnTo>
                  <a:lnTo>
                    <a:pt x="4426" y="5453"/>
                  </a:lnTo>
                  <a:lnTo>
                    <a:pt x="4297" y="5428"/>
                  </a:lnTo>
                  <a:lnTo>
                    <a:pt x="4170" y="5395"/>
                  </a:lnTo>
                  <a:lnTo>
                    <a:pt x="4042" y="5357"/>
                  </a:lnTo>
                  <a:lnTo>
                    <a:pt x="3917" y="5311"/>
                  </a:lnTo>
                  <a:lnTo>
                    <a:pt x="3792" y="5259"/>
                  </a:lnTo>
                  <a:lnTo>
                    <a:pt x="3669" y="5200"/>
                  </a:lnTo>
                  <a:lnTo>
                    <a:pt x="3549" y="5135"/>
                  </a:lnTo>
                  <a:lnTo>
                    <a:pt x="3509" y="5111"/>
                  </a:lnTo>
                  <a:lnTo>
                    <a:pt x="3469" y="5087"/>
                  </a:lnTo>
                  <a:lnTo>
                    <a:pt x="3431" y="5062"/>
                  </a:lnTo>
                  <a:lnTo>
                    <a:pt x="3393" y="5037"/>
                  </a:lnTo>
                  <a:lnTo>
                    <a:pt x="3355" y="5011"/>
                  </a:lnTo>
                  <a:lnTo>
                    <a:pt x="3317" y="4985"/>
                  </a:lnTo>
                  <a:lnTo>
                    <a:pt x="3281" y="4958"/>
                  </a:lnTo>
                  <a:lnTo>
                    <a:pt x="3245" y="4931"/>
                  </a:lnTo>
                  <a:lnTo>
                    <a:pt x="3210" y="4903"/>
                  </a:lnTo>
                  <a:lnTo>
                    <a:pt x="3175" y="4874"/>
                  </a:lnTo>
                  <a:lnTo>
                    <a:pt x="3141" y="4846"/>
                  </a:lnTo>
                  <a:lnTo>
                    <a:pt x="3107" y="4816"/>
                  </a:lnTo>
                  <a:lnTo>
                    <a:pt x="3074" y="4786"/>
                  </a:lnTo>
                  <a:lnTo>
                    <a:pt x="3042" y="4755"/>
                  </a:lnTo>
                  <a:lnTo>
                    <a:pt x="3010" y="4724"/>
                  </a:lnTo>
                  <a:lnTo>
                    <a:pt x="2978" y="4694"/>
                  </a:lnTo>
                  <a:lnTo>
                    <a:pt x="2948" y="4662"/>
                  </a:lnTo>
                  <a:lnTo>
                    <a:pt x="2918" y="4630"/>
                  </a:lnTo>
                  <a:lnTo>
                    <a:pt x="2888" y="4597"/>
                  </a:lnTo>
                  <a:lnTo>
                    <a:pt x="2859" y="4564"/>
                  </a:lnTo>
                  <a:lnTo>
                    <a:pt x="2831" y="4530"/>
                  </a:lnTo>
                  <a:lnTo>
                    <a:pt x="2803" y="4497"/>
                  </a:lnTo>
                  <a:lnTo>
                    <a:pt x="2776" y="4462"/>
                  </a:lnTo>
                  <a:lnTo>
                    <a:pt x="2750" y="4428"/>
                  </a:lnTo>
                  <a:lnTo>
                    <a:pt x="2723" y="4393"/>
                  </a:lnTo>
                  <a:lnTo>
                    <a:pt x="2698" y="4357"/>
                  </a:lnTo>
                  <a:lnTo>
                    <a:pt x="2673" y="4322"/>
                  </a:lnTo>
                  <a:lnTo>
                    <a:pt x="2650" y="4286"/>
                  </a:lnTo>
                  <a:lnTo>
                    <a:pt x="2626" y="4248"/>
                  </a:lnTo>
                  <a:lnTo>
                    <a:pt x="2603" y="4212"/>
                  </a:lnTo>
                  <a:lnTo>
                    <a:pt x="2581" y="4175"/>
                  </a:lnTo>
                  <a:lnTo>
                    <a:pt x="2560" y="4137"/>
                  </a:lnTo>
                  <a:close/>
                  <a:moveTo>
                    <a:pt x="6696" y="3866"/>
                  </a:moveTo>
                  <a:lnTo>
                    <a:pt x="6641" y="3957"/>
                  </a:lnTo>
                  <a:lnTo>
                    <a:pt x="6580" y="4046"/>
                  </a:lnTo>
                  <a:lnTo>
                    <a:pt x="6517" y="4129"/>
                  </a:lnTo>
                  <a:lnTo>
                    <a:pt x="6449" y="4209"/>
                  </a:lnTo>
                  <a:lnTo>
                    <a:pt x="6379" y="4286"/>
                  </a:lnTo>
                  <a:lnTo>
                    <a:pt x="6304" y="4358"/>
                  </a:lnTo>
                  <a:lnTo>
                    <a:pt x="6228" y="4425"/>
                  </a:lnTo>
                  <a:lnTo>
                    <a:pt x="6147" y="4489"/>
                  </a:lnTo>
                  <a:lnTo>
                    <a:pt x="6065" y="4548"/>
                  </a:lnTo>
                  <a:lnTo>
                    <a:pt x="5979" y="4603"/>
                  </a:lnTo>
                  <a:lnTo>
                    <a:pt x="5892" y="4653"/>
                  </a:lnTo>
                  <a:lnTo>
                    <a:pt x="5803" y="4700"/>
                  </a:lnTo>
                  <a:lnTo>
                    <a:pt x="5711" y="4741"/>
                  </a:lnTo>
                  <a:lnTo>
                    <a:pt x="5618" y="4780"/>
                  </a:lnTo>
                  <a:lnTo>
                    <a:pt x="5523" y="4813"/>
                  </a:lnTo>
                  <a:lnTo>
                    <a:pt x="5427" y="4840"/>
                  </a:lnTo>
                  <a:lnTo>
                    <a:pt x="5329" y="4864"/>
                  </a:lnTo>
                  <a:lnTo>
                    <a:pt x="5230" y="4883"/>
                  </a:lnTo>
                  <a:lnTo>
                    <a:pt x="5131" y="4898"/>
                  </a:lnTo>
                  <a:lnTo>
                    <a:pt x="5030" y="4907"/>
                  </a:lnTo>
                  <a:lnTo>
                    <a:pt x="4930" y="4911"/>
                  </a:lnTo>
                  <a:lnTo>
                    <a:pt x="4828" y="4911"/>
                  </a:lnTo>
                  <a:lnTo>
                    <a:pt x="4727" y="4906"/>
                  </a:lnTo>
                  <a:lnTo>
                    <a:pt x="4626" y="4897"/>
                  </a:lnTo>
                  <a:lnTo>
                    <a:pt x="4525" y="4882"/>
                  </a:lnTo>
                  <a:lnTo>
                    <a:pt x="4425" y="4862"/>
                  </a:lnTo>
                  <a:lnTo>
                    <a:pt x="4325" y="4836"/>
                  </a:lnTo>
                  <a:lnTo>
                    <a:pt x="4226" y="4805"/>
                  </a:lnTo>
                  <a:lnTo>
                    <a:pt x="4127" y="4770"/>
                  </a:lnTo>
                  <a:lnTo>
                    <a:pt x="4029" y="4729"/>
                  </a:lnTo>
                  <a:lnTo>
                    <a:pt x="3934" y="4683"/>
                  </a:lnTo>
                  <a:lnTo>
                    <a:pt x="3839" y="4632"/>
                  </a:lnTo>
                  <a:lnTo>
                    <a:pt x="3747" y="4576"/>
                  </a:lnTo>
                  <a:lnTo>
                    <a:pt x="3659" y="4515"/>
                  </a:lnTo>
                  <a:lnTo>
                    <a:pt x="3576" y="4451"/>
                  </a:lnTo>
                  <a:lnTo>
                    <a:pt x="3495" y="4383"/>
                  </a:lnTo>
                  <a:lnTo>
                    <a:pt x="3419" y="4313"/>
                  </a:lnTo>
                  <a:lnTo>
                    <a:pt x="3347" y="4239"/>
                  </a:lnTo>
                  <a:lnTo>
                    <a:pt x="3279" y="4162"/>
                  </a:lnTo>
                  <a:lnTo>
                    <a:pt x="3216" y="4082"/>
                  </a:lnTo>
                  <a:lnTo>
                    <a:pt x="3157" y="4000"/>
                  </a:lnTo>
                  <a:lnTo>
                    <a:pt x="3102" y="3914"/>
                  </a:lnTo>
                  <a:lnTo>
                    <a:pt x="3051" y="3827"/>
                  </a:lnTo>
                  <a:lnTo>
                    <a:pt x="3005" y="3737"/>
                  </a:lnTo>
                  <a:lnTo>
                    <a:pt x="2962" y="3646"/>
                  </a:lnTo>
                  <a:lnTo>
                    <a:pt x="2925" y="3553"/>
                  </a:lnTo>
                  <a:lnTo>
                    <a:pt x="2892" y="3458"/>
                  </a:lnTo>
                  <a:lnTo>
                    <a:pt x="2865" y="3361"/>
                  </a:lnTo>
                  <a:lnTo>
                    <a:pt x="2840" y="3264"/>
                  </a:lnTo>
                  <a:lnTo>
                    <a:pt x="2821" y="3165"/>
                  </a:lnTo>
                  <a:lnTo>
                    <a:pt x="2807" y="3066"/>
                  </a:lnTo>
                  <a:lnTo>
                    <a:pt x="2798" y="2965"/>
                  </a:lnTo>
                  <a:lnTo>
                    <a:pt x="2793" y="2865"/>
                  </a:lnTo>
                  <a:lnTo>
                    <a:pt x="2793" y="2763"/>
                  </a:lnTo>
                  <a:lnTo>
                    <a:pt x="2799" y="2662"/>
                  </a:lnTo>
                  <a:lnTo>
                    <a:pt x="2808" y="2561"/>
                  </a:lnTo>
                  <a:lnTo>
                    <a:pt x="2823" y="2460"/>
                  </a:lnTo>
                  <a:lnTo>
                    <a:pt x="2843" y="2359"/>
                  </a:lnTo>
                  <a:lnTo>
                    <a:pt x="2869" y="2259"/>
                  </a:lnTo>
                  <a:lnTo>
                    <a:pt x="2899" y="2161"/>
                  </a:lnTo>
                  <a:lnTo>
                    <a:pt x="2935" y="2062"/>
                  </a:lnTo>
                  <a:lnTo>
                    <a:pt x="2975" y="1964"/>
                  </a:lnTo>
                  <a:lnTo>
                    <a:pt x="3022" y="1868"/>
                  </a:lnTo>
                  <a:lnTo>
                    <a:pt x="3073" y="1774"/>
                  </a:lnTo>
                  <a:lnTo>
                    <a:pt x="3129" y="1681"/>
                  </a:lnTo>
                  <a:lnTo>
                    <a:pt x="3190" y="1594"/>
                  </a:lnTo>
                  <a:lnTo>
                    <a:pt x="3254" y="1510"/>
                  </a:lnTo>
                  <a:lnTo>
                    <a:pt x="3321" y="1430"/>
                  </a:lnTo>
                  <a:lnTo>
                    <a:pt x="3392" y="1354"/>
                  </a:lnTo>
                  <a:lnTo>
                    <a:pt x="3466" y="1282"/>
                  </a:lnTo>
                  <a:lnTo>
                    <a:pt x="3543" y="1214"/>
                  </a:lnTo>
                  <a:lnTo>
                    <a:pt x="3622" y="1151"/>
                  </a:lnTo>
                  <a:lnTo>
                    <a:pt x="3705" y="1092"/>
                  </a:lnTo>
                  <a:lnTo>
                    <a:pt x="3790" y="1037"/>
                  </a:lnTo>
                  <a:lnTo>
                    <a:pt x="3878" y="986"/>
                  </a:lnTo>
                  <a:lnTo>
                    <a:pt x="3968" y="940"/>
                  </a:lnTo>
                  <a:lnTo>
                    <a:pt x="4059" y="897"/>
                  </a:lnTo>
                  <a:lnTo>
                    <a:pt x="4153" y="860"/>
                  </a:lnTo>
                  <a:lnTo>
                    <a:pt x="4247" y="827"/>
                  </a:lnTo>
                  <a:lnTo>
                    <a:pt x="4344" y="799"/>
                  </a:lnTo>
                  <a:lnTo>
                    <a:pt x="4442" y="775"/>
                  </a:lnTo>
                  <a:lnTo>
                    <a:pt x="4539" y="756"/>
                  </a:lnTo>
                  <a:lnTo>
                    <a:pt x="4639" y="742"/>
                  </a:lnTo>
                  <a:lnTo>
                    <a:pt x="4739" y="733"/>
                  </a:lnTo>
                  <a:lnTo>
                    <a:pt x="4840" y="728"/>
                  </a:lnTo>
                  <a:lnTo>
                    <a:pt x="4941" y="728"/>
                  </a:lnTo>
                  <a:lnTo>
                    <a:pt x="5042" y="734"/>
                  </a:lnTo>
                  <a:lnTo>
                    <a:pt x="5144" y="743"/>
                  </a:lnTo>
                  <a:lnTo>
                    <a:pt x="5245" y="758"/>
                  </a:lnTo>
                  <a:lnTo>
                    <a:pt x="5345" y="778"/>
                  </a:lnTo>
                  <a:lnTo>
                    <a:pt x="5446" y="804"/>
                  </a:lnTo>
                  <a:lnTo>
                    <a:pt x="5544" y="834"/>
                  </a:lnTo>
                  <a:lnTo>
                    <a:pt x="5643" y="870"/>
                  </a:lnTo>
                  <a:lnTo>
                    <a:pt x="5740" y="910"/>
                  </a:lnTo>
                  <a:lnTo>
                    <a:pt x="5837" y="957"/>
                  </a:lnTo>
                  <a:lnTo>
                    <a:pt x="5931" y="1008"/>
                  </a:lnTo>
                  <a:lnTo>
                    <a:pt x="6023" y="1064"/>
                  </a:lnTo>
                  <a:lnTo>
                    <a:pt x="6111" y="1125"/>
                  </a:lnTo>
                  <a:lnTo>
                    <a:pt x="6195" y="1188"/>
                  </a:lnTo>
                  <a:lnTo>
                    <a:pt x="6274" y="1255"/>
                  </a:lnTo>
                  <a:lnTo>
                    <a:pt x="6351" y="1327"/>
                  </a:lnTo>
                  <a:lnTo>
                    <a:pt x="6423" y="1401"/>
                  </a:lnTo>
                  <a:lnTo>
                    <a:pt x="6490" y="1477"/>
                  </a:lnTo>
                  <a:lnTo>
                    <a:pt x="6554" y="1557"/>
                  </a:lnTo>
                  <a:lnTo>
                    <a:pt x="6613" y="1640"/>
                  </a:lnTo>
                  <a:lnTo>
                    <a:pt x="6669" y="1725"/>
                  </a:lnTo>
                  <a:lnTo>
                    <a:pt x="6719" y="1813"/>
                  </a:lnTo>
                  <a:lnTo>
                    <a:pt x="6765" y="1902"/>
                  </a:lnTo>
                  <a:lnTo>
                    <a:pt x="6807" y="1994"/>
                  </a:lnTo>
                  <a:lnTo>
                    <a:pt x="6845" y="2087"/>
                  </a:lnTo>
                  <a:lnTo>
                    <a:pt x="6878" y="2182"/>
                  </a:lnTo>
                  <a:lnTo>
                    <a:pt x="6906" y="2279"/>
                  </a:lnTo>
                  <a:lnTo>
                    <a:pt x="6929" y="2376"/>
                  </a:lnTo>
                  <a:lnTo>
                    <a:pt x="6948" y="2474"/>
                  </a:lnTo>
                  <a:lnTo>
                    <a:pt x="6963" y="2574"/>
                  </a:lnTo>
                  <a:lnTo>
                    <a:pt x="6973" y="2674"/>
                  </a:lnTo>
                  <a:lnTo>
                    <a:pt x="6977" y="2775"/>
                  </a:lnTo>
                  <a:lnTo>
                    <a:pt x="6977" y="2876"/>
                  </a:lnTo>
                  <a:lnTo>
                    <a:pt x="6971" y="2977"/>
                  </a:lnTo>
                  <a:lnTo>
                    <a:pt x="6962" y="3079"/>
                  </a:lnTo>
                  <a:lnTo>
                    <a:pt x="6946" y="3180"/>
                  </a:lnTo>
                  <a:lnTo>
                    <a:pt x="6927" y="3279"/>
                  </a:lnTo>
                  <a:lnTo>
                    <a:pt x="6901" y="3380"/>
                  </a:lnTo>
                  <a:lnTo>
                    <a:pt x="6871" y="3479"/>
                  </a:lnTo>
                  <a:lnTo>
                    <a:pt x="6835" y="3578"/>
                  </a:lnTo>
                  <a:lnTo>
                    <a:pt x="6794" y="3675"/>
                  </a:lnTo>
                  <a:lnTo>
                    <a:pt x="6748" y="3771"/>
                  </a:lnTo>
                  <a:lnTo>
                    <a:pt x="6696" y="386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35" name="Freeform 14"/>
            <p:cNvSpPr>
              <a:spLocks noEditPoints="1"/>
            </p:cNvSpPr>
            <p:nvPr/>
          </p:nvSpPr>
          <p:spPr bwMode="auto">
            <a:xfrm>
              <a:off x="3294520" y="2167240"/>
              <a:ext cx="1500188" cy="1090613"/>
            </a:xfrm>
            <a:custGeom>
              <a:avLst/>
              <a:gdLst>
                <a:gd name="T0" fmla="*/ 4954 w 7557"/>
                <a:gd name="T1" fmla="*/ 1280 h 5493"/>
                <a:gd name="T2" fmla="*/ 4834 w 7557"/>
                <a:gd name="T3" fmla="*/ 1099 h 5493"/>
                <a:gd name="T4" fmla="*/ 4698 w 7557"/>
                <a:gd name="T5" fmla="*/ 928 h 5493"/>
                <a:gd name="T6" fmla="*/ 4547 w 7557"/>
                <a:gd name="T7" fmla="*/ 768 h 5493"/>
                <a:gd name="T8" fmla="*/ 4382 w 7557"/>
                <a:gd name="T9" fmla="*/ 618 h 5493"/>
                <a:gd name="T10" fmla="*/ 4202 w 7557"/>
                <a:gd name="T11" fmla="*/ 481 h 5493"/>
                <a:gd name="T12" fmla="*/ 4008 w 7557"/>
                <a:gd name="T13" fmla="*/ 357 h 5493"/>
                <a:gd name="T14" fmla="*/ 3387 w 7557"/>
                <a:gd name="T15" fmla="*/ 97 h 5493"/>
                <a:gd name="T16" fmla="*/ 2744 w 7557"/>
                <a:gd name="T17" fmla="*/ 0 h 5493"/>
                <a:gd name="T18" fmla="*/ 2105 w 7557"/>
                <a:gd name="T19" fmla="*/ 61 h 5493"/>
                <a:gd name="T20" fmla="*/ 1500 w 7557"/>
                <a:gd name="T21" fmla="*/ 270 h 5493"/>
                <a:gd name="T22" fmla="*/ 957 w 7557"/>
                <a:gd name="T23" fmla="*/ 621 h 5493"/>
                <a:gd name="T24" fmla="*/ 506 w 7557"/>
                <a:gd name="T25" fmla="*/ 1107 h 5493"/>
                <a:gd name="T26" fmla="*/ 181 w 7557"/>
                <a:gd name="T27" fmla="*/ 1704 h 5493"/>
                <a:gd name="T28" fmla="*/ 19 w 7557"/>
                <a:gd name="T29" fmla="*/ 2342 h 5493"/>
                <a:gd name="T30" fmla="*/ 18 w 7557"/>
                <a:gd name="T31" fmla="*/ 2986 h 5493"/>
                <a:gd name="T32" fmla="*/ 169 w 7557"/>
                <a:gd name="T33" fmla="*/ 3609 h 5493"/>
                <a:gd name="T34" fmla="*/ 464 w 7557"/>
                <a:gd name="T35" fmla="*/ 4179 h 5493"/>
                <a:gd name="T36" fmla="*/ 897 w 7557"/>
                <a:gd name="T37" fmla="*/ 4670 h 5493"/>
                <a:gd name="T38" fmla="*/ 1376 w 7557"/>
                <a:gd name="T39" fmla="*/ 5009 h 5493"/>
                <a:gd name="T40" fmla="*/ 1580 w 7557"/>
                <a:gd name="T41" fmla="*/ 5112 h 5493"/>
                <a:gd name="T42" fmla="*/ 1789 w 7557"/>
                <a:gd name="T43" fmla="*/ 5195 h 5493"/>
                <a:gd name="T44" fmla="*/ 2002 w 7557"/>
                <a:gd name="T45" fmla="*/ 5260 h 5493"/>
                <a:gd name="T46" fmla="*/ 2218 w 7557"/>
                <a:gd name="T47" fmla="*/ 5307 h 5493"/>
                <a:gd name="T48" fmla="*/ 2433 w 7557"/>
                <a:gd name="T49" fmla="*/ 5334 h 5493"/>
                <a:gd name="T50" fmla="*/ 2650 w 7557"/>
                <a:gd name="T51" fmla="*/ 5345 h 5493"/>
                <a:gd name="T52" fmla="*/ 722 w 7557"/>
                <a:gd name="T53" fmla="*/ 1914 h 5493"/>
                <a:gd name="T54" fmla="*/ 595 w 7557"/>
                <a:gd name="T55" fmla="*/ 2413 h 5493"/>
                <a:gd name="T56" fmla="*/ 594 w 7557"/>
                <a:gd name="T57" fmla="*/ 2918 h 5493"/>
                <a:gd name="T58" fmla="*/ 712 w 7557"/>
                <a:gd name="T59" fmla="*/ 3405 h 5493"/>
                <a:gd name="T60" fmla="*/ 944 w 7557"/>
                <a:gd name="T61" fmla="*/ 3852 h 5493"/>
                <a:gd name="T62" fmla="*/ 1283 w 7557"/>
                <a:gd name="T63" fmla="*/ 4237 h 5493"/>
                <a:gd name="T64" fmla="*/ 1720 w 7557"/>
                <a:gd name="T65" fmla="*/ 4535 h 5493"/>
                <a:gd name="T66" fmla="*/ 2212 w 7557"/>
                <a:gd name="T67" fmla="*/ 4714 h 5493"/>
                <a:gd name="T68" fmla="*/ 2717 w 7557"/>
                <a:gd name="T69" fmla="*/ 4764 h 5493"/>
                <a:gd name="T70" fmla="*/ 3213 w 7557"/>
                <a:gd name="T71" fmla="*/ 4692 h 5493"/>
                <a:gd name="T72" fmla="*/ 3679 w 7557"/>
                <a:gd name="T73" fmla="*/ 4507 h 5493"/>
                <a:gd name="T74" fmla="*/ 4091 w 7557"/>
                <a:gd name="T75" fmla="*/ 4210 h 5493"/>
                <a:gd name="T76" fmla="*/ 4428 w 7557"/>
                <a:gd name="T77" fmla="*/ 3811 h 5493"/>
                <a:gd name="T78" fmla="*/ 4658 w 7557"/>
                <a:gd name="T79" fmla="*/ 3331 h 5493"/>
                <a:gd name="T80" fmla="*/ 4758 w 7557"/>
                <a:gd name="T81" fmla="*/ 2830 h 5493"/>
                <a:gd name="T82" fmla="*/ 4736 w 7557"/>
                <a:gd name="T83" fmla="*/ 2327 h 5493"/>
                <a:gd name="T84" fmla="*/ 4595 w 7557"/>
                <a:gd name="T85" fmla="*/ 1846 h 5493"/>
                <a:gd name="T86" fmla="*/ 4341 w 7557"/>
                <a:gd name="T87" fmla="*/ 1410 h 5493"/>
                <a:gd name="T88" fmla="*/ 3981 w 7557"/>
                <a:gd name="T89" fmla="*/ 1041 h 5493"/>
                <a:gd name="T90" fmla="*/ 3528 w 7557"/>
                <a:gd name="T91" fmla="*/ 763 h 5493"/>
                <a:gd name="T92" fmla="*/ 3032 w 7557"/>
                <a:gd name="T93" fmla="*/ 610 h 5493"/>
                <a:gd name="T94" fmla="*/ 2527 w 7557"/>
                <a:gd name="T95" fmla="*/ 585 h 5493"/>
                <a:gd name="T96" fmla="*/ 2034 w 7557"/>
                <a:gd name="T97" fmla="*/ 679 h 5493"/>
                <a:gd name="T98" fmla="*/ 1578 w 7557"/>
                <a:gd name="T99" fmla="*/ 889 h 5493"/>
                <a:gd name="T100" fmla="*/ 1178 w 7557"/>
                <a:gd name="T101" fmla="*/ 1206 h 5493"/>
                <a:gd name="T102" fmla="*/ 861 w 7557"/>
                <a:gd name="T103" fmla="*/ 1626 h 5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57" h="5493">
                  <a:moveTo>
                    <a:pt x="2694" y="5345"/>
                  </a:moveTo>
                  <a:lnTo>
                    <a:pt x="7557" y="5493"/>
                  </a:lnTo>
                  <a:lnTo>
                    <a:pt x="4997" y="1355"/>
                  </a:lnTo>
                  <a:lnTo>
                    <a:pt x="4976" y="1317"/>
                  </a:lnTo>
                  <a:lnTo>
                    <a:pt x="4954" y="1280"/>
                  </a:lnTo>
                  <a:lnTo>
                    <a:pt x="4931" y="1244"/>
                  </a:lnTo>
                  <a:lnTo>
                    <a:pt x="4907" y="1206"/>
                  </a:lnTo>
                  <a:lnTo>
                    <a:pt x="4884" y="1170"/>
                  </a:lnTo>
                  <a:lnTo>
                    <a:pt x="4859" y="1135"/>
                  </a:lnTo>
                  <a:lnTo>
                    <a:pt x="4834" y="1099"/>
                  </a:lnTo>
                  <a:lnTo>
                    <a:pt x="4807" y="1064"/>
                  </a:lnTo>
                  <a:lnTo>
                    <a:pt x="4781" y="1030"/>
                  </a:lnTo>
                  <a:lnTo>
                    <a:pt x="4754" y="995"/>
                  </a:lnTo>
                  <a:lnTo>
                    <a:pt x="4726" y="962"/>
                  </a:lnTo>
                  <a:lnTo>
                    <a:pt x="4698" y="928"/>
                  </a:lnTo>
                  <a:lnTo>
                    <a:pt x="4669" y="895"/>
                  </a:lnTo>
                  <a:lnTo>
                    <a:pt x="4639" y="862"/>
                  </a:lnTo>
                  <a:lnTo>
                    <a:pt x="4609" y="830"/>
                  </a:lnTo>
                  <a:lnTo>
                    <a:pt x="4579" y="798"/>
                  </a:lnTo>
                  <a:lnTo>
                    <a:pt x="4547" y="768"/>
                  </a:lnTo>
                  <a:lnTo>
                    <a:pt x="4515" y="737"/>
                  </a:lnTo>
                  <a:lnTo>
                    <a:pt x="4483" y="706"/>
                  </a:lnTo>
                  <a:lnTo>
                    <a:pt x="4450" y="676"/>
                  </a:lnTo>
                  <a:lnTo>
                    <a:pt x="4416" y="646"/>
                  </a:lnTo>
                  <a:lnTo>
                    <a:pt x="4382" y="618"/>
                  </a:lnTo>
                  <a:lnTo>
                    <a:pt x="4347" y="589"/>
                  </a:lnTo>
                  <a:lnTo>
                    <a:pt x="4312" y="561"/>
                  </a:lnTo>
                  <a:lnTo>
                    <a:pt x="4276" y="534"/>
                  </a:lnTo>
                  <a:lnTo>
                    <a:pt x="4240" y="507"/>
                  </a:lnTo>
                  <a:lnTo>
                    <a:pt x="4202" y="481"/>
                  </a:lnTo>
                  <a:lnTo>
                    <a:pt x="4164" y="455"/>
                  </a:lnTo>
                  <a:lnTo>
                    <a:pt x="4126" y="430"/>
                  </a:lnTo>
                  <a:lnTo>
                    <a:pt x="4088" y="405"/>
                  </a:lnTo>
                  <a:lnTo>
                    <a:pt x="4048" y="381"/>
                  </a:lnTo>
                  <a:lnTo>
                    <a:pt x="4008" y="357"/>
                  </a:lnTo>
                  <a:lnTo>
                    <a:pt x="3888" y="292"/>
                  </a:lnTo>
                  <a:lnTo>
                    <a:pt x="3765" y="233"/>
                  </a:lnTo>
                  <a:lnTo>
                    <a:pt x="3640" y="181"/>
                  </a:lnTo>
                  <a:lnTo>
                    <a:pt x="3515" y="135"/>
                  </a:lnTo>
                  <a:lnTo>
                    <a:pt x="3387" y="97"/>
                  </a:lnTo>
                  <a:lnTo>
                    <a:pt x="3260" y="64"/>
                  </a:lnTo>
                  <a:lnTo>
                    <a:pt x="3131" y="39"/>
                  </a:lnTo>
                  <a:lnTo>
                    <a:pt x="3003" y="20"/>
                  </a:lnTo>
                  <a:lnTo>
                    <a:pt x="2873" y="7"/>
                  </a:lnTo>
                  <a:lnTo>
                    <a:pt x="2744" y="0"/>
                  </a:lnTo>
                  <a:lnTo>
                    <a:pt x="2615" y="0"/>
                  </a:lnTo>
                  <a:lnTo>
                    <a:pt x="2486" y="6"/>
                  </a:lnTo>
                  <a:lnTo>
                    <a:pt x="2358" y="19"/>
                  </a:lnTo>
                  <a:lnTo>
                    <a:pt x="2231" y="37"/>
                  </a:lnTo>
                  <a:lnTo>
                    <a:pt x="2105" y="61"/>
                  </a:lnTo>
                  <a:lnTo>
                    <a:pt x="1981" y="91"/>
                  </a:lnTo>
                  <a:lnTo>
                    <a:pt x="1857" y="127"/>
                  </a:lnTo>
                  <a:lnTo>
                    <a:pt x="1736" y="169"/>
                  </a:lnTo>
                  <a:lnTo>
                    <a:pt x="1617" y="217"/>
                  </a:lnTo>
                  <a:lnTo>
                    <a:pt x="1500" y="270"/>
                  </a:lnTo>
                  <a:lnTo>
                    <a:pt x="1386" y="330"/>
                  </a:lnTo>
                  <a:lnTo>
                    <a:pt x="1274" y="394"/>
                  </a:lnTo>
                  <a:lnTo>
                    <a:pt x="1165" y="465"/>
                  </a:lnTo>
                  <a:lnTo>
                    <a:pt x="1059" y="540"/>
                  </a:lnTo>
                  <a:lnTo>
                    <a:pt x="957" y="621"/>
                  </a:lnTo>
                  <a:lnTo>
                    <a:pt x="859" y="708"/>
                  </a:lnTo>
                  <a:lnTo>
                    <a:pt x="764" y="799"/>
                  </a:lnTo>
                  <a:lnTo>
                    <a:pt x="674" y="897"/>
                  </a:lnTo>
                  <a:lnTo>
                    <a:pt x="588" y="999"/>
                  </a:lnTo>
                  <a:lnTo>
                    <a:pt x="506" y="1107"/>
                  </a:lnTo>
                  <a:lnTo>
                    <a:pt x="429" y="1219"/>
                  </a:lnTo>
                  <a:lnTo>
                    <a:pt x="357" y="1336"/>
                  </a:lnTo>
                  <a:lnTo>
                    <a:pt x="292" y="1457"/>
                  </a:lnTo>
                  <a:lnTo>
                    <a:pt x="233" y="1579"/>
                  </a:lnTo>
                  <a:lnTo>
                    <a:pt x="181" y="1704"/>
                  </a:lnTo>
                  <a:lnTo>
                    <a:pt x="135" y="1830"/>
                  </a:lnTo>
                  <a:lnTo>
                    <a:pt x="97" y="1957"/>
                  </a:lnTo>
                  <a:lnTo>
                    <a:pt x="64" y="2084"/>
                  </a:lnTo>
                  <a:lnTo>
                    <a:pt x="38" y="2213"/>
                  </a:lnTo>
                  <a:lnTo>
                    <a:pt x="19" y="2342"/>
                  </a:lnTo>
                  <a:lnTo>
                    <a:pt x="6" y="2471"/>
                  </a:lnTo>
                  <a:lnTo>
                    <a:pt x="0" y="2600"/>
                  </a:lnTo>
                  <a:lnTo>
                    <a:pt x="0" y="2730"/>
                  </a:lnTo>
                  <a:lnTo>
                    <a:pt x="5" y="2859"/>
                  </a:lnTo>
                  <a:lnTo>
                    <a:pt x="18" y="2986"/>
                  </a:lnTo>
                  <a:lnTo>
                    <a:pt x="36" y="3114"/>
                  </a:lnTo>
                  <a:lnTo>
                    <a:pt x="61" y="3239"/>
                  </a:lnTo>
                  <a:lnTo>
                    <a:pt x="90" y="3364"/>
                  </a:lnTo>
                  <a:lnTo>
                    <a:pt x="127" y="3487"/>
                  </a:lnTo>
                  <a:lnTo>
                    <a:pt x="169" y="3609"/>
                  </a:lnTo>
                  <a:lnTo>
                    <a:pt x="217" y="3728"/>
                  </a:lnTo>
                  <a:lnTo>
                    <a:pt x="270" y="3845"/>
                  </a:lnTo>
                  <a:lnTo>
                    <a:pt x="329" y="3958"/>
                  </a:lnTo>
                  <a:lnTo>
                    <a:pt x="394" y="4071"/>
                  </a:lnTo>
                  <a:lnTo>
                    <a:pt x="464" y="4179"/>
                  </a:lnTo>
                  <a:lnTo>
                    <a:pt x="540" y="4284"/>
                  </a:lnTo>
                  <a:lnTo>
                    <a:pt x="621" y="4386"/>
                  </a:lnTo>
                  <a:lnTo>
                    <a:pt x="708" y="4485"/>
                  </a:lnTo>
                  <a:lnTo>
                    <a:pt x="799" y="4580"/>
                  </a:lnTo>
                  <a:lnTo>
                    <a:pt x="897" y="4670"/>
                  </a:lnTo>
                  <a:lnTo>
                    <a:pt x="999" y="4756"/>
                  </a:lnTo>
                  <a:lnTo>
                    <a:pt x="1106" y="4838"/>
                  </a:lnTo>
                  <a:lnTo>
                    <a:pt x="1219" y="4915"/>
                  </a:lnTo>
                  <a:lnTo>
                    <a:pt x="1336" y="4987"/>
                  </a:lnTo>
                  <a:lnTo>
                    <a:pt x="1376" y="5009"/>
                  </a:lnTo>
                  <a:lnTo>
                    <a:pt x="1416" y="5031"/>
                  </a:lnTo>
                  <a:lnTo>
                    <a:pt x="1457" y="5053"/>
                  </a:lnTo>
                  <a:lnTo>
                    <a:pt x="1498" y="5073"/>
                  </a:lnTo>
                  <a:lnTo>
                    <a:pt x="1540" y="5093"/>
                  </a:lnTo>
                  <a:lnTo>
                    <a:pt x="1580" y="5112"/>
                  </a:lnTo>
                  <a:lnTo>
                    <a:pt x="1623" y="5130"/>
                  </a:lnTo>
                  <a:lnTo>
                    <a:pt x="1664" y="5147"/>
                  </a:lnTo>
                  <a:lnTo>
                    <a:pt x="1705" y="5164"/>
                  </a:lnTo>
                  <a:lnTo>
                    <a:pt x="1748" y="5180"/>
                  </a:lnTo>
                  <a:lnTo>
                    <a:pt x="1789" y="5195"/>
                  </a:lnTo>
                  <a:lnTo>
                    <a:pt x="1832" y="5210"/>
                  </a:lnTo>
                  <a:lnTo>
                    <a:pt x="1874" y="5224"/>
                  </a:lnTo>
                  <a:lnTo>
                    <a:pt x="1917" y="5236"/>
                  </a:lnTo>
                  <a:lnTo>
                    <a:pt x="1959" y="5248"/>
                  </a:lnTo>
                  <a:lnTo>
                    <a:pt x="2002" y="5260"/>
                  </a:lnTo>
                  <a:lnTo>
                    <a:pt x="2045" y="5270"/>
                  </a:lnTo>
                  <a:lnTo>
                    <a:pt x="2088" y="5281"/>
                  </a:lnTo>
                  <a:lnTo>
                    <a:pt x="2132" y="5290"/>
                  </a:lnTo>
                  <a:lnTo>
                    <a:pt x="2174" y="5298"/>
                  </a:lnTo>
                  <a:lnTo>
                    <a:pt x="2218" y="5307"/>
                  </a:lnTo>
                  <a:lnTo>
                    <a:pt x="2260" y="5313"/>
                  </a:lnTo>
                  <a:lnTo>
                    <a:pt x="2304" y="5319"/>
                  </a:lnTo>
                  <a:lnTo>
                    <a:pt x="2347" y="5326"/>
                  </a:lnTo>
                  <a:lnTo>
                    <a:pt x="2391" y="5330"/>
                  </a:lnTo>
                  <a:lnTo>
                    <a:pt x="2433" y="5334"/>
                  </a:lnTo>
                  <a:lnTo>
                    <a:pt x="2477" y="5338"/>
                  </a:lnTo>
                  <a:lnTo>
                    <a:pt x="2520" y="5341"/>
                  </a:lnTo>
                  <a:lnTo>
                    <a:pt x="2564" y="5343"/>
                  </a:lnTo>
                  <a:lnTo>
                    <a:pt x="2608" y="5344"/>
                  </a:lnTo>
                  <a:lnTo>
                    <a:pt x="2650" y="5345"/>
                  </a:lnTo>
                  <a:lnTo>
                    <a:pt x="2694" y="5345"/>
                  </a:lnTo>
                  <a:close/>
                  <a:moveTo>
                    <a:pt x="861" y="1626"/>
                  </a:moveTo>
                  <a:lnTo>
                    <a:pt x="809" y="1721"/>
                  </a:lnTo>
                  <a:lnTo>
                    <a:pt x="763" y="1817"/>
                  </a:lnTo>
                  <a:lnTo>
                    <a:pt x="722" y="1914"/>
                  </a:lnTo>
                  <a:lnTo>
                    <a:pt x="686" y="2013"/>
                  </a:lnTo>
                  <a:lnTo>
                    <a:pt x="656" y="2112"/>
                  </a:lnTo>
                  <a:lnTo>
                    <a:pt x="630" y="2212"/>
                  </a:lnTo>
                  <a:lnTo>
                    <a:pt x="611" y="2312"/>
                  </a:lnTo>
                  <a:lnTo>
                    <a:pt x="595" y="2413"/>
                  </a:lnTo>
                  <a:lnTo>
                    <a:pt x="586" y="2514"/>
                  </a:lnTo>
                  <a:lnTo>
                    <a:pt x="580" y="2616"/>
                  </a:lnTo>
                  <a:lnTo>
                    <a:pt x="580" y="2717"/>
                  </a:lnTo>
                  <a:lnTo>
                    <a:pt x="584" y="2818"/>
                  </a:lnTo>
                  <a:lnTo>
                    <a:pt x="594" y="2918"/>
                  </a:lnTo>
                  <a:lnTo>
                    <a:pt x="609" y="3018"/>
                  </a:lnTo>
                  <a:lnTo>
                    <a:pt x="628" y="3116"/>
                  </a:lnTo>
                  <a:lnTo>
                    <a:pt x="651" y="3213"/>
                  </a:lnTo>
                  <a:lnTo>
                    <a:pt x="679" y="3310"/>
                  </a:lnTo>
                  <a:lnTo>
                    <a:pt x="712" y="3405"/>
                  </a:lnTo>
                  <a:lnTo>
                    <a:pt x="750" y="3498"/>
                  </a:lnTo>
                  <a:lnTo>
                    <a:pt x="792" y="3590"/>
                  </a:lnTo>
                  <a:lnTo>
                    <a:pt x="838" y="3679"/>
                  </a:lnTo>
                  <a:lnTo>
                    <a:pt x="888" y="3767"/>
                  </a:lnTo>
                  <a:lnTo>
                    <a:pt x="944" y="3852"/>
                  </a:lnTo>
                  <a:lnTo>
                    <a:pt x="1003" y="3935"/>
                  </a:lnTo>
                  <a:lnTo>
                    <a:pt x="1067" y="4015"/>
                  </a:lnTo>
                  <a:lnTo>
                    <a:pt x="1134" y="4091"/>
                  </a:lnTo>
                  <a:lnTo>
                    <a:pt x="1206" y="4165"/>
                  </a:lnTo>
                  <a:lnTo>
                    <a:pt x="1283" y="4237"/>
                  </a:lnTo>
                  <a:lnTo>
                    <a:pt x="1362" y="4304"/>
                  </a:lnTo>
                  <a:lnTo>
                    <a:pt x="1446" y="4367"/>
                  </a:lnTo>
                  <a:lnTo>
                    <a:pt x="1534" y="4428"/>
                  </a:lnTo>
                  <a:lnTo>
                    <a:pt x="1626" y="4484"/>
                  </a:lnTo>
                  <a:lnTo>
                    <a:pt x="1720" y="4535"/>
                  </a:lnTo>
                  <a:lnTo>
                    <a:pt x="1817" y="4582"/>
                  </a:lnTo>
                  <a:lnTo>
                    <a:pt x="1914" y="4622"/>
                  </a:lnTo>
                  <a:lnTo>
                    <a:pt x="2013" y="4658"/>
                  </a:lnTo>
                  <a:lnTo>
                    <a:pt x="2111" y="4688"/>
                  </a:lnTo>
                  <a:lnTo>
                    <a:pt x="2212" y="4714"/>
                  </a:lnTo>
                  <a:lnTo>
                    <a:pt x="2312" y="4734"/>
                  </a:lnTo>
                  <a:lnTo>
                    <a:pt x="2413" y="4749"/>
                  </a:lnTo>
                  <a:lnTo>
                    <a:pt x="2515" y="4758"/>
                  </a:lnTo>
                  <a:lnTo>
                    <a:pt x="2616" y="4764"/>
                  </a:lnTo>
                  <a:lnTo>
                    <a:pt x="2717" y="4764"/>
                  </a:lnTo>
                  <a:lnTo>
                    <a:pt x="2818" y="4759"/>
                  </a:lnTo>
                  <a:lnTo>
                    <a:pt x="2918" y="4750"/>
                  </a:lnTo>
                  <a:lnTo>
                    <a:pt x="3018" y="4736"/>
                  </a:lnTo>
                  <a:lnTo>
                    <a:pt x="3115" y="4717"/>
                  </a:lnTo>
                  <a:lnTo>
                    <a:pt x="3213" y="4692"/>
                  </a:lnTo>
                  <a:lnTo>
                    <a:pt x="3310" y="4665"/>
                  </a:lnTo>
                  <a:lnTo>
                    <a:pt x="3404" y="4632"/>
                  </a:lnTo>
                  <a:lnTo>
                    <a:pt x="3498" y="4595"/>
                  </a:lnTo>
                  <a:lnTo>
                    <a:pt x="3589" y="4552"/>
                  </a:lnTo>
                  <a:lnTo>
                    <a:pt x="3679" y="4507"/>
                  </a:lnTo>
                  <a:lnTo>
                    <a:pt x="3767" y="4456"/>
                  </a:lnTo>
                  <a:lnTo>
                    <a:pt x="3852" y="4400"/>
                  </a:lnTo>
                  <a:lnTo>
                    <a:pt x="3935" y="4341"/>
                  </a:lnTo>
                  <a:lnTo>
                    <a:pt x="4014" y="4278"/>
                  </a:lnTo>
                  <a:lnTo>
                    <a:pt x="4091" y="4210"/>
                  </a:lnTo>
                  <a:lnTo>
                    <a:pt x="4165" y="4138"/>
                  </a:lnTo>
                  <a:lnTo>
                    <a:pt x="4236" y="4062"/>
                  </a:lnTo>
                  <a:lnTo>
                    <a:pt x="4303" y="3982"/>
                  </a:lnTo>
                  <a:lnTo>
                    <a:pt x="4367" y="3898"/>
                  </a:lnTo>
                  <a:lnTo>
                    <a:pt x="4428" y="3811"/>
                  </a:lnTo>
                  <a:lnTo>
                    <a:pt x="4484" y="3718"/>
                  </a:lnTo>
                  <a:lnTo>
                    <a:pt x="4535" y="3624"/>
                  </a:lnTo>
                  <a:lnTo>
                    <a:pt x="4582" y="3528"/>
                  </a:lnTo>
                  <a:lnTo>
                    <a:pt x="4622" y="3430"/>
                  </a:lnTo>
                  <a:lnTo>
                    <a:pt x="4658" y="3331"/>
                  </a:lnTo>
                  <a:lnTo>
                    <a:pt x="4688" y="3233"/>
                  </a:lnTo>
                  <a:lnTo>
                    <a:pt x="4714" y="3133"/>
                  </a:lnTo>
                  <a:lnTo>
                    <a:pt x="4734" y="3032"/>
                  </a:lnTo>
                  <a:lnTo>
                    <a:pt x="4749" y="2931"/>
                  </a:lnTo>
                  <a:lnTo>
                    <a:pt x="4758" y="2830"/>
                  </a:lnTo>
                  <a:lnTo>
                    <a:pt x="4764" y="2729"/>
                  </a:lnTo>
                  <a:lnTo>
                    <a:pt x="4764" y="2627"/>
                  </a:lnTo>
                  <a:lnTo>
                    <a:pt x="4759" y="2527"/>
                  </a:lnTo>
                  <a:lnTo>
                    <a:pt x="4750" y="2426"/>
                  </a:lnTo>
                  <a:lnTo>
                    <a:pt x="4736" y="2327"/>
                  </a:lnTo>
                  <a:lnTo>
                    <a:pt x="4717" y="2229"/>
                  </a:lnTo>
                  <a:lnTo>
                    <a:pt x="4692" y="2131"/>
                  </a:lnTo>
                  <a:lnTo>
                    <a:pt x="4665" y="2034"/>
                  </a:lnTo>
                  <a:lnTo>
                    <a:pt x="4632" y="1940"/>
                  </a:lnTo>
                  <a:lnTo>
                    <a:pt x="4595" y="1846"/>
                  </a:lnTo>
                  <a:lnTo>
                    <a:pt x="4552" y="1755"/>
                  </a:lnTo>
                  <a:lnTo>
                    <a:pt x="4506" y="1665"/>
                  </a:lnTo>
                  <a:lnTo>
                    <a:pt x="4455" y="1578"/>
                  </a:lnTo>
                  <a:lnTo>
                    <a:pt x="4400" y="1492"/>
                  </a:lnTo>
                  <a:lnTo>
                    <a:pt x="4341" y="1410"/>
                  </a:lnTo>
                  <a:lnTo>
                    <a:pt x="4278" y="1330"/>
                  </a:lnTo>
                  <a:lnTo>
                    <a:pt x="4210" y="1253"/>
                  </a:lnTo>
                  <a:lnTo>
                    <a:pt x="4138" y="1179"/>
                  </a:lnTo>
                  <a:lnTo>
                    <a:pt x="4062" y="1109"/>
                  </a:lnTo>
                  <a:lnTo>
                    <a:pt x="3981" y="1041"/>
                  </a:lnTo>
                  <a:lnTo>
                    <a:pt x="3898" y="977"/>
                  </a:lnTo>
                  <a:lnTo>
                    <a:pt x="3810" y="916"/>
                  </a:lnTo>
                  <a:lnTo>
                    <a:pt x="3718" y="860"/>
                  </a:lnTo>
                  <a:lnTo>
                    <a:pt x="3623" y="809"/>
                  </a:lnTo>
                  <a:lnTo>
                    <a:pt x="3528" y="763"/>
                  </a:lnTo>
                  <a:lnTo>
                    <a:pt x="3430" y="722"/>
                  </a:lnTo>
                  <a:lnTo>
                    <a:pt x="3331" y="687"/>
                  </a:lnTo>
                  <a:lnTo>
                    <a:pt x="3232" y="656"/>
                  </a:lnTo>
                  <a:lnTo>
                    <a:pt x="3132" y="631"/>
                  </a:lnTo>
                  <a:lnTo>
                    <a:pt x="3032" y="610"/>
                  </a:lnTo>
                  <a:lnTo>
                    <a:pt x="2931" y="595"/>
                  </a:lnTo>
                  <a:lnTo>
                    <a:pt x="2830" y="586"/>
                  </a:lnTo>
                  <a:lnTo>
                    <a:pt x="2729" y="581"/>
                  </a:lnTo>
                  <a:lnTo>
                    <a:pt x="2627" y="581"/>
                  </a:lnTo>
                  <a:lnTo>
                    <a:pt x="2527" y="585"/>
                  </a:lnTo>
                  <a:lnTo>
                    <a:pt x="2426" y="594"/>
                  </a:lnTo>
                  <a:lnTo>
                    <a:pt x="2327" y="609"/>
                  </a:lnTo>
                  <a:lnTo>
                    <a:pt x="2228" y="628"/>
                  </a:lnTo>
                  <a:lnTo>
                    <a:pt x="2130" y="652"/>
                  </a:lnTo>
                  <a:lnTo>
                    <a:pt x="2034" y="679"/>
                  </a:lnTo>
                  <a:lnTo>
                    <a:pt x="1939" y="712"/>
                  </a:lnTo>
                  <a:lnTo>
                    <a:pt x="1846" y="751"/>
                  </a:lnTo>
                  <a:lnTo>
                    <a:pt x="1754" y="792"/>
                  </a:lnTo>
                  <a:lnTo>
                    <a:pt x="1665" y="839"/>
                  </a:lnTo>
                  <a:lnTo>
                    <a:pt x="1578" y="889"/>
                  </a:lnTo>
                  <a:lnTo>
                    <a:pt x="1492" y="944"/>
                  </a:lnTo>
                  <a:lnTo>
                    <a:pt x="1410" y="1003"/>
                  </a:lnTo>
                  <a:lnTo>
                    <a:pt x="1329" y="1067"/>
                  </a:lnTo>
                  <a:lnTo>
                    <a:pt x="1253" y="1134"/>
                  </a:lnTo>
                  <a:lnTo>
                    <a:pt x="1178" y="1206"/>
                  </a:lnTo>
                  <a:lnTo>
                    <a:pt x="1108" y="1283"/>
                  </a:lnTo>
                  <a:lnTo>
                    <a:pt x="1040" y="1363"/>
                  </a:lnTo>
                  <a:lnTo>
                    <a:pt x="977" y="1447"/>
                  </a:lnTo>
                  <a:lnTo>
                    <a:pt x="916" y="1535"/>
                  </a:lnTo>
                  <a:lnTo>
                    <a:pt x="861" y="1626"/>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126" name="Oval 39"/>
            <p:cNvSpPr>
              <a:spLocks noChangeArrowheads="1"/>
            </p:cNvSpPr>
            <p:nvPr/>
          </p:nvSpPr>
          <p:spPr bwMode="auto">
            <a:xfrm flipV="1">
              <a:off x="4420280" y="2854142"/>
              <a:ext cx="834284" cy="834124"/>
            </a:xfrm>
            <a:prstGeom prst="ellipse">
              <a:avLst/>
            </a:prstGeom>
            <a:solidFill>
              <a:schemeClr val="bg2">
                <a:lumMod val="50000"/>
              </a:schemeClr>
            </a:solidFill>
            <a:ln>
              <a:noFill/>
            </a:ln>
          </p:spPr>
          <p:txBody>
            <a:bodyPr rot="10800000" wrap="none" anchor="ctr"/>
            <a:lstStyle/>
            <a:p>
              <a:pPr algn="ctr"/>
              <a:endParaRPr lang="zh-CN" altLang="en-US" dirty="0">
                <a:solidFill>
                  <a:schemeClr val="bg1"/>
                </a:solidFill>
                <a:ea typeface="微软雅黑" pitchFamily="34" charset="-122"/>
              </a:endParaRPr>
            </a:p>
          </p:txBody>
        </p:sp>
      </p:grpSp>
      <p:grpSp>
        <p:nvGrpSpPr>
          <p:cNvPr id="50" name="组合 49"/>
          <p:cNvGrpSpPr>
            <a:grpSpLocks noChangeAspect="1"/>
          </p:cNvGrpSpPr>
          <p:nvPr/>
        </p:nvGrpSpPr>
        <p:grpSpPr>
          <a:xfrm>
            <a:off x="4524183" y="3048509"/>
            <a:ext cx="559305" cy="370497"/>
            <a:chOff x="3784600" y="1525588"/>
            <a:chExt cx="935038" cy="568325"/>
          </a:xfrm>
          <a:solidFill>
            <a:srgbClr val="E7E7E7"/>
          </a:solidFill>
        </p:grpSpPr>
        <p:sp>
          <p:nvSpPr>
            <p:cNvPr id="51" name="Freeform 8"/>
            <p:cNvSpPr>
              <a:spLocks/>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9"/>
            <p:cNvSpPr>
              <a:spLocks/>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10"/>
            <p:cNvSpPr>
              <a:spLocks/>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11"/>
            <p:cNvSpPr>
              <a:spLocks/>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12"/>
            <p:cNvSpPr>
              <a:spLocks/>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13"/>
            <p:cNvSpPr>
              <a:spLocks/>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sp>
        <p:nvSpPr>
          <p:cNvPr id="155" name="文本框 18"/>
          <p:cNvSpPr>
            <a:spLocks noChangeArrowheads="1"/>
          </p:cNvSpPr>
          <p:nvPr/>
        </p:nvSpPr>
        <p:spPr bwMode="auto">
          <a:xfrm>
            <a:off x="5590942" y="2377669"/>
            <a:ext cx="4683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75000"/>
                    <a:lumOff val="25000"/>
                  </a:schemeClr>
                </a:solidFill>
                <a:latin typeface="418-CAI978" pitchFamily="34" charset="-122"/>
                <a:ea typeface="418-CAI978" pitchFamily="34" charset="-122"/>
                <a:sym typeface="Calibri" pitchFamily="34" charset="0"/>
              </a:rPr>
              <a:t>2</a:t>
            </a:r>
            <a:endParaRPr lang="zh-CN" altLang="en-US" sz="3200" b="1" dirty="0">
              <a:solidFill>
                <a:schemeClr val="tx1">
                  <a:lumMod val="75000"/>
                  <a:lumOff val="25000"/>
                </a:schemeClr>
              </a:solidFill>
              <a:latin typeface="418-CAI978" pitchFamily="34" charset="-122"/>
              <a:ea typeface="418-CAI978" pitchFamily="34" charset="-122"/>
              <a:sym typeface="Calibri" pitchFamily="34" charset="0"/>
            </a:endParaRPr>
          </a:p>
        </p:txBody>
      </p:sp>
      <p:sp>
        <p:nvSpPr>
          <p:cNvPr id="156" name="文本框 18"/>
          <p:cNvSpPr>
            <a:spLocks noChangeArrowheads="1"/>
          </p:cNvSpPr>
          <p:nvPr/>
        </p:nvSpPr>
        <p:spPr bwMode="auto">
          <a:xfrm>
            <a:off x="5590942" y="3490155"/>
            <a:ext cx="4683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75000"/>
                    <a:lumOff val="25000"/>
                  </a:schemeClr>
                </a:solidFill>
                <a:latin typeface="418-CAI978" pitchFamily="34" charset="-122"/>
                <a:ea typeface="418-CAI978" pitchFamily="34" charset="-122"/>
                <a:sym typeface="Calibri" pitchFamily="34" charset="0"/>
              </a:rPr>
              <a:t>3</a:t>
            </a:r>
            <a:endParaRPr lang="zh-CN" altLang="en-US" sz="3200" b="1" dirty="0">
              <a:solidFill>
                <a:schemeClr val="tx1">
                  <a:lumMod val="75000"/>
                  <a:lumOff val="25000"/>
                </a:schemeClr>
              </a:solidFill>
              <a:latin typeface="418-CAI978" pitchFamily="34" charset="-122"/>
              <a:ea typeface="418-CAI978" pitchFamily="34" charset="-122"/>
              <a:sym typeface="Calibri" pitchFamily="34" charset="0"/>
            </a:endParaRPr>
          </a:p>
        </p:txBody>
      </p:sp>
      <p:sp>
        <p:nvSpPr>
          <p:cNvPr id="157" name="文本框 18"/>
          <p:cNvSpPr>
            <a:spLocks noChangeArrowheads="1"/>
          </p:cNvSpPr>
          <p:nvPr/>
        </p:nvSpPr>
        <p:spPr bwMode="auto">
          <a:xfrm>
            <a:off x="4574218" y="4071699"/>
            <a:ext cx="4395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75000"/>
                    <a:lumOff val="25000"/>
                  </a:schemeClr>
                </a:solidFill>
                <a:latin typeface="418-CAI978" pitchFamily="34" charset="-122"/>
                <a:ea typeface="418-CAI978" pitchFamily="34" charset="-122"/>
                <a:sym typeface="Calibri" pitchFamily="34" charset="0"/>
              </a:rPr>
              <a:t>4</a:t>
            </a:r>
            <a:endParaRPr lang="zh-CN" altLang="en-US" sz="3200" b="1" dirty="0">
              <a:solidFill>
                <a:schemeClr val="tx1">
                  <a:lumMod val="75000"/>
                  <a:lumOff val="25000"/>
                </a:schemeClr>
              </a:solidFill>
              <a:latin typeface="418-CAI978" pitchFamily="34" charset="-122"/>
              <a:ea typeface="418-CAI978" pitchFamily="34" charset="-122"/>
              <a:sym typeface="Calibri" pitchFamily="34" charset="0"/>
            </a:endParaRPr>
          </a:p>
        </p:txBody>
      </p:sp>
      <p:sp>
        <p:nvSpPr>
          <p:cNvPr id="158" name="文本框 18"/>
          <p:cNvSpPr>
            <a:spLocks noChangeArrowheads="1"/>
          </p:cNvSpPr>
          <p:nvPr/>
        </p:nvSpPr>
        <p:spPr bwMode="auto">
          <a:xfrm>
            <a:off x="3622415" y="3531248"/>
            <a:ext cx="4539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75000"/>
                    <a:lumOff val="25000"/>
                  </a:schemeClr>
                </a:solidFill>
                <a:latin typeface="418-CAI978" pitchFamily="34" charset="-122"/>
                <a:ea typeface="418-CAI978" pitchFamily="34" charset="-122"/>
                <a:sym typeface="Calibri" pitchFamily="34" charset="0"/>
              </a:rPr>
              <a:t>5</a:t>
            </a:r>
            <a:endParaRPr lang="zh-CN" altLang="en-US" sz="3200" b="1" dirty="0">
              <a:solidFill>
                <a:schemeClr val="tx1">
                  <a:lumMod val="75000"/>
                  <a:lumOff val="25000"/>
                </a:schemeClr>
              </a:solidFill>
              <a:latin typeface="418-CAI978" pitchFamily="34" charset="-122"/>
              <a:ea typeface="418-CAI978" pitchFamily="34" charset="-122"/>
              <a:sym typeface="Calibri" pitchFamily="34" charset="0"/>
            </a:endParaRPr>
          </a:p>
        </p:txBody>
      </p:sp>
      <p:sp>
        <p:nvSpPr>
          <p:cNvPr id="159" name="文本框 18"/>
          <p:cNvSpPr>
            <a:spLocks noChangeArrowheads="1"/>
          </p:cNvSpPr>
          <p:nvPr/>
        </p:nvSpPr>
        <p:spPr bwMode="auto">
          <a:xfrm>
            <a:off x="3614851" y="2375654"/>
            <a:ext cx="4603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75000"/>
                    <a:lumOff val="25000"/>
                  </a:schemeClr>
                </a:solidFill>
                <a:latin typeface="418-CAI978" pitchFamily="34" charset="-122"/>
                <a:ea typeface="418-CAI978" pitchFamily="34" charset="-122"/>
                <a:sym typeface="Calibri" pitchFamily="34" charset="0"/>
              </a:rPr>
              <a:t>6</a:t>
            </a:r>
            <a:endParaRPr lang="zh-CN" altLang="en-US" sz="3200" b="1" dirty="0">
              <a:solidFill>
                <a:schemeClr val="tx1">
                  <a:lumMod val="75000"/>
                  <a:lumOff val="25000"/>
                </a:schemeClr>
              </a:solidFill>
              <a:latin typeface="418-CAI978" pitchFamily="34" charset="-122"/>
              <a:ea typeface="418-CAI978" pitchFamily="34" charset="-122"/>
              <a:sym typeface="Calibri" pitchFamily="34" charset="0"/>
            </a:endParaRPr>
          </a:p>
        </p:txBody>
      </p:sp>
      <p:cxnSp>
        <p:nvCxnSpPr>
          <p:cNvPr id="62" name="直接连接符 61"/>
          <p:cNvCxnSpPr>
            <a:stCxn id="79" idx="1"/>
            <a:endCxn id="32" idx="15"/>
          </p:cNvCxnSpPr>
          <p:nvPr/>
        </p:nvCxnSpPr>
        <p:spPr>
          <a:xfrm flipH="1" flipV="1">
            <a:off x="6354823" y="2760098"/>
            <a:ext cx="459243" cy="32078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6344264" y="3937471"/>
            <a:ext cx="491568" cy="3805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090619"/>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1" name="矩形 20"/>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标注 19"/>
          <p:cNvSpPr/>
          <p:nvPr/>
        </p:nvSpPr>
        <p:spPr>
          <a:xfrm flipH="1">
            <a:off x="1269963" y="1913270"/>
            <a:ext cx="7119354" cy="3042484"/>
          </a:xfrm>
          <a:custGeom>
            <a:avLst/>
            <a:gdLst>
              <a:gd name="connsiteX0" fmla="*/ 0 w 7119354"/>
              <a:gd name="connsiteY0" fmla="*/ 0 h 2659275"/>
              <a:gd name="connsiteX1" fmla="*/ 1186559 w 7119354"/>
              <a:gd name="connsiteY1" fmla="*/ 0 h 2659275"/>
              <a:gd name="connsiteX2" fmla="*/ 1186559 w 7119354"/>
              <a:gd name="connsiteY2" fmla="*/ 0 h 2659275"/>
              <a:gd name="connsiteX3" fmla="*/ 2966398 w 7119354"/>
              <a:gd name="connsiteY3" fmla="*/ 0 h 2659275"/>
              <a:gd name="connsiteX4" fmla="*/ 7119354 w 7119354"/>
              <a:gd name="connsiteY4" fmla="*/ 0 h 2659275"/>
              <a:gd name="connsiteX5" fmla="*/ 7119354 w 7119354"/>
              <a:gd name="connsiteY5" fmla="*/ 1551244 h 2659275"/>
              <a:gd name="connsiteX6" fmla="*/ 7119354 w 7119354"/>
              <a:gd name="connsiteY6" fmla="*/ 1551244 h 2659275"/>
              <a:gd name="connsiteX7" fmla="*/ 7119354 w 7119354"/>
              <a:gd name="connsiteY7" fmla="*/ 2216063 h 2659275"/>
              <a:gd name="connsiteX8" fmla="*/ 7119354 w 7119354"/>
              <a:gd name="connsiteY8" fmla="*/ 2659275 h 2659275"/>
              <a:gd name="connsiteX9" fmla="*/ 2966398 w 7119354"/>
              <a:gd name="connsiteY9" fmla="*/ 2659275 h 2659275"/>
              <a:gd name="connsiteX10" fmla="*/ 2076502 w 7119354"/>
              <a:gd name="connsiteY10" fmla="*/ 2991684 h 2659275"/>
              <a:gd name="connsiteX11" fmla="*/ 1186559 w 7119354"/>
              <a:gd name="connsiteY11" fmla="*/ 2659275 h 2659275"/>
              <a:gd name="connsiteX12" fmla="*/ 0 w 7119354"/>
              <a:gd name="connsiteY12" fmla="*/ 2659275 h 2659275"/>
              <a:gd name="connsiteX13" fmla="*/ 0 w 7119354"/>
              <a:gd name="connsiteY13" fmla="*/ 2216063 h 2659275"/>
              <a:gd name="connsiteX14" fmla="*/ 0 w 7119354"/>
              <a:gd name="connsiteY14" fmla="*/ 1551244 h 2659275"/>
              <a:gd name="connsiteX15" fmla="*/ 0 w 7119354"/>
              <a:gd name="connsiteY15" fmla="*/ 1551244 h 2659275"/>
              <a:gd name="connsiteX16" fmla="*/ 0 w 7119354"/>
              <a:gd name="connsiteY16" fmla="*/ 0 h 2659275"/>
              <a:gd name="connsiteX0" fmla="*/ 0 w 7119354"/>
              <a:gd name="connsiteY0" fmla="*/ 0 h 2991684"/>
              <a:gd name="connsiteX1" fmla="*/ 1186559 w 7119354"/>
              <a:gd name="connsiteY1" fmla="*/ 0 h 2991684"/>
              <a:gd name="connsiteX2" fmla="*/ 1186559 w 7119354"/>
              <a:gd name="connsiteY2" fmla="*/ 0 h 2991684"/>
              <a:gd name="connsiteX3" fmla="*/ 2966398 w 7119354"/>
              <a:gd name="connsiteY3" fmla="*/ 0 h 2991684"/>
              <a:gd name="connsiteX4" fmla="*/ 7119354 w 7119354"/>
              <a:gd name="connsiteY4" fmla="*/ 0 h 2991684"/>
              <a:gd name="connsiteX5" fmla="*/ 7119354 w 7119354"/>
              <a:gd name="connsiteY5" fmla="*/ 1551244 h 2991684"/>
              <a:gd name="connsiteX6" fmla="*/ 7119354 w 7119354"/>
              <a:gd name="connsiteY6" fmla="*/ 1551244 h 2991684"/>
              <a:gd name="connsiteX7" fmla="*/ 7119354 w 7119354"/>
              <a:gd name="connsiteY7" fmla="*/ 2216063 h 2991684"/>
              <a:gd name="connsiteX8" fmla="*/ 7119354 w 7119354"/>
              <a:gd name="connsiteY8" fmla="*/ 2659275 h 2991684"/>
              <a:gd name="connsiteX9" fmla="*/ 1607498 w 7119354"/>
              <a:gd name="connsiteY9" fmla="*/ 2659275 h 2991684"/>
              <a:gd name="connsiteX10" fmla="*/ 2076502 w 7119354"/>
              <a:gd name="connsiteY10" fmla="*/ 2991684 h 2991684"/>
              <a:gd name="connsiteX11" fmla="*/ 1186559 w 7119354"/>
              <a:gd name="connsiteY11" fmla="*/ 2659275 h 2991684"/>
              <a:gd name="connsiteX12" fmla="*/ 0 w 7119354"/>
              <a:gd name="connsiteY12" fmla="*/ 2659275 h 2991684"/>
              <a:gd name="connsiteX13" fmla="*/ 0 w 7119354"/>
              <a:gd name="connsiteY13" fmla="*/ 2216063 h 2991684"/>
              <a:gd name="connsiteX14" fmla="*/ 0 w 7119354"/>
              <a:gd name="connsiteY14" fmla="*/ 1551244 h 2991684"/>
              <a:gd name="connsiteX15" fmla="*/ 0 w 7119354"/>
              <a:gd name="connsiteY15" fmla="*/ 1551244 h 2991684"/>
              <a:gd name="connsiteX16" fmla="*/ 0 w 7119354"/>
              <a:gd name="connsiteY16" fmla="*/ 0 h 2991684"/>
              <a:gd name="connsiteX0" fmla="*/ 0 w 7119354"/>
              <a:gd name="connsiteY0" fmla="*/ 0 h 3067884"/>
              <a:gd name="connsiteX1" fmla="*/ 1186559 w 7119354"/>
              <a:gd name="connsiteY1" fmla="*/ 0 h 3067884"/>
              <a:gd name="connsiteX2" fmla="*/ 1186559 w 7119354"/>
              <a:gd name="connsiteY2" fmla="*/ 0 h 3067884"/>
              <a:gd name="connsiteX3" fmla="*/ 2966398 w 7119354"/>
              <a:gd name="connsiteY3" fmla="*/ 0 h 3067884"/>
              <a:gd name="connsiteX4" fmla="*/ 7119354 w 7119354"/>
              <a:gd name="connsiteY4" fmla="*/ 0 h 3067884"/>
              <a:gd name="connsiteX5" fmla="*/ 7119354 w 7119354"/>
              <a:gd name="connsiteY5" fmla="*/ 1551244 h 3067884"/>
              <a:gd name="connsiteX6" fmla="*/ 7119354 w 7119354"/>
              <a:gd name="connsiteY6" fmla="*/ 1551244 h 3067884"/>
              <a:gd name="connsiteX7" fmla="*/ 7119354 w 7119354"/>
              <a:gd name="connsiteY7" fmla="*/ 2216063 h 3067884"/>
              <a:gd name="connsiteX8" fmla="*/ 7119354 w 7119354"/>
              <a:gd name="connsiteY8" fmla="*/ 2659275 h 3067884"/>
              <a:gd name="connsiteX9" fmla="*/ 1607498 w 7119354"/>
              <a:gd name="connsiteY9" fmla="*/ 2659275 h 3067884"/>
              <a:gd name="connsiteX10" fmla="*/ 717602 w 7119354"/>
              <a:gd name="connsiteY10" fmla="*/ 3067884 h 3067884"/>
              <a:gd name="connsiteX11" fmla="*/ 1186559 w 7119354"/>
              <a:gd name="connsiteY11" fmla="*/ 2659275 h 3067884"/>
              <a:gd name="connsiteX12" fmla="*/ 0 w 7119354"/>
              <a:gd name="connsiteY12" fmla="*/ 2659275 h 3067884"/>
              <a:gd name="connsiteX13" fmla="*/ 0 w 7119354"/>
              <a:gd name="connsiteY13" fmla="*/ 2216063 h 3067884"/>
              <a:gd name="connsiteX14" fmla="*/ 0 w 7119354"/>
              <a:gd name="connsiteY14" fmla="*/ 1551244 h 3067884"/>
              <a:gd name="connsiteX15" fmla="*/ 0 w 7119354"/>
              <a:gd name="connsiteY15" fmla="*/ 1551244 h 3067884"/>
              <a:gd name="connsiteX16" fmla="*/ 0 w 7119354"/>
              <a:gd name="connsiteY16" fmla="*/ 0 h 3067884"/>
              <a:gd name="connsiteX0" fmla="*/ 0 w 7119354"/>
              <a:gd name="connsiteY0" fmla="*/ 0 h 3067884"/>
              <a:gd name="connsiteX1" fmla="*/ 1186559 w 7119354"/>
              <a:gd name="connsiteY1" fmla="*/ 0 h 3067884"/>
              <a:gd name="connsiteX2" fmla="*/ 1186559 w 7119354"/>
              <a:gd name="connsiteY2" fmla="*/ 0 h 3067884"/>
              <a:gd name="connsiteX3" fmla="*/ 2966398 w 7119354"/>
              <a:gd name="connsiteY3" fmla="*/ 0 h 3067884"/>
              <a:gd name="connsiteX4" fmla="*/ 7119354 w 7119354"/>
              <a:gd name="connsiteY4" fmla="*/ 0 h 3067884"/>
              <a:gd name="connsiteX5" fmla="*/ 7119354 w 7119354"/>
              <a:gd name="connsiteY5" fmla="*/ 1551244 h 3067884"/>
              <a:gd name="connsiteX6" fmla="*/ 7119354 w 7119354"/>
              <a:gd name="connsiteY6" fmla="*/ 1551244 h 3067884"/>
              <a:gd name="connsiteX7" fmla="*/ 7119354 w 7119354"/>
              <a:gd name="connsiteY7" fmla="*/ 2216063 h 3067884"/>
              <a:gd name="connsiteX8" fmla="*/ 7119354 w 7119354"/>
              <a:gd name="connsiteY8" fmla="*/ 2659275 h 3067884"/>
              <a:gd name="connsiteX9" fmla="*/ 1607498 w 7119354"/>
              <a:gd name="connsiteY9" fmla="*/ 2659275 h 3067884"/>
              <a:gd name="connsiteX10" fmla="*/ 717602 w 7119354"/>
              <a:gd name="connsiteY10" fmla="*/ 3067884 h 3067884"/>
              <a:gd name="connsiteX11" fmla="*/ 703959 w 7119354"/>
              <a:gd name="connsiteY11" fmla="*/ 2659275 h 3067884"/>
              <a:gd name="connsiteX12" fmla="*/ 0 w 7119354"/>
              <a:gd name="connsiteY12" fmla="*/ 2659275 h 3067884"/>
              <a:gd name="connsiteX13" fmla="*/ 0 w 7119354"/>
              <a:gd name="connsiteY13" fmla="*/ 2216063 h 3067884"/>
              <a:gd name="connsiteX14" fmla="*/ 0 w 7119354"/>
              <a:gd name="connsiteY14" fmla="*/ 1551244 h 3067884"/>
              <a:gd name="connsiteX15" fmla="*/ 0 w 7119354"/>
              <a:gd name="connsiteY15" fmla="*/ 1551244 h 3067884"/>
              <a:gd name="connsiteX16" fmla="*/ 0 w 7119354"/>
              <a:gd name="connsiteY16" fmla="*/ 0 h 3067884"/>
              <a:gd name="connsiteX0" fmla="*/ 0 w 7119354"/>
              <a:gd name="connsiteY0" fmla="*/ 0 h 3067884"/>
              <a:gd name="connsiteX1" fmla="*/ 1186559 w 7119354"/>
              <a:gd name="connsiteY1" fmla="*/ 0 h 3067884"/>
              <a:gd name="connsiteX2" fmla="*/ 1186559 w 7119354"/>
              <a:gd name="connsiteY2" fmla="*/ 0 h 3067884"/>
              <a:gd name="connsiteX3" fmla="*/ 2966398 w 7119354"/>
              <a:gd name="connsiteY3" fmla="*/ 0 h 3067884"/>
              <a:gd name="connsiteX4" fmla="*/ 7119354 w 7119354"/>
              <a:gd name="connsiteY4" fmla="*/ 0 h 3067884"/>
              <a:gd name="connsiteX5" fmla="*/ 7119354 w 7119354"/>
              <a:gd name="connsiteY5" fmla="*/ 1551244 h 3067884"/>
              <a:gd name="connsiteX6" fmla="*/ 7119354 w 7119354"/>
              <a:gd name="connsiteY6" fmla="*/ 1551244 h 3067884"/>
              <a:gd name="connsiteX7" fmla="*/ 7119354 w 7119354"/>
              <a:gd name="connsiteY7" fmla="*/ 2216063 h 3067884"/>
              <a:gd name="connsiteX8" fmla="*/ 7119354 w 7119354"/>
              <a:gd name="connsiteY8" fmla="*/ 2659275 h 3067884"/>
              <a:gd name="connsiteX9" fmla="*/ 1150298 w 7119354"/>
              <a:gd name="connsiteY9" fmla="*/ 2659275 h 3067884"/>
              <a:gd name="connsiteX10" fmla="*/ 717602 w 7119354"/>
              <a:gd name="connsiteY10" fmla="*/ 3067884 h 3067884"/>
              <a:gd name="connsiteX11" fmla="*/ 703959 w 7119354"/>
              <a:gd name="connsiteY11" fmla="*/ 2659275 h 3067884"/>
              <a:gd name="connsiteX12" fmla="*/ 0 w 7119354"/>
              <a:gd name="connsiteY12" fmla="*/ 2659275 h 3067884"/>
              <a:gd name="connsiteX13" fmla="*/ 0 w 7119354"/>
              <a:gd name="connsiteY13" fmla="*/ 2216063 h 3067884"/>
              <a:gd name="connsiteX14" fmla="*/ 0 w 7119354"/>
              <a:gd name="connsiteY14" fmla="*/ 1551244 h 3067884"/>
              <a:gd name="connsiteX15" fmla="*/ 0 w 7119354"/>
              <a:gd name="connsiteY15" fmla="*/ 1551244 h 3067884"/>
              <a:gd name="connsiteX16" fmla="*/ 0 w 7119354"/>
              <a:gd name="connsiteY16" fmla="*/ 0 h 3067884"/>
              <a:gd name="connsiteX0" fmla="*/ 0 w 7119354"/>
              <a:gd name="connsiteY0" fmla="*/ 0 h 3042484"/>
              <a:gd name="connsiteX1" fmla="*/ 1186559 w 7119354"/>
              <a:gd name="connsiteY1" fmla="*/ 0 h 3042484"/>
              <a:gd name="connsiteX2" fmla="*/ 1186559 w 7119354"/>
              <a:gd name="connsiteY2" fmla="*/ 0 h 3042484"/>
              <a:gd name="connsiteX3" fmla="*/ 2966398 w 7119354"/>
              <a:gd name="connsiteY3" fmla="*/ 0 h 3042484"/>
              <a:gd name="connsiteX4" fmla="*/ 7119354 w 7119354"/>
              <a:gd name="connsiteY4" fmla="*/ 0 h 3042484"/>
              <a:gd name="connsiteX5" fmla="*/ 7119354 w 7119354"/>
              <a:gd name="connsiteY5" fmla="*/ 1551244 h 3042484"/>
              <a:gd name="connsiteX6" fmla="*/ 7119354 w 7119354"/>
              <a:gd name="connsiteY6" fmla="*/ 1551244 h 3042484"/>
              <a:gd name="connsiteX7" fmla="*/ 7119354 w 7119354"/>
              <a:gd name="connsiteY7" fmla="*/ 2216063 h 3042484"/>
              <a:gd name="connsiteX8" fmla="*/ 7119354 w 7119354"/>
              <a:gd name="connsiteY8" fmla="*/ 2659275 h 3042484"/>
              <a:gd name="connsiteX9" fmla="*/ 1150298 w 7119354"/>
              <a:gd name="connsiteY9" fmla="*/ 2659275 h 3042484"/>
              <a:gd name="connsiteX10" fmla="*/ 387402 w 7119354"/>
              <a:gd name="connsiteY10" fmla="*/ 3042484 h 3042484"/>
              <a:gd name="connsiteX11" fmla="*/ 703959 w 7119354"/>
              <a:gd name="connsiteY11" fmla="*/ 2659275 h 3042484"/>
              <a:gd name="connsiteX12" fmla="*/ 0 w 7119354"/>
              <a:gd name="connsiteY12" fmla="*/ 2659275 h 3042484"/>
              <a:gd name="connsiteX13" fmla="*/ 0 w 7119354"/>
              <a:gd name="connsiteY13" fmla="*/ 2216063 h 3042484"/>
              <a:gd name="connsiteX14" fmla="*/ 0 w 7119354"/>
              <a:gd name="connsiteY14" fmla="*/ 1551244 h 3042484"/>
              <a:gd name="connsiteX15" fmla="*/ 0 w 7119354"/>
              <a:gd name="connsiteY15" fmla="*/ 1551244 h 3042484"/>
              <a:gd name="connsiteX16" fmla="*/ 0 w 7119354"/>
              <a:gd name="connsiteY16" fmla="*/ 0 h 3042484"/>
              <a:gd name="connsiteX0" fmla="*/ 0 w 7119354"/>
              <a:gd name="connsiteY0" fmla="*/ 0 h 3042484"/>
              <a:gd name="connsiteX1" fmla="*/ 1186559 w 7119354"/>
              <a:gd name="connsiteY1" fmla="*/ 0 h 3042484"/>
              <a:gd name="connsiteX2" fmla="*/ 1186559 w 7119354"/>
              <a:gd name="connsiteY2" fmla="*/ 0 h 3042484"/>
              <a:gd name="connsiteX3" fmla="*/ 2966398 w 7119354"/>
              <a:gd name="connsiteY3" fmla="*/ 0 h 3042484"/>
              <a:gd name="connsiteX4" fmla="*/ 7119354 w 7119354"/>
              <a:gd name="connsiteY4" fmla="*/ 0 h 3042484"/>
              <a:gd name="connsiteX5" fmla="*/ 7119354 w 7119354"/>
              <a:gd name="connsiteY5" fmla="*/ 1551244 h 3042484"/>
              <a:gd name="connsiteX6" fmla="*/ 7119354 w 7119354"/>
              <a:gd name="connsiteY6" fmla="*/ 1551244 h 3042484"/>
              <a:gd name="connsiteX7" fmla="*/ 7119354 w 7119354"/>
              <a:gd name="connsiteY7" fmla="*/ 2216063 h 3042484"/>
              <a:gd name="connsiteX8" fmla="*/ 7119354 w 7119354"/>
              <a:gd name="connsiteY8" fmla="*/ 2659275 h 3042484"/>
              <a:gd name="connsiteX9" fmla="*/ 1150298 w 7119354"/>
              <a:gd name="connsiteY9" fmla="*/ 2659275 h 3042484"/>
              <a:gd name="connsiteX10" fmla="*/ 387402 w 7119354"/>
              <a:gd name="connsiteY10" fmla="*/ 3042484 h 3042484"/>
              <a:gd name="connsiteX11" fmla="*/ 526159 w 7119354"/>
              <a:gd name="connsiteY11" fmla="*/ 2659275 h 3042484"/>
              <a:gd name="connsiteX12" fmla="*/ 0 w 7119354"/>
              <a:gd name="connsiteY12" fmla="*/ 2659275 h 3042484"/>
              <a:gd name="connsiteX13" fmla="*/ 0 w 7119354"/>
              <a:gd name="connsiteY13" fmla="*/ 2216063 h 3042484"/>
              <a:gd name="connsiteX14" fmla="*/ 0 w 7119354"/>
              <a:gd name="connsiteY14" fmla="*/ 1551244 h 3042484"/>
              <a:gd name="connsiteX15" fmla="*/ 0 w 7119354"/>
              <a:gd name="connsiteY15" fmla="*/ 1551244 h 3042484"/>
              <a:gd name="connsiteX16" fmla="*/ 0 w 7119354"/>
              <a:gd name="connsiteY16" fmla="*/ 0 h 3042484"/>
              <a:gd name="connsiteX0" fmla="*/ 0 w 7119354"/>
              <a:gd name="connsiteY0" fmla="*/ 0 h 3042484"/>
              <a:gd name="connsiteX1" fmla="*/ 1186559 w 7119354"/>
              <a:gd name="connsiteY1" fmla="*/ 0 h 3042484"/>
              <a:gd name="connsiteX2" fmla="*/ 1186559 w 7119354"/>
              <a:gd name="connsiteY2" fmla="*/ 0 h 3042484"/>
              <a:gd name="connsiteX3" fmla="*/ 2966398 w 7119354"/>
              <a:gd name="connsiteY3" fmla="*/ 0 h 3042484"/>
              <a:gd name="connsiteX4" fmla="*/ 7119354 w 7119354"/>
              <a:gd name="connsiteY4" fmla="*/ 0 h 3042484"/>
              <a:gd name="connsiteX5" fmla="*/ 7119354 w 7119354"/>
              <a:gd name="connsiteY5" fmla="*/ 1551244 h 3042484"/>
              <a:gd name="connsiteX6" fmla="*/ 7119354 w 7119354"/>
              <a:gd name="connsiteY6" fmla="*/ 1551244 h 3042484"/>
              <a:gd name="connsiteX7" fmla="*/ 7119354 w 7119354"/>
              <a:gd name="connsiteY7" fmla="*/ 2216063 h 3042484"/>
              <a:gd name="connsiteX8" fmla="*/ 7119354 w 7119354"/>
              <a:gd name="connsiteY8" fmla="*/ 2659275 h 3042484"/>
              <a:gd name="connsiteX9" fmla="*/ 997898 w 7119354"/>
              <a:gd name="connsiteY9" fmla="*/ 2659275 h 3042484"/>
              <a:gd name="connsiteX10" fmla="*/ 387402 w 7119354"/>
              <a:gd name="connsiteY10" fmla="*/ 3042484 h 3042484"/>
              <a:gd name="connsiteX11" fmla="*/ 526159 w 7119354"/>
              <a:gd name="connsiteY11" fmla="*/ 2659275 h 3042484"/>
              <a:gd name="connsiteX12" fmla="*/ 0 w 7119354"/>
              <a:gd name="connsiteY12" fmla="*/ 2659275 h 3042484"/>
              <a:gd name="connsiteX13" fmla="*/ 0 w 7119354"/>
              <a:gd name="connsiteY13" fmla="*/ 2216063 h 3042484"/>
              <a:gd name="connsiteX14" fmla="*/ 0 w 7119354"/>
              <a:gd name="connsiteY14" fmla="*/ 1551244 h 3042484"/>
              <a:gd name="connsiteX15" fmla="*/ 0 w 7119354"/>
              <a:gd name="connsiteY15" fmla="*/ 1551244 h 3042484"/>
              <a:gd name="connsiteX16" fmla="*/ 0 w 7119354"/>
              <a:gd name="connsiteY16" fmla="*/ 0 h 304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19354" h="3042484">
                <a:moveTo>
                  <a:pt x="0" y="0"/>
                </a:moveTo>
                <a:lnTo>
                  <a:pt x="1186559" y="0"/>
                </a:lnTo>
                <a:lnTo>
                  <a:pt x="1186559" y="0"/>
                </a:lnTo>
                <a:lnTo>
                  <a:pt x="2966398" y="0"/>
                </a:lnTo>
                <a:lnTo>
                  <a:pt x="7119354" y="0"/>
                </a:lnTo>
                <a:lnTo>
                  <a:pt x="7119354" y="1551244"/>
                </a:lnTo>
                <a:lnTo>
                  <a:pt x="7119354" y="1551244"/>
                </a:lnTo>
                <a:lnTo>
                  <a:pt x="7119354" y="2216063"/>
                </a:lnTo>
                <a:lnTo>
                  <a:pt x="7119354" y="2659275"/>
                </a:lnTo>
                <a:lnTo>
                  <a:pt x="997898" y="2659275"/>
                </a:lnTo>
                <a:lnTo>
                  <a:pt x="387402" y="3042484"/>
                </a:lnTo>
                <a:lnTo>
                  <a:pt x="526159" y="2659275"/>
                </a:lnTo>
                <a:lnTo>
                  <a:pt x="0" y="2659275"/>
                </a:lnTo>
                <a:lnTo>
                  <a:pt x="0" y="2216063"/>
                </a:lnTo>
                <a:lnTo>
                  <a:pt x="0" y="1551244"/>
                </a:lnTo>
                <a:lnTo>
                  <a:pt x="0" y="1551244"/>
                </a:lnTo>
                <a:lnTo>
                  <a:pt x="0" y="0"/>
                </a:lnTo>
                <a:close/>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8"/>
          <p:cNvSpPr>
            <a:spLocks noChangeArrowheads="1"/>
          </p:cNvSpPr>
          <p:nvPr/>
        </p:nvSpPr>
        <p:spPr bwMode="auto">
          <a:xfrm>
            <a:off x="4070708" y="399325"/>
            <a:ext cx="1426544"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r>
              <a:rPr lang="zh-CN" altLang="en-US" sz="3200" b="1" dirty="0">
                <a:latin typeface="微软雅黑" panose="020B0503020204020204" pitchFamily="34" charset="-122"/>
                <a:ea typeface="微软雅黑" panose="020B0503020204020204" pitchFamily="34" charset="-122"/>
                <a:sym typeface="方正大黑简体" pitchFamily="65" charset="-122"/>
              </a:rPr>
              <a:t>自荐信</a:t>
            </a:r>
          </a:p>
        </p:txBody>
      </p:sp>
      <p:sp>
        <p:nvSpPr>
          <p:cNvPr id="2" name="TextBox 9"/>
          <p:cNvSpPr>
            <a:spLocks noChangeArrowheads="1"/>
          </p:cNvSpPr>
          <p:nvPr/>
        </p:nvSpPr>
        <p:spPr bwMode="auto">
          <a:xfrm>
            <a:off x="1498355" y="2267886"/>
            <a:ext cx="6655045" cy="1970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ts val="1746"/>
              </a:lnSpc>
              <a:spcAft>
                <a:spcPts val="953"/>
              </a:spcAft>
            </a:pPr>
            <a:r>
              <a:rPr lang="zh-CN" altLang="en-US" sz="2000" b="1" dirty="0">
                <a:solidFill>
                  <a:srgbClr val="C00000"/>
                </a:solidFill>
                <a:latin typeface="微软雅黑" pitchFamily="34" charset="-122"/>
                <a:ea typeface="微软雅黑" pitchFamily="34" charset="-122"/>
                <a:sym typeface="微软雅黑" pitchFamily="34" charset="-122"/>
              </a:rPr>
              <a:t>首先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感谢您在百忙之中审阅我的简历，当您打开这个文件时，您将开始对我的能力进行评估，对我的经历进行阅读；希望当您关闭这个胶片时，我能够契合您的要求，加入一个新的家庭，共同奋斗！请输入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1" hangingPunct="1">
              <a:lnSpc>
                <a:spcPts val="1746"/>
              </a:lnSpc>
              <a:spcAft>
                <a:spcPts val="953"/>
              </a:spcAft>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请输入</a:t>
            </a:r>
            <a:r>
              <a:rPr lang="zh-CN" altLang="en-US" sz="1200" dirty="0">
                <a:solidFill>
                  <a:schemeClr val="tx1">
                    <a:lumMod val="85000"/>
                    <a:lumOff val="15000"/>
                  </a:schemeClr>
                </a:solidFill>
                <a:latin typeface="微软雅黑" pitchFamily="34" charset="-122"/>
                <a:ea typeface="微软雅黑" pitchFamily="34" charset="-122"/>
              </a:rPr>
              <a:t>您的文字内容</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31" name="Circle Arrow"/>
          <p:cNvSpPr>
            <a:spLocks noEditPoints="1" noChangeArrowheads="1"/>
          </p:cNvSpPr>
          <p:nvPr/>
        </p:nvSpPr>
        <p:spPr bwMode="auto">
          <a:xfrm rot="5400000" flipV="1">
            <a:off x="3530601"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2" name="前言"/>
          <p:cNvSpPr>
            <a:spLocks noChangeArrowheads="1"/>
          </p:cNvSpPr>
          <p:nvPr/>
        </p:nvSpPr>
        <p:spPr bwMode="auto">
          <a:xfrm>
            <a:off x="3924067" y="1050521"/>
            <a:ext cx="1870576" cy="40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en-US" altLang="zh-CN" sz="2000" spc="300" dirty="0">
                <a:solidFill>
                  <a:schemeClr val="bg1"/>
                </a:solidFill>
                <a:latin typeface="BlackJack" pitchFamily="2" charset="-122"/>
                <a:ea typeface="BlackJack" pitchFamily="2" charset="-122"/>
                <a:sym typeface="Impact" pitchFamily="34" charset="0"/>
              </a:rPr>
              <a:t>Introduction</a:t>
            </a:r>
            <a:endParaRPr lang="zh-CN" altLang="en-US" sz="2000" spc="300" dirty="0">
              <a:solidFill>
                <a:schemeClr val="bg1"/>
              </a:solidFill>
              <a:latin typeface="BlackJack" pitchFamily="2" charset="-122"/>
              <a:ea typeface="BlackJack" pitchFamily="2" charset="-122"/>
              <a:sym typeface="Impact" pitchFamily="34" charset="0"/>
            </a:endParaRPr>
          </a:p>
        </p:txBody>
      </p:sp>
    </p:spTree>
    <p:extLst>
      <p:ext uri="{BB962C8B-B14F-4D97-AF65-F5344CB8AC3E}">
        <p14:creationId xmlns:p14="http://schemas.microsoft.com/office/powerpoint/2010/main" val="2922532659"/>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1167" y="2832520"/>
            <a:ext cx="5663694" cy="918511"/>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72578" tIns="36289" rIns="72578" bIns="36289" rtlCol="0" anchor="ctr"/>
          <a:lstStyle/>
          <a:p>
            <a:pPr algn="ctr"/>
            <a:endParaRPr lang="zh-CN" altLang="en-US" sz="2000">
              <a:solidFill>
                <a:schemeClr val="bg1">
                  <a:lumMod val="95000"/>
                </a:schemeClr>
              </a:solidFill>
            </a:endParaRPr>
          </a:p>
        </p:txBody>
      </p:sp>
      <p:sp>
        <p:nvSpPr>
          <p:cNvPr id="3" name="燕尾形 2"/>
          <p:cNvSpPr/>
          <p:nvPr/>
        </p:nvSpPr>
        <p:spPr>
          <a:xfrm>
            <a:off x="762850" y="2840025"/>
            <a:ext cx="849208" cy="911006"/>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endParaRPr>
          </a:p>
        </p:txBody>
      </p:sp>
      <p:sp>
        <p:nvSpPr>
          <p:cNvPr id="5" name="燕尾形 4"/>
          <p:cNvSpPr/>
          <p:nvPr/>
        </p:nvSpPr>
        <p:spPr>
          <a:xfrm>
            <a:off x="1355403" y="2840025"/>
            <a:ext cx="849208" cy="911006"/>
          </a:xfrm>
          <a:prstGeom prst="chevron">
            <a:avLst>
              <a:gd name="adj" fmla="val 54429"/>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endParaRPr>
          </a:p>
        </p:txBody>
      </p:sp>
      <p:sp>
        <p:nvSpPr>
          <p:cNvPr id="6" name="燕尾形 5"/>
          <p:cNvSpPr/>
          <p:nvPr/>
        </p:nvSpPr>
        <p:spPr>
          <a:xfrm>
            <a:off x="1947954" y="2840025"/>
            <a:ext cx="849208" cy="911006"/>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endParaRPr>
          </a:p>
        </p:txBody>
      </p:sp>
      <p:sp>
        <p:nvSpPr>
          <p:cNvPr id="7" name="燕尾形 6"/>
          <p:cNvSpPr/>
          <p:nvPr/>
        </p:nvSpPr>
        <p:spPr>
          <a:xfrm>
            <a:off x="2540507" y="2840025"/>
            <a:ext cx="849208" cy="911006"/>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bg1">
                  <a:lumMod val="95000"/>
                </a:schemeClr>
              </a:solidFill>
            </a:endParaRPr>
          </a:p>
        </p:txBody>
      </p:sp>
      <p:grpSp>
        <p:nvGrpSpPr>
          <p:cNvPr id="31" name="组合 30"/>
          <p:cNvGrpSpPr>
            <a:grpSpLocks noChangeAspect="1"/>
          </p:cNvGrpSpPr>
          <p:nvPr/>
        </p:nvGrpSpPr>
        <p:grpSpPr>
          <a:xfrm>
            <a:off x="3357305" y="2535501"/>
            <a:ext cx="1889819" cy="1780575"/>
            <a:chOff x="3197225" y="3458369"/>
            <a:chExt cx="533400" cy="487363"/>
          </a:xfrm>
          <a:solidFill>
            <a:schemeClr val="accent6"/>
          </a:solidFill>
        </p:grpSpPr>
        <p:sp>
          <p:nvSpPr>
            <p:cNvPr id="29"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sp>
          <p:nvSpPr>
            <p:cNvPr id="30"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endParaRPr>
            </a:p>
          </p:txBody>
        </p:sp>
      </p:grpSp>
      <p:cxnSp>
        <p:nvCxnSpPr>
          <p:cNvPr id="32" name="直接连接符 31"/>
          <p:cNvCxnSpPr/>
          <p:nvPr/>
        </p:nvCxnSpPr>
        <p:spPr>
          <a:xfrm rot="5400000">
            <a:off x="4309251" y="3273132"/>
            <a:ext cx="33453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1653302" y="2535501"/>
            <a:ext cx="595350"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400000">
            <a:off x="470442" y="2537397"/>
            <a:ext cx="59535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2243138" y="4066924"/>
            <a:ext cx="59535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6200000" flipV="1">
            <a:off x="1058807" y="4066924"/>
            <a:ext cx="59535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254032" y="2331562"/>
            <a:ext cx="20392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254032" y="3368787"/>
            <a:ext cx="20392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254032" y="4219383"/>
            <a:ext cx="20392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6210393" y="1573982"/>
            <a:ext cx="1172495" cy="319508"/>
          </a:xfrm>
          <a:prstGeom prst="rect">
            <a:avLst/>
          </a:prstGeom>
        </p:spPr>
        <p:txBody>
          <a:bodyPr wrap="none" lIns="72578" tIns="36289" rIns="72578" bIns="36289">
            <a:spAutoFit/>
          </a:bodyPr>
          <a:lstStyle/>
          <a:p>
            <a:r>
              <a:rPr lang="zh-CN" altLang="en-US" sz="1600" b="1" dirty="0">
                <a:solidFill>
                  <a:schemeClr val="bg2">
                    <a:lumMod val="50000"/>
                  </a:schemeClr>
                </a:solidFill>
                <a:latin typeface="微软雅黑" pitchFamily="34" charset="-122"/>
                <a:ea typeface="微软雅黑" pitchFamily="34" charset="-122"/>
              </a:rPr>
              <a:t>添加标题一</a:t>
            </a:r>
            <a:endParaRPr lang="en-US" altLang="zh-CN" sz="1600" b="1" dirty="0">
              <a:solidFill>
                <a:schemeClr val="bg2">
                  <a:lumMod val="50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6210500" y="1830482"/>
            <a:ext cx="2513581" cy="44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46" name="矩形 45"/>
          <p:cNvSpPr/>
          <p:nvPr/>
        </p:nvSpPr>
        <p:spPr>
          <a:xfrm>
            <a:off x="6210393" y="4312401"/>
            <a:ext cx="1172495" cy="319508"/>
          </a:xfrm>
          <a:prstGeom prst="rect">
            <a:avLst/>
          </a:prstGeom>
        </p:spPr>
        <p:txBody>
          <a:bodyPr wrap="none" lIns="72578" tIns="36289" rIns="72578" bIns="36289">
            <a:spAutoFit/>
          </a:bodyPr>
          <a:lstStyle/>
          <a:p>
            <a:r>
              <a:rPr lang="zh-CN" altLang="en-US" sz="1600" b="1" dirty="0">
                <a:solidFill>
                  <a:schemeClr val="accent3"/>
                </a:solidFill>
                <a:latin typeface="微软雅黑" pitchFamily="34" charset="-122"/>
                <a:ea typeface="微软雅黑" pitchFamily="34" charset="-122"/>
              </a:rPr>
              <a:t>添加标题四</a:t>
            </a:r>
            <a:endParaRPr lang="en-US" altLang="zh-CN" sz="1600" b="1" dirty="0">
              <a:solidFill>
                <a:schemeClr val="accent3"/>
              </a:solidFill>
              <a:latin typeface="微软雅黑" pitchFamily="34" charset="-122"/>
              <a:ea typeface="微软雅黑" pitchFamily="34" charset="-122"/>
            </a:endParaRPr>
          </a:p>
        </p:txBody>
      </p:sp>
      <p:sp>
        <p:nvSpPr>
          <p:cNvPr id="47" name="矩形 47"/>
          <p:cNvSpPr>
            <a:spLocks noChangeArrowheads="1"/>
          </p:cNvSpPr>
          <p:nvPr/>
        </p:nvSpPr>
        <p:spPr bwMode="auto">
          <a:xfrm>
            <a:off x="6210500" y="4568903"/>
            <a:ext cx="2513581" cy="44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48" name="矩形 47"/>
          <p:cNvSpPr/>
          <p:nvPr/>
        </p:nvSpPr>
        <p:spPr>
          <a:xfrm>
            <a:off x="6210393" y="2424579"/>
            <a:ext cx="1172495" cy="319508"/>
          </a:xfrm>
          <a:prstGeom prst="rect">
            <a:avLst/>
          </a:prstGeom>
        </p:spPr>
        <p:txBody>
          <a:bodyPr wrap="none" lIns="72578" tIns="36289" rIns="72578" bIns="36289">
            <a:spAutoFit/>
          </a:bodyPr>
          <a:lstStyle/>
          <a:p>
            <a:r>
              <a:rPr lang="zh-CN" altLang="en-US" sz="1600" b="1" dirty="0">
                <a:solidFill>
                  <a:srgbClr val="00B050"/>
                </a:solidFill>
                <a:latin typeface="微软雅黑" pitchFamily="34" charset="-122"/>
                <a:ea typeface="微软雅黑" pitchFamily="34" charset="-122"/>
              </a:rPr>
              <a:t>添加标题二</a:t>
            </a:r>
            <a:endParaRPr lang="en-US" altLang="zh-CN" sz="1600" b="1" dirty="0">
              <a:solidFill>
                <a:srgbClr val="00B050"/>
              </a:solidFill>
              <a:latin typeface="微软雅黑" pitchFamily="34" charset="-122"/>
              <a:ea typeface="微软雅黑" pitchFamily="34" charset="-122"/>
            </a:endParaRPr>
          </a:p>
        </p:txBody>
      </p:sp>
      <p:sp>
        <p:nvSpPr>
          <p:cNvPr id="49" name="矩形 47"/>
          <p:cNvSpPr>
            <a:spLocks noChangeArrowheads="1"/>
          </p:cNvSpPr>
          <p:nvPr/>
        </p:nvSpPr>
        <p:spPr bwMode="auto">
          <a:xfrm>
            <a:off x="6210500" y="2681079"/>
            <a:ext cx="2513581" cy="63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52" name="矩形 51"/>
          <p:cNvSpPr/>
          <p:nvPr/>
        </p:nvSpPr>
        <p:spPr>
          <a:xfrm>
            <a:off x="6210393" y="3461804"/>
            <a:ext cx="1172495" cy="319508"/>
          </a:xfrm>
          <a:prstGeom prst="rect">
            <a:avLst/>
          </a:prstGeom>
        </p:spPr>
        <p:txBody>
          <a:bodyPr wrap="none" lIns="72578" tIns="36289" rIns="72578" bIns="36289">
            <a:spAutoFit/>
          </a:bodyPr>
          <a:lstStyle/>
          <a:p>
            <a:r>
              <a:rPr lang="zh-CN" altLang="en-US" sz="1600" b="1" dirty="0">
                <a:solidFill>
                  <a:srgbClr val="EA157A"/>
                </a:solidFill>
                <a:latin typeface="微软雅黑" pitchFamily="34" charset="-122"/>
                <a:ea typeface="微软雅黑" pitchFamily="34" charset="-122"/>
              </a:rPr>
              <a:t>添加标题三</a:t>
            </a:r>
            <a:endParaRPr lang="en-US" altLang="zh-CN" sz="1600" b="1" dirty="0">
              <a:solidFill>
                <a:srgbClr val="EA157A"/>
              </a:solidFill>
              <a:latin typeface="微软雅黑" pitchFamily="34" charset="-122"/>
              <a:ea typeface="微软雅黑" pitchFamily="34" charset="-122"/>
            </a:endParaRPr>
          </a:p>
        </p:txBody>
      </p:sp>
      <p:sp>
        <p:nvSpPr>
          <p:cNvPr id="53" name="矩形 47"/>
          <p:cNvSpPr>
            <a:spLocks noChangeArrowheads="1"/>
          </p:cNvSpPr>
          <p:nvPr/>
        </p:nvSpPr>
        <p:spPr bwMode="auto">
          <a:xfrm>
            <a:off x="6210500" y="3718304"/>
            <a:ext cx="2513581" cy="44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54" name="矩形 53"/>
          <p:cNvSpPr/>
          <p:nvPr/>
        </p:nvSpPr>
        <p:spPr>
          <a:xfrm>
            <a:off x="678664" y="1934491"/>
            <a:ext cx="980135" cy="273342"/>
          </a:xfrm>
          <a:prstGeom prst="rect">
            <a:avLst/>
          </a:prstGeom>
        </p:spPr>
        <p:txBody>
          <a:bodyPr wrap="none" lIns="72578" tIns="36289" rIns="72578" bIns="36289">
            <a:spAutoFit/>
          </a:bodyPr>
          <a:lstStyle/>
          <a:p>
            <a:r>
              <a:rPr lang="zh-CN" altLang="en-US" sz="1300" dirty="0">
                <a:latin typeface="微软雅黑" pitchFamily="34" charset="-122"/>
                <a:ea typeface="微软雅黑" pitchFamily="34" charset="-122"/>
              </a:rPr>
              <a:t>添加标题一</a:t>
            </a:r>
            <a:endParaRPr lang="en-US" altLang="zh-CN" sz="1300" dirty="0">
              <a:latin typeface="微软雅黑" pitchFamily="34" charset="-122"/>
              <a:ea typeface="微软雅黑" pitchFamily="34" charset="-122"/>
            </a:endParaRPr>
          </a:p>
        </p:txBody>
      </p:sp>
      <p:sp>
        <p:nvSpPr>
          <p:cNvPr id="55" name="矩形 54"/>
          <p:cNvSpPr/>
          <p:nvPr/>
        </p:nvSpPr>
        <p:spPr>
          <a:xfrm>
            <a:off x="1849151" y="1934491"/>
            <a:ext cx="980135" cy="273342"/>
          </a:xfrm>
          <a:prstGeom prst="rect">
            <a:avLst/>
          </a:prstGeom>
        </p:spPr>
        <p:txBody>
          <a:bodyPr wrap="none" lIns="72578" tIns="36289" rIns="72578" bIns="36289">
            <a:spAutoFit/>
          </a:bodyPr>
          <a:lstStyle/>
          <a:p>
            <a:r>
              <a:rPr lang="zh-CN" altLang="en-US" sz="1300" dirty="0">
                <a:latin typeface="微软雅黑" pitchFamily="34" charset="-122"/>
                <a:ea typeface="微软雅黑" pitchFamily="34" charset="-122"/>
              </a:rPr>
              <a:t>添加标题三</a:t>
            </a:r>
            <a:endParaRPr lang="en-US" altLang="zh-CN" sz="1300" dirty="0">
              <a:latin typeface="微软雅黑" pitchFamily="34" charset="-122"/>
              <a:ea typeface="微软雅黑" pitchFamily="34" charset="-122"/>
            </a:endParaRPr>
          </a:p>
        </p:txBody>
      </p:sp>
      <p:sp>
        <p:nvSpPr>
          <p:cNvPr id="56" name="矩形 55"/>
          <p:cNvSpPr/>
          <p:nvPr/>
        </p:nvSpPr>
        <p:spPr>
          <a:xfrm>
            <a:off x="1250906" y="4406981"/>
            <a:ext cx="980135" cy="273342"/>
          </a:xfrm>
          <a:prstGeom prst="rect">
            <a:avLst/>
          </a:prstGeom>
        </p:spPr>
        <p:txBody>
          <a:bodyPr wrap="none" lIns="72578" tIns="36289" rIns="72578" bIns="36289">
            <a:spAutoFit/>
          </a:bodyPr>
          <a:lstStyle/>
          <a:p>
            <a:r>
              <a:rPr lang="zh-CN" altLang="en-US" sz="1300" dirty="0">
                <a:latin typeface="微软雅黑" pitchFamily="34" charset="-122"/>
                <a:ea typeface="微软雅黑" pitchFamily="34" charset="-122"/>
              </a:rPr>
              <a:t>添加标题二</a:t>
            </a:r>
            <a:endParaRPr lang="en-US" altLang="zh-CN" sz="1300" dirty="0">
              <a:latin typeface="微软雅黑" pitchFamily="34" charset="-122"/>
              <a:ea typeface="微软雅黑" pitchFamily="34" charset="-122"/>
            </a:endParaRPr>
          </a:p>
        </p:txBody>
      </p:sp>
      <p:sp>
        <p:nvSpPr>
          <p:cNvPr id="57" name="矩形 56"/>
          <p:cNvSpPr/>
          <p:nvPr/>
        </p:nvSpPr>
        <p:spPr>
          <a:xfrm>
            <a:off x="2421392" y="4406981"/>
            <a:ext cx="980135" cy="273342"/>
          </a:xfrm>
          <a:prstGeom prst="rect">
            <a:avLst/>
          </a:prstGeom>
        </p:spPr>
        <p:txBody>
          <a:bodyPr wrap="none" lIns="72578" tIns="36289" rIns="72578" bIns="36289">
            <a:spAutoFit/>
          </a:bodyPr>
          <a:lstStyle/>
          <a:p>
            <a:r>
              <a:rPr lang="zh-CN" altLang="en-US" sz="1300" dirty="0">
                <a:latin typeface="微软雅黑" pitchFamily="34" charset="-122"/>
                <a:ea typeface="微软雅黑" pitchFamily="34" charset="-122"/>
              </a:rPr>
              <a:t>添加标题四</a:t>
            </a:r>
            <a:endParaRPr lang="en-US" altLang="zh-CN" sz="1300" dirty="0">
              <a:latin typeface="微软雅黑" pitchFamily="34" charset="-122"/>
              <a:ea typeface="微软雅黑" pitchFamily="34" charset="-122"/>
            </a:endParaRPr>
          </a:p>
        </p:txBody>
      </p:sp>
      <p:sp>
        <p:nvSpPr>
          <p:cNvPr id="36" name="TextBox 18"/>
          <p:cNvSpPr>
            <a:spLocks noChangeArrowheads="1"/>
          </p:cNvSpPr>
          <p:nvPr/>
        </p:nvSpPr>
        <p:spPr bwMode="auto">
          <a:xfrm>
            <a:off x="3942458"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发展方向</a:t>
            </a:r>
            <a:endParaRPr lang="zh-CN" altLang="en-US" sz="3200" b="1" dirty="0">
              <a:latin typeface="微软雅黑" panose="020B0503020204020204" pitchFamily="34" charset="-122"/>
              <a:ea typeface="微软雅黑" panose="020B0503020204020204" pitchFamily="34" charset="-122"/>
            </a:endParaRPr>
          </a:p>
        </p:txBody>
      </p:sp>
      <p:sp>
        <p:nvSpPr>
          <p:cNvPr id="37" name="矩形 36"/>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9" name="文本框 37"/>
          <p:cNvSpPr txBox="1"/>
          <p:nvPr/>
        </p:nvSpPr>
        <p:spPr>
          <a:xfrm>
            <a:off x="4317658" y="1050521"/>
            <a:ext cx="1061060"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Target</a:t>
            </a:r>
            <a:endParaRPr lang="zh-CN" altLang="en-US" dirty="0"/>
          </a:p>
        </p:txBody>
      </p:sp>
    </p:spTree>
    <p:extLst>
      <p:ext uri="{BB962C8B-B14F-4D97-AF65-F5344CB8AC3E}">
        <p14:creationId xmlns:p14="http://schemas.microsoft.com/office/powerpoint/2010/main" val="165801369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096392" y="2229162"/>
            <a:ext cx="4005016" cy="873514"/>
          </a:xfrm>
          <a:prstGeom prst="rect">
            <a:avLst/>
          </a:prstGeom>
          <a:noFill/>
        </p:spPr>
        <p:txBody>
          <a:bodyPr wrap="none" lIns="72585" tIns="36293" rIns="72585" bIns="36293" rtlCol="0">
            <a:spAutoFit/>
          </a:bodyPr>
          <a:lstStyle/>
          <a:p>
            <a:r>
              <a:rPr lang="zh-CN" altLang="en-US" sz="2900" b="1" dirty="0">
                <a:solidFill>
                  <a:schemeClr val="bg2">
                    <a:lumMod val="50000"/>
                  </a:schemeClr>
                </a:solidFill>
                <a:latin typeface="微软雅黑" panose="020B0503020204020204" pitchFamily="34" charset="-122"/>
                <a:ea typeface="微软雅黑" panose="020B0503020204020204" pitchFamily="34" charset="-122"/>
              </a:rPr>
              <a:t>一个从业</a:t>
            </a:r>
            <a:r>
              <a:rPr lang="en-US" altLang="zh-CN" sz="5200" dirty="0">
                <a:solidFill>
                  <a:srgbClr val="002060"/>
                </a:solidFill>
                <a:latin typeface="Impact" panose="020B0806030902050204" pitchFamily="34" charset="0"/>
                <a:ea typeface="微软雅黑" panose="020B0503020204020204" pitchFamily="34" charset="-122"/>
              </a:rPr>
              <a:t>12</a:t>
            </a:r>
            <a:r>
              <a:rPr lang="zh-CN" altLang="en-US" sz="5200" b="1" dirty="0">
                <a:solidFill>
                  <a:srgbClr val="002060"/>
                </a:solidFill>
                <a:latin typeface="微软雅黑" panose="020B0503020204020204" pitchFamily="34" charset="-122"/>
                <a:ea typeface="微软雅黑" panose="020B0503020204020204" pitchFamily="34" charset="-122"/>
              </a:rPr>
              <a:t>年</a:t>
            </a:r>
            <a:r>
              <a:rPr lang="zh-CN" altLang="en-US" sz="2900" b="1" dirty="0">
                <a:solidFill>
                  <a:schemeClr val="bg2">
                    <a:lumMod val="50000"/>
                  </a:schemeClr>
                </a:solidFill>
                <a:latin typeface="微软雅黑" panose="020B0503020204020204" pitchFamily="34" charset="-122"/>
                <a:ea typeface="微软雅黑" panose="020B0503020204020204" pitchFamily="34" charset="-122"/>
              </a:rPr>
              <a:t>的老将</a:t>
            </a:r>
          </a:p>
        </p:txBody>
      </p:sp>
      <p:sp>
        <p:nvSpPr>
          <p:cNvPr id="7" name="Freeform 239"/>
          <p:cNvSpPr>
            <a:spLocks noEditPoints="1"/>
          </p:cNvSpPr>
          <p:nvPr/>
        </p:nvSpPr>
        <p:spPr bwMode="auto">
          <a:xfrm>
            <a:off x="1817776" y="1691868"/>
            <a:ext cx="1982881" cy="1958272"/>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0070C0"/>
          </a:solidFill>
          <a:ln>
            <a:noFill/>
          </a:ln>
        </p:spPr>
        <p:txBody>
          <a:bodyPr vert="horz" wrap="square" lIns="96780" tIns="48390" rIns="96780" bIns="48390" numCol="1" anchor="t" anchorCtr="0" compatLnSpc="1">
            <a:prstTxWarp prst="textNoShape">
              <a:avLst/>
            </a:prstTxWarp>
          </a:bodyPr>
          <a:lstStyle/>
          <a:p>
            <a:endParaRPr lang="id-ID" sz="2000"/>
          </a:p>
        </p:txBody>
      </p:sp>
      <p:sp>
        <p:nvSpPr>
          <p:cNvPr id="8" name="Freeform 240"/>
          <p:cNvSpPr>
            <a:spLocks noEditPoints="1"/>
          </p:cNvSpPr>
          <p:nvPr/>
        </p:nvSpPr>
        <p:spPr bwMode="auto">
          <a:xfrm>
            <a:off x="287075" y="1172600"/>
            <a:ext cx="1724397" cy="1702996"/>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C00000"/>
          </a:solidFill>
          <a:ln>
            <a:noFill/>
          </a:ln>
        </p:spPr>
        <p:txBody>
          <a:bodyPr vert="horz" wrap="square" lIns="96780" tIns="48390" rIns="96780" bIns="48390" numCol="1" anchor="t" anchorCtr="0" compatLnSpc="1">
            <a:prstTxWarp prst="textNoShape">
              <a:avLst/>
            </a:prstTxWarp>
          </a:bodyPr>
          <a:lstStyle/>
          <a:p>
            <a:endParaRPr lang="id-ID" sz="2000"/>
          </a:p>
        </p:txBody>
      </p:sp>
      <p:sp>
        <p:nvSpPr>
          <p:cNvPr id="9" name="Freeform 241"/>
          <p:cNvSpPr>
            <a:spLocks noEditPoints="1"/>
          </p:cNvSpPr>
          <p:nvPr/>
        </p:nvSpPr>
        <p:spPr bwMode="auto">
          <a:xfrm>
            <a:off x="1764133" y="552966"/>
            <a:ext cx="1251102" cy="123557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3"/>
          </a:solidFill>
          <a:ln>
            <a:noFill/>
          </a:ln>
        </p:spPr>
        <p:txBody>
          <a:bodyPr vert="horz" wrap="square" lIns="96780" tIns="48390" rIns="96780" bIns="48390" numCol="1" anchor="t" anchorCtr="0" compatLnSpc="1">
            <a:prstTxWarp prst="textNoShape">
              <a:avLst/>
            </a:prstTxWarp>
          </a:bodyPr>
          <a:lstStyle/>
          <a:p>
            <a:endParaRPr lang="id-ID" sz="2000"/>
          </a:p>
        </p:txBody>
      </p:sp>
      <p:sp>
        <p:nvSpPr>
          <p:cNvPr id="10" name="Freeform 242"/>
          <p:cNvSpPr>
            <a:spLocks noEditPoints="1"/>
          </p:cNvSpPr>
          <p:nvPr/>
        </p:nvSpPr>
        <p:spPr bwMode="auto">
          <a:xfrm>
            <a:off x="1145540" y="3091688"/>
            <a:ext cx="1250773" cy="1233878"/>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accent1"/>
          </a:solidFill>
          <a:ln>
            <a:noFill/>
          </a:ln>
        </p:spPr>
        <p:txBody>
          <a:bodyPr vert="horz" wrap="square" lIns="96780" tIns="48390" rIns="96780" bIns="48390" numCol="1" anchor="t" anchorCtr="0" compatLnSpc="1">
            <a:prstTxWarp prst="textNoShape">
              <a:avLst/>
            </a:prstTxWarp>
          </a:bodyPr>
          <a:lstStyle/>
          <a:p>
            <a:endParaRPr lang="id-ID" sz="2000"/>
          </a:p>
        </p:txBody>
      </p:sp>
      <p:grpSp>
        <p:nvGrpSpPr>
          <p:cNvPr id="11" name="组合 10"/>
          <p:cNvGrpSpPr/>
          <p:nvPr/>
        </p:nvGrpSpPr>
        <p:grpSpPr>
          <a:xfrm>
            <a:off x="181416" y="3529591"/>
            <a:ext cx="1021624" cy="2009635"/>
            <a:chOff x="6660137" y="2870008"/>
            <a:chExt cx="960900" cy="1913939"/>
          </a:xfrm>
          <a:solidFill>
            <a:schemeClr val="accent2"/>
          </a:solidFill>
        </p:grpSpPr>
        <p:sp>
          <p:nvSpPr>
            <p:cNvPr id="12" name="Freeform 254"/>
            <p:cNvSpPr>
              <a:spLocks/>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id-ID" sz="2000"/>
            </a:p>
          </p:txBody>
        </p:sp>
        <p:sp>
          <p:nvSpPr>
            <p:cNvPr id="13" name="Freeform 255"/>
            <p:cNvSpPr>
              <a:spLocks/>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000"/>
            </a:p>
          </p:txBody>
        </p:sp>
        <p:sp>
          <p:nvSpPr>
            <p:cNvPr id="14" name="Freeform 256"/>
            <p:cNvSpPr>
              <a:spLocks/>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000"/>
            </a:p>
          </p:txBody>
        </p:sp>
      </p:grpSp>
      <p:sp>
        <p:nvSpPr>
          <p:cNvPr id="17" name="文本框 16"/>
          <p:cNvSpPr txBox="1"/>
          <p:nvPr/>
        </p:nvSpPr>
        <p:spPr>
          <a:xfrm>
            <a:off x="4096392" y="3582220"/>
            <a:ext cx="3980971" cy="811959"/>
          </a:xfrm>
          <a:prstGeom prst="rect">
            <a:avLst/>
          </a:prstGeom>
          <a:noFill/>
        </p:spPr>
        <p:txBody>
          <a:bodyPr wrap="none" lIns="72585" tIns="36293" rIns="72585" bIns="36293" rtlCol="0">
            <a:spAutoFit/>
          </a:bodyPr>
          <a:lstStyle/>
          <a:p>
            <a:r>
              <a:rPr lang="zh-CN" altLang="en-US" sz="2900" b="1" dirty="0">
                <a:solidFill>
                  <a:schemeClr val="bg2">
                    <a:lumMod val="25000"/>
                  </a:schemeClr>
                </a:solidFill>
                <a:latin typeface="微软雅黑" panose="020B0503020204020204" pitchFamily="34" charset="-122"/>
                <a:ea typeface="微软雅黑" panose="020B0503020204020204" pitchFamily="34" charset="-122"/>
              </a:rPr>
              <a:t>专注</a:t>
            </a:r>
            <a:r>
              <a:rPr lang="zh-CN" altLang="en-US" sz="4800" b="1" dirty="0">
                <a:solidFill>
                  <a:schemeClr val="bg2">
                    <a:lumMod val="10000"/>
                  </a:schemeClr>
                </a:solidFill>
                <a:latin typeface="微软雅黑" panose="020B0503020204020204" pitchFamily="34" charset="-122"/>
                <a:ea typeface="微软雅黑" panose="020B0503020204020204" pitchFamily="34" charset="-122"/>
              </a:rPr>
              <a:t>地产</a:t>
            </a:r>
            <a:r>
              <a:rPr lang="zh-CN" altLang="en-US" sz="2900" b="1" dirty="0">
                <a:solidFill>
                  <a:schemeClr val="bg2">
                    <a:lumMod val="25000"/>
                  </a:schemeClr>
                </a:solidFill>
                <a:latin typeface="微软雅黑" panose="020B0503020204020204" pitchFamily="34" charset="-122"/>
                <a:ea typeface="微软雅黑" panose="020B0503020204020204" pitchFamily="34" charset="-122"/>
              </a:rPr>
              <a:t>领域的研究</a:t>
            </a:r>
          </a:p>
        </p:txBody>
      </p:sp>
      <p:sp>
        <p:nvSpPr>
          <p:cNvPr id="18" name="文本框 17"/>
          <p:cNvSpPr txBox="1"/>
          <p:nvPr/>
        </p:nvSpPr>
        <p:spPr>
          <a:xfrm>
            <a:off x="3988000" y="2880769"/>
            <a:ext cx="4667056" cy="873514"/>
          </a:xfrm>
          <a:prstGeom prst="rect">
            <a:avLst/>
          </a:prstGeom>
          <a:noFill/>
        </p:spPr>
        <p:txBody>
          <a:bodyPr wrap="none" lIns="72585" tIns="36293" rIns="72585" bIns="36293" rtlCol="0">
            <a:spAutoFit/>
          </a:bodyPr>
          <a:lstStyle/>
          <a:p>
            <a:r>
              <a:rPr lang="zh-CN" altLang="en-US" sz="2900" b="1" dirty="0">
                <a:solidFill>
                  <a:srgbClr val="00B050"/>
                </a:solidFill>
                <a:latin typeface="微软雅黑" panose="020B0503020204020204" pitchFamily="34" charset="-122"/>
                <a:ea typeface="微软雅黑" panose="020B0503020204020204" pitchFamily="34" charset="-122"/>
              </a:rPr>
              <a:t>指标达成率达到</a:t>
            </a:r>
            <a:r>
              <a:rPr lang="en-US" altLang="zh-CN" sz="5200" dirty="0">
                <a:solidFill>
                  <a:srgbClr val="7FD13B"/>
                </a:solidFill>
                <a:latin typeface="Impact" panose="020B0806030902050204" pitchFamily="34" charset="0"/>
                <a:ea typeface="微软雅黑" panose="020B0503020204020204" pitchFamily="34" charset="-122"/>
              </a:rPr>
              <a:t>88%</a:t>
            </a:r>
            <a:r>
              <a:rPr lang="zh-CN" altLang="en-US" sz="2900" b="1" dirty="0">
                <a:solidFill>
                  <a:srgbClr val="00B050"/>
                </a:solidFill>
                <a:latin typeface="微软雅黑" panose="020B0503020204020204" pitchFamily="34" charset="-122"/>
                <a:ea typeface="微软雅黑" panose="020B0503020204020204" pitchFamily="34" charset="-122"/>
              </a:rPr>
              <a:t>以上</a:t>
            </a:r>
            <a:endParaRPr lang="en-US" altLang="zh-CN" sz="2900" dirty="0">
              <a:solidFill>
                <a:srgbClr val="00B050"/>
              </a:solidFill>
              <a:latin typeface="Impact" panose="020B0806030902050204" pitchFamily="34" charset="0"/>
              <a:ea typeface="微软雅黑" panose="020B0503020204020204" pitchFamily="34" charset="-122"/>
            </a:endParaRPr>
          </a:p>
        </p:txBody>
      </p:sp>
      <p:sp>
        <p:nvSpPr>
          <p:cNvPr id="19" name="文本框 18"/>
          <p:cNvSpPr txBox="1"/>
          <p:nvPr/>
        </p:nvSpPr>
        <p:spPr>
          <a:xfrm>
            <a:off x="3988000" y="552966"/>
            <a:ext cx="5168700" cy="2003054"/>
          </a:xfrm>
          <a:prstGeom prst="rect">
            <a:avLst/>
          </a:prstGeom>
          <a:noFill/>
        </p:spPr>
        <p:txBody>
          <a:bodyPr wrap="square" lIns="72585" tIns="36293" rIns="72585" bIns="36293" rtlCol="0">
            <a:spAutoFit/>
          </a:bodyPr>
          <a:lstStyle/>
          <a:p>
            <a:pPr>
              <a:lnSpc>
                <a:spcPct val="110000"/>
              </a:lnSpc>
            </a:pPr>
            <a:r>
              <a:rPr lang="zh-CN" altLang="en-US" sz="4800" b="1" dirty="0">
                <a:solidFill>
                  <a:srgbClr val="C00000"/>
                </a:solidFill>
                <a:latin typeface="Impact" panose="020B0806030902050204" pitchFamily="34" charset="0"/>
                <a:ea typeface="微软雅黑" panose="020B0503020204020204" pitchFamily="34" charset="-122"/>
              </a:rPr>
              <a:t>没错，</a:t>
            </a:r>
            <a:r>
              <a:rPr lang="zh-CN" altLang="en-US" sz="6600" b="1" dirty="0">
                <a:solidFill>
                  <a:schemeClr val="accent3"/>
                </a:solidFill>
                <a:latin typeface="Impact" panose="020B0806030902050204" pitchFamily="34" charset="0"/>
                <a:ea typeface="微软雅黑" panose="020B0503020204020204" pitchFamily="34" charset="-122"/>
              </a:rPr>
              <a:t>我</a:t>
            </a:r>
            <a:r>
              <a:rPr lang="zh-CN" altLang="en-US" sz="4800" b="1" dirty="0">
                <a:solidFill>
                  <a:srgbClr val="C00000"/>
                </a:solidFill>
                <a:latin typeface="Impact" panose="020B0806030902050204" pitchFamily="34" charset="0"/>
                <a:ea typeface="微软雅黑" panose="020B0503020204020204" pitchFamily="34" charset="-122"/>
              </a:rPr>
              <a:t>就是您一直寻找的人！</a:t>
            </a:r>
            <a:endParaRPr lang="en-US" altLang="zh-CN" sz="4800" b="1" dirty="0">
              <a:solidFill>
                <a:srgbClr val="C00000"/>
              </a:solidFill>
              <a:latin typeface="Impact" panose="020B0806030902050204" pitchFamily="34" charset="0"/>
              <a:ea typeface="微软雅黑" panose="020B0503020204020204" pitchFamily="34" charset="-122"/>
            </a:endParaRPr>
          </a:p>
        </p:txBody>
      </p:sp>
      <p:cxnSp>
        <p:nvCxnSpPr>
          <p:cNvPr id="15" name="直接连接符 14"/>
          <p:cNvCxnSpPr>
            <a:stCxn id="13" idx="7"/>
          </p:cNvCxnSpPr>
          <p:nvPr/>
        </p:nvCxnSpPr>
        <p:spPr>
          <a:xfrm flipV="1">
            <a:off x="790408" y="4781422"/>
            <a:ext cx="8931442" cy="69976"/>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7947600"/>
      </p:ext>
    </p:extLst>
  </p:cSld>
  <p:clrMapOvr>
    <a:masterClrMapping/>
  </p:clrMapOvr>
  <p:transition spd="slow" advTm="17000">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50236"/>
            <a:ext cx="2032000" cy="898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 Box 3"/>
          <p:cNvSpPr txBox="1">
            <a:spLocks noChangeArrowheads="1"/>
          </p:cNvSpPr>
          <p:nvPr/>
        </p:nvSpPr>
        <p:spPr bwMode="auto">
          <a:xfrm>
            <a:off x="217507" y="1914826"/>
            <a:ext cx="1596986" cy="405694"/>
          </a:xfrm>
          <a:prstGeom prst="rect">
            <a:avLst/>
          </a:prstGeom>
          <a:noFill/>
          <a:ln w="9525">
            <a:noFill/>
            <a:miter lim="800000"/>
            <a:headEnd/>
            <a:tailEnd/>
          </a:ln>
        </p:spPr>
        <p:txBody>
          <a:bodyPr wrap="square" lIns="72585" tIns="36293" rIns="72585" bIns="36293" anchor="ct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buFont typeface="Arial" panose="020B0604020202020204" pitchFamily="34" charset="0"/>
              <a:buNone/>
            </a:pPr>
            <a:r>
              <a:rPr lang="zh-CN" altLang="en-US" sz="2400" b="1" dirty="0">
                <a:solidFill>
                  <a:schemeClr val="bg1"/>
                </a:solidFill>
                <a:latin typeface="Impact" panose="020B0806030902050204" pitchFamily="34" charset="0"/>
                <a:ea typeface="微软雅黑" panose="020B0503020204020204" pitchFamily="34" charset="-122"/>
              </a:rPr>
              <a:t>  个人简历</a:t>
            </a:r>
            <a:endParaRPr lang="en-US" altLang="zh-CN" sz="2400" b="1" dirty="0">
              <a:solidFill>
                <a:schemeClr val="bg1"/>
              </a:solidFill>
              <a:latin typeface="Impact" panose="020B0806030902050204" pitchFamily="34" charset="0"/>
              <a:ea typeface="微软雅黑" panose="020B0503020204020204" pitchFamily="34" charset="-122"/>
            </a:endParaRPr>
          </a:p>
        </p:txBody>
      </p:sp>
      <p:sp>
        <p:nvSpPr>
          <p:cNvPr id="12" name="文本框 10"/>
          <p:cNvSpPr txBox="1"/>
          <p:nvPr/>
        </p:nvSpPr>
        <p:spPr>
          <a:xfrm>
            <a:off x="3688308" y="1487353"/>
            <a:ext cx="2730885" cy="811959"/>
          </a:xfrm>
          <a:prstGeom prst="rect">
            <a:avLst/>
          </a:prstGeom>
          <a:noFill/>
        </p:spPr>
        <p:txBody>
          <a:bodyPr wrap="none" lIns="72585" tIns="36293" rIns="72585" bIns="36293" rtlCol="0">
            <a:spAutoFit/>
          </a:bodyPr>
          <a:lstStyle>
            <a:defPPr>
              <a:defRPr lang="zh-CN"/>
            </a:defPPr>
            <a:lvl1pPr>
              <a:defRPr sz="4800" b="1" spc="600">
                <a:solidFill>
                  <a:srgbClr val="C00000"/>
                </a:solidFill>
                <a:latin typeface="微软雅黑" panose="020B0503020204020204" pitchFamily="34" charset="-122"/>
                <a:ea typeface="微软雅黑" panose="020B0503020204020204" pitchFamily="34" charset="-122"/>
              </a:defRPr>
            </a:lvl1pPr>
          </a:lstStyle>
          <a:p>
            <a:r>
              <a:rPr lang="zh-CN" altLang="en-US" spc="238" dirty="0">
                <a:solidFill>
                  <a:srgbClr val="00B0F0"/>
                </a:solidFill>
              </a:rPr>
              <a:t>谢谢聆听</a:t>
            </a:r>
            <a:endParaRPr lang="zh-CN" altLang="en-US" sz="5400" spc="238" dirty="0">
              <a:solidFill>
                <a:srgbClr val="00B0F0"/>
              </a:solidFill>
            </a:endParaRPr>
          </a:p>
        </p:txBody>
      </p:sp>
      <p:grpSp>
        <p:nvGrpSpPr>
          <p:cNvPr id="2" name="组合 1"/>
          <p:cNvGrpSpPr/>
          <p:nvPr/>
        </p:nvGrpSpPr>
        <p:grpSpPr>
          <a:xfrm>
            <a:off x="3706538" y="2320520"/>
            <a:ext cx="2911768" cy="1432137"/>
            <a:chOff x="1144532" y="1923018"/>
            <a:chExt cx="2911768" cy="1432137"/>
          </a:xfrm>
        </p:grpSpPr>
        <p:sp>
          <p:nvSpPr>
            <p:cNvPr id="24" name="文本框 23"/>
            <p:cNvSpPr txBox="1"/>
            <p:nvPr/>
          </p:nvSpPr>
          <p:spPr>
            <a:xfrm>
              <a:off x="1144532" y="2321597"/>
              <a:ext cx="2911768" cy="1033558"/>
            </a:xfrm>
            <a:prstGeom prst="rect">
              <a:avLst/>
            </a:prstGeom>
            <a:noFill/>
          </p:spPr>
          <p:txBody>
            <a:bodyPr wrap="none" lIns="72585" tIns="36293" rIns="72585" bIns="36293" rtlCol="0">
              <a:spAutoFit/>
            </a:bodyPr>
            <a:lstStyle/>
            <a:p>
              <a:pPr>
                <a:lnSpc>
                  <a:spcPct val="13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应聘职位：销售经理</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客户经理</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手机：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13800000000</a:t>
              </a:r>
            </a:p>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邮箱：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12345678@qq.com</a:t>
              </a:r>
            </a:p>
          </p:txBody>
        </p:sp>
        <p:sp>
          <p:nvSpPr>
            <p:cNvPr id="32" name="文本框 12"/>
            <p:cNvSpPr txBox="1"/>
            <p:nvPr/>
          </p:nvSpPr>
          <p:spPr>
            <a:xfrm>
              <a:off x="1144532" y="1923018"/>
              <a:ext cx="1172510" cy="362220"/>
            </a:xfrm>
            <a:prstGeom prst="rect">
              <a:avLst/>
            </a:prstGeom>
            <a:noFill/>
          </p:spPr>
          <p:txBody>
            <a:bodyPr wrap="none" lIns="72585" tIns="36293" rIns="72585" bIns="36293" rtlCol="0">
              <a:spAutoFit/>
            </a:bodyPr>
            <a:lstStyle/>
            <a:p>
              <a:pPr>
                <a:lnSpc>
                  <a:spcPct val="130000"/>
                </a:lnSpc>
              </a:pPr>
              <a:r>
                <a:rPr lang="zh-CN" altLang="en-US" sz="1600" b="1" dirty="0">
                  <a:latin typeface="微软雅黑" panose="020B0503020204020204" pitchFamily="34" charset="-122"/>
                  <a:ea typeface="微软雅黑" panose="020B0503020204020204" pitchFamily="34" charset="-122"/>
                </a:rPr>
                <a:t>姓名：张三</a:t>
              </a:r>
              <a:endParaRPr lang="en-US" altLang="zh-CN" sz="16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06715284"/>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04571" y="2728686"/>
            <a:ext cx="4120423" cy="323165"/>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a:t>整理发布</a:t>
            </a:r>
          </a:p>
        </p:txBody>
      </p:sp>
    </p:spTree>
    <p:extLst>
      <p:ext uri="{BB962C8B-B14F-4D97-AF65-F5344CB8AC3E}">
        <p14:creationId xmlns:p14="http://schemas.microsoft.com/office/powerpoint/2010/main" val="3453128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048" y="1894010"/>
            <a:ext cx="2533329" cy="2652590"/>
          </a:xfrm>
          <a:prstGeom prst="rect">
            <a:avLst/>
          </a:prstGeom>
        </p:spPr>
      </p:pic>
      <p:sp>
        <p:nvSpPr>
          <p:cNvPr id="60" name="矩形 59"/>
          <p:cNvSpPr/>
          <p:nvPr/>
        </p:nvSpPr>
        <p:spPr>
          <a:xfrm>
            <a:off x="3472377" y="1894010"/>
            <a:ext cx="2325701" cy="265259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p>
            <a:pPr algn="ctr"/>
            <a:endParaRPr lang="zh-CN" altLang="en-US" sz="2000"/>
          </a:p>
        </p:txBody>
      </p:sp>
      <p:sp>
        <p:nvSpPr>
          <p:cNvPr id="63" name="矩形 62"/>
          <p:cNvSpPr/>
          <p:nvPr/>
        </p:nvSpPr>
        <p:spPr>
          <a:xfrm>
            <a:off x="3581327" y="2111414"/>
            <a:ext cx="1572998" cy="350292"/>
          </a:xfrm>
          <a:prstGeom prst="rect">
            <a:avLst/>
          </a:prstGeom>
        </p:spPr>
        <p:txBody>
          <a:bodyPr wrap="none" lIns="72582" tIns="36292" rIns="72582" bIns="36292">
            <a:spAutoFit/>
          </a:bodyPr>
          <a:lstStyle/>
          <a:p>
            <a:r>
              <a:rPr lang="en-US" altLang="zh-CN" sz="1800" b="1" dirty="0" err="1">
                <a:solidFill>
                  <a:schemeClr val="bg1"/>
                </a:solidFill>
                <a:latin typeface="微软雅黑" pitchFamily="34" charset="-122"/>
                <a:ea typeface="微软雅黑" pitchFamily="34" charset="-122"/>
              </a:rPr>
              <a:t>Jakey</a:t>
            </a:r>
            <a:r>
              <a:rPr lang="en-US" altLang="zh-CN" sz="1800" b="1" dirty="0">
                <a:solidFill>
                  <a:schemeClr val="bg1"/>
                </a:solidFill>
                <a:latin typeface="微软雅黑" pitchFamily="34" charset="-122"/>
                <a:ea typeface="微软雅黑" pitchFamily="34" charset="-122"/>
              </a:rPr>
              <a:t> . </a:t>
            </a:r>
            <a:r>
              <a:rPr lang="en-US" altLang="zh-CN" sz="1800" b="1" dirty="0" err="1">
                <a:solidFill>
                  <a:schemeClr val="bg1"/>
                </a:solidFill>
                <a:latin typeface="微软雅黑" pitchFamily="34" charset="-122"/>
                <a:ea typeface="微软雅黑" pitchFamily="34" charset="-122"/>
              </a:rPr>
              <a:t>miko</a:t>
            </a:r>
            <a:endParaRPr lang="en-US" altLang="zh-CN" sz="1800" b="1" dirty="0">
              <a:solidFill>
                <a:schemeClr val="bg1"/>
              </a:solidFill>
              <a:latin typeface="微软雅黑" pitchFamily="34" charset="-122"/>
              <a:ea typeface="微软雅黑" pitchFamily="34" charset="-122"/>
            </a:endParaRPr>
          </a:p>
        </p:txBody>
      </p:sp>
      <p:sp>
        <p:nvSpPr>
          <p:cNvPr id="64" name="矩形 47"/>
          <p:cNvSpPr>
            <a:spLocks noChangeArrowheads="1"/>
          </p:cNvSpPr>
          <p:nvPr/>
        </p:nvSpPr>
        <p:spPr bwMode="auto">
          <a:xfrm>
            <a:off x="3581330" y="2714146"/>
            <a:ext cx="2040750" cy="1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2" tIns="36292" rIns="72582" bIns="36292">
            <a:spAutoFit/>
          </a:bodyPr>
          <a:lstStyle/>
          <a:p>
            <a:pPr>
              <a:lnSpc>
                <a:spcPct val="120000"/>
              </a:lnSpc>
              <a:spcBef>
                <a:spcPct val="0"/>
              </a:spcBef>
            </a:pPr>
            <a:r>
              <a:rPr lang="zh-CN" altLang="en-US" sz="1050" dirty="0">
                <a:solidFill>
                  <a:schemeClr val="bg1"/>
                </a:solidFill>
                <a:latin typeface="微软雅黑" pitchFamily="34" charset="-122"/>
                <a:ea typeface="微软雅黑" pitchFamily="34" charset="-122"/>
                <a:sym typeface="微软雅黑" pitchFamily="34" charset="-122"/>
              </a:rPr>
              <a:t>请输入您的文字内容请输入您的文字内容请输入您的文字内容请输入您的文字内容请输入您的文字内容请输入您的文字内容。</a:t>
            </a:r>
            <a:endParaRPr lang="en-US" altLang="zh-CN" sz="1050" dirty="0">
              <a:solidFill>
                <a:schemeClr val="bg1"/>
              </a:solidFill>
              <a:latin typeface="微软雅黑" pitchFamily="34" charset="-122"/>
              <a:ea typeface="微软雅黑" pitchFamily="34" charset="-122"/>
              <a:sym typeface="微软雅黑" pitchFamily="34" charset="-122"/>
            </a:endParaRPr>
          </a:p>
          <a:p>
            <a:pPr>
              <a:lnSpc>
                <a:spcPct val="120000"/>
              </a:lnSpc>
              <a:spcBef>
                <a:spcPct val="0"/>
              </a:spcBef>
            </a:pPr>
            <a:endParaRPr lang="en-US" altLang="zh-CN" sz="1050" dirty="0">
              <a:solidFill>
                <a:schemeClr val="bg1"/>
              </a:solidFill>
              <a:latin typeface="微软雅黑" pitchFamily="34" charset="-122"/>
              <a:ea typeface="微软雅黑" pitchFamily="34" charset="-122"/>
              <a:sym typeface="微软雅黑" pitchFamily="34" charset="-122"/>
            </a:endParaRPr>
          </a:p>
          <a:p>
            <a:pPr>
              <a:lnSpc>
                <a:spcPct val="120000"/>
              </a:lnSpc>
              <a:spcBef>
                <a:spcPct val="0"/>
              </a:spcBef>
            </a:pPr>
            <a:r>
              <a:rPr lang="zh-CN" altLang="en-US" sz="1050" dirty="0">
                <a:solidFill>
                  <a:schemeClr val="bg1"/>
                </a:solidFill>
                <a:latin typeface="微软雅黑" pitchFamily="34" charset="-122"/>
                <a:ea typeface="微软雅黑" pitchFamily="34" charset="-122"/>
                <a:sym typeface="微软雅黑" pitchFamily="34" charset="-122"/>
              </a:rPr>
              <a:t>请输入您的文字内容请输入您的文字内容请输入您的文字内容。</a:t>
            </a:r>
          </a:p>
        </p:txBody>
      </p:sp>
      <p:sp>
        <p:nvSpPr>
          <p:cNvPr id="65" name="文本框 37"/>
          <p:cNvSpPr txBox="1"/>
          <p:nvPr/>
        </p:nvSpPr>
        <p:spPr>
          <a:xfrm>
            <a:off x="3593901" y="2383616"/>
            <a:ext cx="1840395" cy="273348"/>
          </a:xfrm>
          <a:prstGeom prst="rect">
            <a:avLst/>
          </a:prstGeom>
          <a:noFill/>
        </p:spPr>
        <p:txBody>
          <a:bodyPr wrap="square" lIns="72582" tIns="36292" rIns="72582" bIns="36292" rtlCol="0">
            <a:spAutoFit/>
          </a:bodyPr>
          <a:lstStyle/>
          <a:p>
            <a:r>
              <a:rPr lang="zh-CN" altLang="en-US" sz="1300" dirty="0">
                <a:solidFill>
                  <a:schemeClr val="bg1"/>
                </a:solidFill>
                <a:latin typeface="Arial" panose="020B0604020202020204" pitchFamily="34" charset="0"/>
                <a:cs typeface="Arial" panose="020B0604020202020204" pitchFamily="34" charset="0"/>
              </a:rPr>
              <a:t>迈克</a:t>
            </a:r>
            <a:r>
              <a:rPr lang="en-US" altLang="zh-CN" sz="1300" dirty="0">
                <a:solidFill>
                  <a:schemeClr val="bg1"/>
                </a:solidFill>
                <a:latin typeface="Arial" panose="020B0604020202020204" pitchFamily="34" charset="0"/>
                <a:cs typeface="Arial" panose="020B0604020202020204" pitchFamily="34" charset="0"/>
              </a:rPr>
              <a:t>·</a:t>
            </a:r>
            <a:r>
              <a:rPr lang="zh-CN" altLang="en-US" sz="1300" dirty="0">
                <a:solidFill>
                  <a:schemeClr val="bg1"/>
                </a:solidFill>
                <a:latin typeface="Arial" panose="020B0604020202020204" pitchFamily="34" charset="0"/>
                <a:cs typeface="Arial" panose="020B0604020202020204" pitchFamily="34" charset="0"/>
              </a:rPr>
              <a:t>杰克</a:t>
            </a:r>
            <a:endParaRPr lang="zh-CN" altLang="en-US" sz="1300" baseline="-3000" dirty="0">
              <a:solidFill>
                <a:schemeClr val="bg1"/>
              </a:solidFill>
              <a:latin typeface="Arial" panose="020B0604020202020204" pitchFamily="34" charset="0"/>
              <a:cs typeface="Arial" panose="020B0604020202020204" pitchFamily="34" charset="0"/>
            </a:endParaRPr>
          </a:p>
        </p:txBody>
      </p:sp>
      <p:sp>
        <p:nvSpPr>
          <p:cNvPr id="66" name="矩形 65"/>
          <p:cNvSpPr/>
          <p:nvPr/>
        </p:nvSpPr>
        <p:spPr>
          <a:xfrm>
            <a:off x="6158943" y="1921872"/>
            <a:ext cx="967319" cy="319514"/>
          </a:xfrm>
          <a:prstGeom prst="rect">
            <a:avLst/>
          </a:prstGeom>
        </p:spPr>
        <p:txBody>
          <a:bodyPr wrap="none" lIns="72582" tIns="36292" rIns="72582" bIns="36292">
            <a:spAutoFit/>
          </a:bodyPr>
          <a:lstStyle/>
          <a:p>
            <a:r>
              <a:rPr lang="zh-CN" altLang="en-US" sz="1600" b="1" dirty="0">
                <a:latin typeface="微软雅黑" pitchFamily="34" charset="-122"/>
                <a:ea typeface="微软雅黑" pitchFamily="34" charset="-122"/>
              </a:rPr>
              <a:t>个人情况</a:t>
            </a:r>
            <a:endParaRPr lang="en-US" altLang="zh-CN" sz="1600" b="1" dirty="0">
              <a:latin typeface="微软雅黑" pitchFamily="34" charset="-122"/>
              <a:ea typeface="微软雅黑" pitchFamily="34" charset="-122"/>
            </a:endParaRPr>
          </a:p>
        </p:txBody>
      </p:sp>
      <p:sp>
        <p:nvSpPr>
          <p:cNvPr id="75" name="矩形 74"/>
          <p:cNvSpPr/>
          <p:nvPr/>
        </p:nvSpPr>
        <p:spPr>
          <a:xfrm>
            <a:off x="6253355" y="2306875"/>
            <a:ext cx="2143513" cy="322000"/>
          </a:xfrm>
          <a:prstGeom prst="rect">
            <a:avLst/>
          </a:prstGeom>
          <a:solidFill>
            <a:srgbClr val="FEB80A"/>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1900">
              <a:solidFill>
                <a:schemeClr val="tx2">
                  <a:lumMod val="75000"/>
                </a:schemeClr>
              </a:solidFill>
            </a:endParaRPr>
          </a:p>
        </p:txBody>
      </p:sp>
      <p:sp>
        <p:nvSpPr>
          <p:cNvPr id="38" name="矩形 37"/>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18"/>
          <p:cNvSpPr>
            <a:spLocks noChangeArrowheads="1"/>
          </p:cNvSpPr>
          <p:nvPr/>
        </p:nvSpPr>
        <p:spPr bwMode="auto">
          <a:xfrm>
            <a:off x="3942468"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个人信息</a:t>
            </a:r>
            <a:endParaRPr lang="zh-CN" altLang="en-US" sz="3200" b="1" dirty="0">
              <a:latin typeface="微软雅黑" panose="020B0503020204020204" pitchFamily="34" charset="-122"/>
              <a:ea typeface="微软雅黑" panose="020B0503020204020204" pitchFamily="34" charset="-122"/>
            </a:endParaRPr>
          </a:p>
        </p:txBody>
      </p:sp>
      <p:sp>
        <p:nvSpPr>
          <p:cNvPr id="40" name="前言"/>
          <p:cNvSpPr>
            <a:spLocks noChangeArrowheads="1"/>
          </p:cNvSpPr>
          <p:nvPr/>
        </p:nvSpPr>
        <p:spPr bwMode="auto">
          <a:xfrm>
            <a:off x="3863955" y="1050521"/>
            <a:ext cx="1990801" cy="40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en-US" altLang="zh-CN" sz="2000" spc="300" dirty="0">
                <a:solidFill>
                  <a:schemeClr val="bg1"/>
                </a:solidFill>
                <a:latin typeface="BlackJack" pitchFamily="2" charset="-122"/>
                <a:ea typeface="BlackJack" pitchFamily="2" charset="-122"/>
              </a:rPr>
              <a:t>About Myself</a:t>
            </a:r>
            <a:endParaRPr lang="zh-CN" altLang="en-US" sz="2000" spc="300" dirty="0">
              <a:solidFill>
                <a:schemeClr val="bg1"/>
              </a:solidFill>
              <a:latin typeface="BlackJack" pitchFamily="2" charset="-122"/>
              <a:ea typeface="BlackJack" pitchFamily="2" charset="-122"/>
            </a:endParaRPr>
          </a:p>
        </p:txBody>
      </p:sp>
      <p:sp>
        <p:nvSpPr>
          <p:cNvPr id="41"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44" name="矩形 43"/>
          <p:cNvSpPr/>
          <p:nvPr/>
        </p:nvSpPr>
        <p:spPr>
          <a:xfrm>
            <a:off x="6253356" y="2676046"/>
            <a:ext cx="2143512" cy="32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1900">
              <a:solidFill>
                <a:schemeClr val="tx2">
                  <a:lumMod val="75000"/>
                </a:schemeClr>
              </a:solidFill>
            </a:endParaRPr>
          </a:p>
        </p:txBody>
      </p:sp>
      <p:sp>
        <p:nvSpPr>
          <p:cNvPr id="46" name="矩形 45"/>
          <p:cNvSpPr/>
          <p:nvPr/>
        </p:nvSpPr>
        <p:spPr>
          <a:xfrm>
            <a:off x="6253355" y="3053954"/>
            <a:ext cx="2143513" cy="322000"/>
          </a:xfrm>
          <a:prstGeom prst="rect">
            <a:avLst/>
          </a:prstGeom>
          <a:solidFill>
            <a:srgbClr val="0092C3"/>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1900">
              <a:solidFill>
                <a:schemeClr val="tx2">
                  <a:lumMod val="75000"/>
                </a:schemeClr>
              </a:solidFill>
            </a:endParaRPr>
          </a:p>
        </p:txBody>
      </p:sp>
      <p:sp>
        <p:nvSpPr>
          <p:cNvPr id="47" name="矩形 46"/>
          <p:cNvSpPr/>
          <p:nvPr/>
        </p:nvSpPr>
        <p:spPr>
          <a:xfrm>
            <a:off x="6253355" y="3431900"/>
            <a:ext cx="2143513" cy="32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1900">
              <a:solidFill>
                <a:schemeClr val="tx2">
                  <a:lumMod val="75000"/>
                </a:schemeClr>
              </a:solidFill>
            </a:endParaRPr>
          </a:p>
        </p:txBody>
      </p:sp>
      <p:sp>
        <p:nvSpPr>
          <p:cNvPr id="48" name="矩形 47"/>
          <p:cNvSpPr/>
          <p:nvPr/>
        </p:nvSpPr>
        <p:spPr>
          <a:xfrm>
            <a:off x="6253355" y="3807700"/>
            <a:ext cx="2143513" cy="322000"/>
          </a:xfrm>
          <a:prstGeom prst="rect">
            <a:avLst/>
          </a:prstGeom>
          <a:solidFill>
            <a:srgbClr val="738AC8"/>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1900">
              <a:solidFill>
                <a:schemeClr val="tx2">
                  <a:lumMod val="75000"/>
                </a:schemeClr>
              </a:solidFill>
            </a:endParaRPr>
          </a:p>
        </p:txBody>
      </p:sp>
      <p:sp>
        <p:nvSpPr>
          <p:cNvPr id="49" name="矩形 48"/>
          <p:cNvSpPr/>
          <p:nvPr/>
        </p:nvSpPr>
        <p:spPr>
          <a:xfrm>
            <a:off x="6253355" y="4180100"/>
            <a:ext cx="2143513" cy="322000"/>
          </a:xfrm>
          <a:prstGeom prst="rect">
            <a:avLst/>
          </a:prstGeom>
          <a:solidFill>
            <a:srgbClr val="F273AF"/>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1900">
              <a:solidFill>
                <a:schemeClr val="tx2">
                  <a:lumMod val="75000"/>
                </a:schemeClr>
              </a:solidFill>
            </a:endParaRPr>
          </a:p>
        </p:txBody>
      </p:sp>
      <p:sp>
        <p:nvSpPr>
          <p:cNvPr id="76" name="TextBox 40"/>
          <p:cNvSpPr txBox="1"/>
          <p:nvPr/>
        </p:nvSpPr>
        <p:spPr>
          <a:xfrm>
            <a:off x="6301062" y="2348056"/>
            <a:ext cx="963840" cy="239638"/>
          </a:xfrm>
          <a:prstGeom prst="rect">
            <a:avLst/>
          </a:prstGeom>
          <a:noFill/>
        </p:spPr>
        <p:txBody>
          <a:bodyPr wrap="square" lIns="54439" tIns="27220" rIns="54439" bIns="27220" rtlCol="0">
            <a:spAutoFit/>
          </a:bodyPr>
          <a:lstStyle/>
          <a:p>
            <a:r>
              <a:rPr lang="zh-CN" altLang="en-US" sz="1200" dirty="0">
                <a:solidFill>
                  <a:schemeClr val="bg1"/>
                </a:solidFill>
                <a:latin typeface="微软雅黑" pitchFamily="34" charset="-122"/>
                <a:ea typeface="微软雅黑" pitchFamily="34" charset="-122"/>
                <a:sym typeface="微软雅黑" pitchFamily="34" charset="-122"/>
              </a:rPr>
              <a:t>性别：男</a:t>
            </a:r>
            <a:endParaRPr lang="zh-CN" altLang="en-US" sz="1200" dirty="0">
              <a:solidFill>
                <a:schemeClr val="bg1"/>
              </a:solidFill>
            </a:endParaRPr>
          </a:p>
        </p:txBody>
      </p:sp>
      <p:sp>
        <p:nvSpPr>
          <p:cNvPr id="50" name="TextBox 40"/>
          <p:cNvSpPr txBox="1"/>
          <p:nvPr/>
        </p:nvSpPr>
        <p:spPr>
          <a:xfrm>
            <a:off x="6301062" y="2717544"/>
            <a:ext cx="1927680" cy="239638"/>
          </a:xfrm>
          <a:prstGeom prst="rect">
            <a:avLst/>
          </a:prstGeom>
          <a:noFill/>
        </p:spPr>
        <p:txBody>
          <a:bodyPr wrap="square" lIns="54439" tIns="27220" rIns="54439" bIns="27220" rtlCol="0">
            <a:spAutoFit/>
          </a:bodyPr>
          <a:lstStyle/>
          <a:p>
            <a:r>
              <a:rPr lang="zh-CN" altLang="en-US" sz="1200" dirty="0">
                <a:solidFill>
                  <a:schemeClr val="bg1"/>
                </a:solidFill>
                <a:latin typeface="微软雅黑" pitchFamily="34" charset="-122"/>
                <a:ea typeface="微软雅黑" pitchFamily="34" charset="-122"/>
                <a:sym typeface="微软雅黑" pitchFamily="34" charset="-122"/>
              </a:rPr>
              <a:t>出生年月：</a:t>
            </a:r>
            <a:r>
              <a:rPr lang="en-US" altLang="zh-CN" sz="1200" dirty="0">
                <a:solidFill>
                  <a:schemeClr val="bg1"/>
                </a:solidFill>
                <a:latin typeface="微软雅黑" pitchFamily="34" charset="-122"/>
                <a:ea typeface="微软雅黑" pitchFamily="34" charset="-122"/>
                <a:sym typeface="微软雅黑" pitchFamily="34" charset="-122"/>
              </a:rPr>
              <a:t>2015</a:t>
            </a:r>
            <a:r>
              <a:rPr lang="zh-CN" altLang="en-US" sz="1200" dirty="0">
                <a:solidFill>
                  <a:schemeClr val="bg1"/>
                </a:solidFill>
                <a:latin typeface="微软雅黑" pitchFamily="34" charset="-122"/>
                <a:ea typeface="微软雅黑" pitchFamily="34" charset="-122"/>
                <a:sym typeface="微软雅黑" pitchFamily="34" charset="-122"/>
              </a:rPr>
              <a:t>年</a:t>
            </a:r>
            <a:r>
              <a:rPr lang="en-US" altLang="zh-CN" sz="1200" dirty="0">
                <a:solidFill>
                  <a:schemeClr val="bg1"/>
                </a:solidFill>
                <a:latin typeface="微软雅黑" pitchFamily="34" charset="-122"/>
                <a:ea typeface="微软雅黑" pitchFamily="34" charset="-122"/>
                <a:sym typeface="微软雅黑" pitchFamily="34" charset="-122"/>
              </a:rPr>
              <a:t>10</a:t>
            </a:r>
            <a:r>
              <a:rPr lang="zh-CN" altLang="en-US" sz="1200" dirty="0">
                <a:solidFill>
                  <a:schemeClr val="bg1"/>
                </a:solidFill>
                <a:latin typeface="微软雅黑" pitchFamily="34" charset="-122"/>
                <a:ea typeface="微软雅黑" pitchFamily="34" charset="-122"/>
                <a:sym typeface="微软雅黑" pitchFamily="34" charset="-122"/>
              </a:rPr>
              <a:t>月</a:t>
            </a:r>
            <a:endParaRPr lang="zh-CN" altLang="en-US" sz="1200" dirty="0">
              <a:solidFill>
                <a:schemeClr val="bg1"/>
              </a:solidFill>
            </a:endParaRPr>
          </a:p>
        </p:txBody>
      </p:sp>
      <p:sp>
        <p:nvSpPr>
          <p:cNvPr id="57" name="TextBox 40"/>
          <p:cNvSpPr txBox="1"/>
          <p:nvPr/>
        </p:nvSpPr>
        <p:spPr>
          <a:xfrm>
            <a:off x="6301062" y="3095135"/>
            <a:ext cx="1359826" cy="239638"/>
          </a:xfrm>
          <a:prstGeom prst="rect">
            <a:avLst/>
          </a:prstGeom>
          <a:noFill/>
        </p:spPr>
        <p:txBody>
          <a:bodyPr wrap="square" lIns="54439" tIns="27220" rIns="54439" bIns="27220" rtlCol="0">
            <a:spAutoFit/>
          </a:bodyPr>
          <a:lstStyle/>
          <a:p>
            <a:r>
              <a:rPr lang="zh-CN" altLang="en-US" sz="1200" dirty="0">
                <a:solidFill>
                  <a:schemeClr val="bg1"/>
                </a:solidFill>
                <a:latin typeface="微软雅黑" pitchFamily="34" charset="-122"/>
                <a:ea typeface="微软雅黑" pitchFamily="34" charset="-122"/>
                <a:sym typeface="微软雅黑" pitchFamily="34" charset="-122"/>
              </a:rPr>
              <a:t>籍贯：广东深圳</a:t>
            </a:r>
            <a:endParaRPr lang="zh-CN" altLang="en-US" sz="1200" dirty="0">
              <a:solidFill>
                <a:schemeClr val="bg1"/>
              </a:solidFill>
            </a:endParaRPr>
          </a:p>
        </p:txBody>
      </p:sp>
      <p:sp>
        <p:nvSpPr>
          <p:cNvPr id="58" name="TextBox 40"/>
          <p:cNvSpPr txBox="1"/>
          <p:nvPr/>
        </p:nvSpPr>
        <p:spPr>
          <a:xfrm>
            <a:off x="6301062" y="3473081"/>
            <a:ext cx="1927680" cy="239638"/>
          </a:xfrm>
          <a:prstGeom prst="rect">
            <a:avLst/>
          </a:prstGeom>
          <a:noFill/>
        </p:spPr>
        <p:txBody>
          <a:bodyPr wrap="square" lIns="54439" tIns="27220" rIns="54439" bIns="27220" rtlCol="0">
            <a:spAutoFit/>
          </a:bodyPr>
          <a:lstStyle/>
          <a:p>
            <a:r>
              <a:rPr lang="zh-CN" altLang="en-US" sz="1200" dirty="0">
                <a:solidFill>
                  <a:schemeClr val="bg1"/>
                </a:solidFill>
                <a:latin typeface="微软雅黑" pitchFamily="34" charset="-122"/>
                <a:ea typeface="微软雅黑" pitchFamily="34" charset="-122"/>
                <a:sym typeface="微软雅黑" pitchFamily="34" charset="-122"/>
              </a:rPr>
              <a:t>文化程度：大学本科</a:t>
            </a:r>
            <a:endParaRPr lang="zh-CN" altLang="en-US" sz="1200" dirty="0">
              <a:solidFill>
                <a:schemeClr val="bg1"/>
              </a:solidFill>
            </a:endParaRPr>
          </a:p>
        </p:txBody>
      </p:sp>
      <p:sp>
        <p:nvSpPr>
          <p:cNvPr id="61" name="TextBox 40"/>
          <p:cNvSpPr txBox="1"/>
          <p:nvPr/>
        </p:nvSpPr>
        <p:spPr>
          <a:xfrm>
            <a:off x="6301062" y="3840517"/>
            <a:ext cx="1927680" cy="239638"/>
          </a:xfrm>
          <a:prstGeom prst="rect">
            <a:avLst/>
          </a:prstGeom>
          <a:noFill/>
        </p:spPr>
        <p:txBody>
          <a:bodyPr wrap="square" lIns="54439" tIns="27220" rIns="54439" bIns="27220" rtlCol="0">
            <a:spAutoFit/>
          </a:bodyPr>
          <a:lstStyle/>
          <a:p>
            <a:r>
              <a:rPr lang="zh-CN" altLang="en-US" sz="1200" dirty="0">
                <a:solidFill>
                  <a:schemeClr val="bg1"/>
                </a:solidFill>
                <a:latin typeface="微软雅黑" pitchFamily="34" charset="-122"/>
                <a:ea typeface="微软雅黑" pitchFamily="34" charset="-122"/>
                <a:sym typeface="微软雅黑" pitchFamily="34" charset="-122"/>
              </a:rPr>
              <a:t>手机：</a:t>
            </a:r>
            <a:r>
              <a:rPr lang="en-US" altLang="zh-CN" sz="1200" dirty="0">
                <a:solidFill>
                  <a:schemeClr val="bg1"/>
                </a:solidFill>
                <a:latin typeface="微软雅黑" pitchFamily="34" charset="-122"/>
                <a:ea typeface="微软雅黑" pitchFamily="34" charset="-122"/>
                <a:sym typeface="微软雅黑" pitchFamily="34" charset="-122"/>
              </a:rPr>
              <a:t>13888888888</a:t>
            </a:r>
            <a:endParaRPr lang="zh-CN" altLang="en-US" sz="1200" dirty="0">
              <a:solidFill>
                <a:schemeClr val="bg1"/>
              </a:solidFill>
            </a:endParaRPr>
          </a:p>
        </p:txBody>
      </p:sp>
      <p:sp>
        <p:nvSpPr>
          <p:cNvPr id="62" name="TextBox 40"/>
          <p:cNvSpPr txBox="1"/>
          <p:nvPr/>
        </p:nvSpPr>
        <p:spPr>
          <a:xfrm>
            <a:off x="6301061" y="4212307"/>
            <a:ext cx="2196167" cy="239638"/>
          </a:xfrm>
          <a:prstGeom prst="rect">
            <a:avLst/>
          </a:prstGeom>
          <a:noFill/>
        </p:spPr>
        <p:txBody>
          <a:bodyPr wrap="square" lIns="54439" tIns="27220" rIns="54439" bIns="27220" rtlCol="0">
            <a:spAutoFit/>
          </a:bodyPr>
          <a:lstStyle/>
          <a:p>
            <a:r>
              <a:rPr lang="zh-CN" altLang="en-US" sz="1200" dirty="0">
                <a:solidFill>
                  <a:schemeClr val="bg1"/>
                </a:solidFill>
                <a:latin typeface="微软雅黑" pitchFamily="34" charset="-122"/>
                <a:ea typeface="微软雅黑" pitchFamily="34" charset="-122"/>
                <a:sym typeface="微软雅黑" pitchFamily="34" charset="-122"/>
              </a:rPr>
              <a:t>邮箱：</a:t>
            </a:r>
            <a:r>
              <a:rPr lang="en-US" altLang="zh-CN" sz="1200" dirty="0">
                <a:solidFill>
                  <a:schemeClr val="bg1"/>
                </a:solidFill>
                <a:latin typeface="微软雅黑" pitchFamily="34" charset="-122"/>
                <a:ea typeface="微软雅黑" pitchFamily="34" charset="-122"/>
                <a:sym typeface="微软雅黑" pitchFamily="34" charset="-122"/>
              </a:rPr>
              <a:t>88888888@qq.com</a:t>
            </a:r>
            <a:endParaRPr lang="zh-CN" altLang="en-US" sz="1200" dirty="0">
              <a:solidFill>
                <a:schemeClr val="bg1"/>
              </a:solidFill>
            </a:endParaRPr>
          </a:p>
        </p:txBody>
      </p:sp>
    </p:spTree>
    <p:extLst>
      <p:ext uri="{BB962C8B-B14F-4D97-AF65-F5344CB8AC3E}">
        <p14:creationId xmlns:p14="http://schemas.microsoft.com/office/powerpoint/2010/main" val="3640360647"/>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空心弧 40"/>
          <p:cNvSpPr/>
          <p:nvPr/>
        </p:nvSpPr>
        <p:spPr>
          <a:xfrm rot="5400000">
            <a:off x="857831" y="1763977"/>
            <a:ext cx="3221797" cy="3262284"/>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椭圆 41"/>
          <p:cNvSpPr/>
          <p:nvPr/>
        </p:nvSpPr>
        <p:spPr>
          <a:xfrm>
            <a:off x="3083683" y="1835488"/>
            <a:ext cx="408911" cy="4038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44" name="椭圆 43"/>
          <p:cNvSpPr/>
          <p:nvPr/>
        </p:nvSpPr>
        <p:spPr>
          <a:xfrm>
            <a:off x="3780235" y="3688987"/>
            <a:ext cx="408911" cy="40383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45" name="椭圆 44"/>
          <p:cNvSpPr/>
          <p:nvPr/>
        </p:nvSpPr>
        <p:spPr>
          <a:xfrm>
            <a:off x="3086973" y="4568047"/>
            <a:ext cx="408911" cy="4038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nvGrpSpPr>
          <p:cNvPr id="52" name="组合 51"/>
          <p:cNvGrpSpPr/>
          <p:nvPr/>
        </p:nvGrpSpPr>
        <p:grpSpPr>
          <a:xfrm>
            <a:off x="3490064" y="1658824"/>
            <a:ext cx="1906538" cy="752951"/>
            <a:chOff x="4340951" y="1564822"/>
            <a:chExt cx="2390955" cy="956128"/>
          </a:xfrm>
        </p:grpSpPr>
        <p:cxnSp>
          <p:nvCxnSpPr>
            <p:cNvPr id="53" name="直接连接符 52"/>
            <p:cNvCxnSpPr/>
            <p:nvPr/>
          </p:nvCxnSpPr>
          <p:spPr>
            <a:xfrm>
              <a:off x="4340951" y="2045561"/>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5775778" y="1564822"/>
              <a:ext cx="956128" cy="956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nvGrpSpPr>
            <p:cNvPr id="55" name="组合 54"/>
            <p:cNvGrpSpPr>
              <a:grpSpLocks noChangeAspect="1"/>
            </p:cNvGrpSpPr>
            <p:nvPr/>
          </p:nvGrpSpPr>
          <p:grpSpPr>
            <a:xfrm>
              <a:off x="6044150" y="1775120"/>
              <a:ext cx="419385" cy="504000"/>
              <a:chOff x="5072479" y="2378340"/>
              <a:chExt cx="239649" cy="288000"/>
            </a:xfrm>
          </p:grpSpPr>
          <p:sp>
            <p:nvSpPr>
              <p:cNvPr id="56"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3495889" y="4393490"/>
            <a:ext cx="1900715" cy="752951"/>
            <a:chOff x="4348253" y="4975681"/>
            <a:chExt cx="2383653" cy="956128"/>
          </a:xfrm>
        </p:grpSpPr>
        <p:cxnSp>
          <p:nvCxnSpPr>
            <p:cNvPr id="59" name="直接连接符 58"/>
            <p:cNvCxnSpPr/>
            <p:nvPr/>
          </p:nvCxnSpPr>
          <p:spPr>
            <a:xfrm>
              <a:off x="4348253" y="5453745"/>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5775778" y="4975681"/>
              <a:ext cx="956128" cy="956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61"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2" name="组合 61"/>
          <p:cNvGrpSpPr/>
          <p:nvPr/>
        </p:nvGrpSpPr>
        <p:grpSpPr>
          <a:xfrm>
            <a:off x="3976159" y="2516449"/>
            <a:ext cx="2877105" cy="752951"/>
            <a:chOff x="5228352" y="2623003"/>
            <a:chExt cx="3608126" cy="956128"/>
          </a:xfrm>
        </p:grpSpPr>
        <p:cxnSp>
          <p:nvCxnSpPr>
            <p:cNvPr id="63" name="直接连接符 62"/>
            <p:cNvCxnSpPr>
              <a:endCxn id="64" idx="2"/>
            </p:cNvCxnSpPr>
            <p:nvPr/>
          </p:nvCxnSpPr>
          <p:spPr>
            <a:xfrm>
              <a:off x="5228352" y="3101066"/>
              <a:ext cx="2651999" cy="1"/>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7880350" y="2623003"/>
              <a:ext cx="956128" cy="95612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180614" y="3514430"/>
            <a:ext cx="2672648" cy="752951"/>
            <a:chOff x="5484757" y="3890281"/>
            <a:chExt cx="3351721" cy="956128"/>
          </a:xfrm>
        </p:grpSpPr>
        <p:cxnSp>
          <p:nvCxnSpPr>
            <p:cNvPr id="67" name="直接连接符 66"/>
            <p:cNvCxnSpPr/>
            <p:nvPr/>
          </p:nvCxnSpPr>
          <p:spPr>
            <a:xfrm>
              <a:off x="5484757" y="4384386"/>
              <a:ext cx="2372336"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7880350" y="3890281"/>
              <a:ext cx="956128" cy="9561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5437429" y="1655448"/>
            <a:ext cx="967311" cy="319508"/>
          </a:xfrm>
          <a:prstGeom prst="rect">
            <a:avLst/>
          </a:prstGeom>
        </p:spPr>
        <p:txBody>
          <a:bodyPr wrap="none" lIns="72578" tIns="36289" rIns="72578" bIns="36289">
            <a:spAutoFit/>
          </a:bodyPr>
          <a:lstStyle/>
          <a:p>
            <a:r>
              <a:rPr lang="zh-CN" altLang="en-US" sz="1600" b="1" dirty="0">
                <a:latin typeface="微软雅黑" pitchFamily="34" charset="-122"/>
                <a:ea typeface="微软雅黑" pitchFamily="34" charset="-122"/>
              </a:rPr>
              <a:t>输入职位</a:t>
            </a:r>
            <a:endParaRPr lang="en-US" altLang="zh-CN" sz="1600" b="1" dirty="0">
              <a:latin typeface="微软雅黑" pitchFamily="34" charset="-122"/>
              <a:ea typeface="微软雅黑" pitchFamily="34" charset="-122"/>
            </a:endParaRPr>
          </a:p>
        </p:txBody>
      </p:sp>
      <p:sp>
        <p:nvSpPr>
          <p:cNvPr id="73" name="矩形 47"/>
          <p:cNvSpPr>
            <a:spLocks noChangeArrowheads="1"/>
          </p:cNvSpPr>
          <p:nvPr/>
        </p:nvSpPr>
        <p:spPr bwMode="auto">
          <a:xfrm>
            <a:off x="5451122" y="1974956"/>
            <a:ext cx="2426570" cy="42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50" dirty="0">
                <a:solidFill>
                  <a:schemeClr val="tx1">
                    <a:lumMod val="75000"/>
                    <a:lumOff val="25000"/>
                  </a:schemeClr>
                </a:solidFill>
                <a:sym typeface="微软雅黑" pitchFamily="34" charset="-122"/>
              </a:rPr>
              <a:t>请输入您的文字内容，请输入您的文字内容请输入您的文字内容。</a:t>
            </a:r>
          </a:p>
        </p:txBody>
      </p:sp>
      <p:sp>
        <p:nvSpPr>
          <p:cNvPr id="46" name="矩形 45"/>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18"/>
          <p:cNvSpPr>
            <a:spLocks noChangeArrowheads="1"/>
          </p:cNvSpPr>
          <p:nvPr/>
        </p:nvSpPr>
        <p:spPr bwMode="auto">
          <a:xfrm>
            <a:off x="3942467"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求职意向</a:t>
            </a:r>
            <a:endParaRPr lang="zh-CN" altLang="en-US" sz="3200" b="1" dirty="0">
              <a:latin typeface="微软雅黑" panose="020B0503020204020204" pitchFamily="34" charset="-122"/>
              <a:ea typeface="微软雅黑" panose="020B0503020204020204" pitchFamily="34" charset="-122"/>
            </a:endParaRPr>
          </a:p>
        </p:txBody>
      </p:sp>
      <p:sp>
        <p:nvSpPr>
          <p:cNvPr id="49"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37" name="文本框 37"/>
          <p:cNvSpPr txBox="1"/>
          <p:nvPr/>
        </p:nvSpPr>
        <p:spPr>
          <a:xfrm>
            <a:off x="3672449" y="1050521"/>
            <a:ext cx="2351478"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Purpose</a:t>
            </a:r>
            <a:r>
              <a:rPr lang="zh-CN" altLang="en-US" dirty="0"/>
              <a:t> </a:t>
            </a:r>
            <a:r>
              <a:rPr lang="en-US" altLang="zh-CN" dirty="0"/>
              <a:t>position</a:t>
            </a:r>
            <a:endParaRPr lang="zh-CN" altLang="en-US" dirty="0"/>
          </a:p>
        </p:txBody>
      </p:sp>
      <p:sp>
        <p:nvSpPr>
          <p:cNvPr id="43" name="椭圆 42"/>
          <p:cNvSpPr/>
          <p:nvPr/>
        </p:nvSpPr>
        <p:spPr>
          <a:xfrm>
            <a:off x="3771703" y="2691006"/>
            <a:ext cx="408911" cy="40383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50" name="矩形 49"/>
          <p:cNvSpPr/>
          <p:nvPr/>
        </p:nvSpPr>
        <p:spPr>
          <a:xfrm>
            <a:off x="6931693" y="2513073"/>
            <a:ext cx="967311" cy="319508"/>
          </a:xfrm>
          <a:prstGeom prst="rect">
            <a:avLst/>
          </a:prstGeom>
        </p:spPr>
        <p:txBody>
          <a:bodyPr wrap="none" lIns="72578" tIns="36289" rIns="72578" bIns="36289">
            <a:spAutoFit/>
          </a:bodyPr>
          <a:lstStyle/>
          <a:p>
            <a:r>
              <a:rPr lang="zh-CN" altLang="en-US" sz="1600" b="1" dirty="0">
                <a:latin typeface="微软雅黑" pitchFamily="34" charset="-122"/>
                <a:ea typeface="微软雅黑" pitchFamily="34" charset="-122"/>
              </a:rPr>
              <a:t>输入职位</a:t>
            </a:r>
            <a:endParaRPr lang="en-US" altLang="zh-CN" sz="1600" b="1" dirty="0">
              <a:latin typeface="微软雅黑" pitchFamily="34" charset="-122"/>
              <a:ea typeface="微软雅黑" pitchFamily="34" charset="-122"/>
            </a:endParaRPr>
          </a:p>
        </p:txBody>
      </p:sp>
      <p:sp>
        <p:nvSpPr>
          <p:cNvPr id="51" name="矩形 47"/>
          <p:cNvSpPr>
            <a:spLocks noChangeArrowheads="1"/>
          </p:cNvSpPr>
          <p:nvPr/>
        </p:nvSpPr>
        <p:spPr bwMode="auto">
          <a:xfrm>
            <a:off x="6945386" y="2832581"/>
            <a:ext cx="2087102" cy="42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50" dirty="0">
                <a:solidFill>
                  <a:schemeClr val="tx1">
                    <a:lumMod val="75000"/>
                    <a:lumOff val="25000"/>
                  </a:schemeClr>
                </a:solidFill>
                <a:sym typeface="微软雅黑" pitchFamily="34" charset="-122"/>
              </a:rPr>
              <a:t>请输入您的文字内容，请输入您的文字内容请输入您的文字内容。</a:t>
            </a:r>
          </a:p>
        </p:txBody>
      </p:sp>
      <p:sp>
        <p:nvSpPr>
          <p:cNvPr id="70" name="矩形 69"/>
          <p:cNvSpPr/>
          <p:nvPr/>
        </p:nvSpPr>
        <p:spPr>
          <a:xfrm>
            <a:off x="6931693" y="3519104"/>
            <a:ext cx="967311" cy="319508"/>
          </a:xfrm>
          <a:prstGeom prst="rect">
            <a:avLst/>
          </a:prstGeom>
        </p:spPr>
        <p:txBody>
          <a:bodyPr wrap="none" lIns="72578" tIns="36289" rIns="72578" bIns="36289">
            <a:spAutoFit/>
          </a:bodyPr>
          <a:lstStyle/>
          <a:p>
            <a:r>
              <a:rPr lang="zh-CN" altLang="en-US" sz="1600" b="1" dirty="0">
                <a:latin typeface="微软雅黑" pitchFamily="34" charset="-122"/>
                <a:ea typeface="微软雅黑" pitchFamily="34" charset="-122"/>
              </a:rPr>
              <a:t>输入职位</a:t>
            </a:r>
            <a:endParaRPr lang="en-US" altLang="zh-CN" sz="1600" b="1" dirty="0">
              <a:latin typeface="微软雅黑" pitchFamily="34" charset="-122"/>
              <a:ea typeface="微软雅黑" pitchFamily="34" charset="-122"/>
            </a:endParaRPr>
          </a:p>
        </p:txBody>
      </p:sp>
      <p:sp>
        <p:nvSpPr>
          <p:cNvPr id="71" name="矩形 47"/>
          <p:cNvSpPr>
            <a:spLocks noChangeArrowheads="1"/>
          </p:cNvSpPr>
          <p:nvPr/>
        </p:nvSpPr>
        <p:spPr bwMode="auto">
          <a:xfrm>
            <a:off x="6945386" y="3838612"/>
            <a:ext cx="2087102" cy="42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50" dirty="0">
                <a:solidFill>
                  <a:schemeClr val="tx1">
                    <a:lumMod val="75000"/>
                    <a:lumOff val="25000"/>
                  </a:schemeClr>
                </a:solidFill>
                <a:sym typeface="微软雅黑" pitchFamily="34" charset="-122"/>
              </a:rPr>
              <a:t>请输入您的文字内容，请输入您的文字内容请输入您的文字内容。</a:t>
            </a:r>
          </a:p>
        </p:txBody>
      </p:sp>
      <p:sp>
        <p:nvSpPr>
          <p:cNvPr id="83" name="矩形 82"/>
          <p:cNvSpPr/>
          <p:nvPr/>
        </p:nvSpPr>
        <p:spPr>
          <a:xfrm>
            <a:off x="5437429" y="4398164"/>
            <a:ext cx="967311" cy="319508"/>
          </a:xfrm>
          <a:prstGeom prst="rect">
            <a:avLst/>
          </a:prstGeom>
        </p:spPr>
        <p:txBody>
          <a:bodyPr wrap="none" lIns="72578" tIns="36289" rIns="72578" bIns="36289">
            <a:spAutoFit/>
          </a:bodyPr>
          <a:lstStyle/>
          <a:p>
            <a:r>
              <a:rPr lang="zh-CN" altLang="en-US" sz="1600" b="1" dirty="0">
                <a:latin typeface="微软雅黑" pitchFamily="34" charset="-122"/>
                <a:ea typeface="微软雅黑" pitchFamily="34" charset="-122"/>
              </a:rPr>
              <a:t>输入职位</a:t>
            </a:r>
            <a:endParaRPr lang="en-US" altLang="zh-CN" sz="1600" b="1" dirty="0">
              <a:latin typeface="微软雅黑" pitchFamily="34" charset="-122"/>
              <a:ea typeface="微软雅黑" pitchFamily="34" charset="-122"/>
            </a:endParaRPr>
          </a:p>
        </p:txBody>
      </p:sp>
      <p:sp>
        <p:nvSpPr>
          <p:cNvPr id="84" name="矩形 47"/>
          <p:cNvSpPr>
            <a:spLocks noChangeArrowheads="1"/>
          </p:cNvSpPr>
          <p:nvPr/>
        </p:nvSpPr>
        <p:spPr bwMode="auto">
          <a:xfrm>
            <a:off x="5451122" y="4717672"/>
            <a:ext cx="2426570" cy="42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50" dirty="0">
                <a:solidFill>
                  <a:schemeClr val="tx1">
                    <a:lumMod val="75000"/>
                    <a:lumOff val="25000"/>
                  </a:schemeClr>
                </a:solidFill>
                <a:sym typeface="微软雅黑" pitchFamily="34" charset="-122"/>
              </a:rPr>
              <a:t>请输入您的文字内容，请输入您的文字内容请输入您的文字内容。</a:t>
            </a:r>
          </a:p>
        </p:txBody>
      </p:sp>
      <p:grpSp>
        <p:nvGrpSpPr>
          <p:cNvPr id="134" name="组合 1"/>
          <p:cNvGrpSpPr>
            <a:grpSpLocks/>
          </p:cNvGrpSpPr>
          <p:nvPr/>
        </p:nvGrpSpPr>
        <p:grpSpPr bwMode="auto">
          <a:xfrm flipH="1">
            <a:off x="-20927" y="1461509"/>
            <a:ext cx="2768600" cy="3939166"/>
            <a:chOff x="0" y="0"/>
            <a:chExt cx="1857376" cy="2928937"/>
          </a:xfrm>
          <a:solidFill>
            <a:schemeClr val="bg2">
              <a:lumMod val="50000"/>
            </a:schemeClr>
          </a:solidFill>
        </p:grpSpPr>
        <p:sp>
          <p:nvSpPr>
            <p:cNvPr id="135" name="Freeform 256"/>
            <p:cNvSpPr>
              <a:spLocks noChangeArrowheads="1"/>
            </p:cNvSpPr>
            <p:nvPr/>
          </p:nvSpPr>
          <p:spPr bwMode="auto">
            <a:xfrm>
              <a:off x="417513" y="334962"/>
              <a:ext cx="227013" cy="147638"/>
            </a:xfrm>
            <a:custGeom>
              <a:avLst/>
              <a:gdLst>
                <a:gd name="T0" fmla="*/ 75671 w 6"/>
                <a:gd name="T1" fmla="*/ 147638 h 4"/>
                <a:gd name="T2" fmla="*/ 113507 w 6"/>
                <a:gd name="T3" fmla="*/ 147638 h 4"/>
                <a:gd name="T4" fmla="*/ 189178 w 6"/>
                <a:gd name="T5" fmla="*/ 147638 h 4"/>
                <a:gd name="T6" fmla="*/ 227013 w 6"/>
                <a:gd name="T7" fmla="*/ 110729 h 4"/>
                <a:gd name="T8" fmla="*/ 227013 w 6"/>
                <a:gd name="T9" fmla="*/ 0 h 4"/>
                <a:gd name="T10" fmla="*/ 0 w 6"/>
                <a:gd name="T11" fmla="*/ 0 h 4"/>
                <a:gd name="T12" fmla="*/ 0 w 6"/>
                <a:gd name="T13" fmla="*/ 36910 h 4"/>
                <a:gd name="T14" fmla="*/ 75671 w 6"/>
                <a:gd name="T15" fmla="*/ 147638 h 4"/>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4"/>
                <a:gd name="T26" fmla="*/ 6 w 6"/>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4">
                  <a:moveTo>
                    <a:pt x="2" y="4"/>
                  </a:moveTo>
                  <a:cubicBezTo>
                    <a:pt x="2" y="4"/>
                    <a:pt x="3" y="4"/>
                    <a:pt x="3" y="4"/>
                  </a:cubicBezTo>
                  <a:cubicBezTo>
                    <a:pt x="3" y="4"/>
                    <a:pt x="4" y="4"/>
                    <a:pt x="5" y="4"/>
                  </a:cubicBezTo>
                  <a:cubicBezTo>
                    <a:pt x="5" y="3"/>
                    <a:pt x="6" y="3"/>
                    <a:pt x="6" y="3"/>
                  </a:cubicBezTo>
                  <a:cubicBezTo>
                    <a:pt x="6" y="0"/>
                    <a:pt x="6" y="0"/>
                    <a:pt x="6" y="0"/>
                  </a:cubicBezTo>
                  <a:cubicBezTo>
                    <a:pt x="6" y="0"/>
                    <a:pt x="3" y="2"/>
                    <a:pt x="0" y="0"/>
                  </a:cubicBezTo>
                  <a:cubicBezTo>
                    <a:pt x="0" y="0"/>
                    <a:pt x="0" y="1"/>
                    <a:pt x="0" y="1"/>
                  </a:cubicBezTo>
                  <a:cubicBezTo>
                    <a:pt x="0" y="1"/>
                    <a:pt x="1" y="4"/>
                    <a:pt x="2"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6" name="Freeform 257"/>
            <p:cNvSpPr>
              <a:spLocks noChangeArrowheads="1"/>
            </p:cNvSpPr>
            <p:nvPr/>
          </p:nvSpPr>
          <p:spPr bwMode="auto">
            <a:xfrm>
              <a:off x="379413" y="0"/>
              <a:ext cx="303213" cy="407988"/>
            </a:xfrm>
            <a:custGeom>
              <a:avLst/>
              <a:gdLst>
                <a:gd name="T0" fmla="*/ 37902 w 8"/>
                <a:gd name="T1" fmla="*/ 148359 h 11"/>
                <a:gd name="T2" fmla="*/ 37902 w 8"/>
                <a:gd name="T3" fmla="*/ 222539 h 11"/>
                <a:gd name="T4" fmla="*/ 37902 w 8"/>
                <a:gd name="T5" fmla="*/ 259629 h 11"/>
                <a:gd name="T6" fmla="*/ 37902 w 8"/>
                <a:gd name="T7" fmla="*/ 259629 h 11"/>
                <a:gd name="T8" fmla="*/ 37902 w 8"/>
                <a:gd name="T9" fmla="*/ 333808 h 11"/>
                <a:gd name="T10" fmla="*/ 113705 w 8"/>
                <a:gd name="T11" fmla="*/ 407988 h 11"/>
                <a:gd name="T12" fmla="*/ 189508 w 8"/>
                <a:gd name="T13" fmla="*/ 407988 h 11"/>
                <a:gd name="T14" fmla="*/ 265311 w 8"/>
                <a:gd name="T15" fmla="*/ 333808 h 11"/>
                <a:gd name="T16" fmla="*/ 265311 w 8"/>
                <a:gd name="T17" fmla="*/ 296719 h 11"/>
                <a:gd name="T18" fmla="*/ 303213 w 8"/>
                <a:gd name="T19" fmla="*/ 296719 h 11"/>
                <a:gd name="T20" fmla="*/ 303213 w 8"/>
                <a:gd name="T21" fmla="*/ 259629 h 11"/>
                <a:gd name="T22" fmla="*/ 303213 w 8"/>
                <a:gd name="T23" fmla="*/ 185449 h 11"/>
                <a:gd name="T24" fmla="*/ 303213 w 8"/>
                <a:gd name="T25" fmla="*/ 148359 h 11"/>
                <a:gd name="T26" fmla="*/ 189508 w 8"/>
                <a:gd name="T27" fmla="*/ 0 h 11"/>
                <a:gd name="T28" fmla="*/ 37902 w 8"/>
                <a:gd name="T29" fmla="*/ 111269 h 11"/>
                <a:gd name="T30" fmla="*/ 37902 w 8"/>
                <a:gd name="T31" fmla="*/ 148359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
                <a:gd name="T49" fmla="*/ 0 h 11"/>
                <a:gd name="T50" fmla="*/ 8 w 8"/>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 h="11">
                  <a:moveTo>
                    <a:pt x="1" y="4"/>
                  </a:moveTo>
                  <a:cubicBezTo>
                    <a:pt x="1" y="4"/>
                    <a:pt x="0" y="6"/>
                    <a:pt x="1" y="6"/>
                  </a:cubicBezTo>
                  <a:cubicBezTo>
                    <a:pt x="1" y="6"/>
                    <a:pt x="1" y="7"/>
                    <a:pt x="1" y="7"/>
                  </a:cubicBezTo>
                  <a:cubicBezTo>
                    <a:pt x="1" y="7"/>
                    <a:pt x="1" y="7"/>
                    <a:pt x="1" y="7"/>
                  </a:cubicBezTo>
                  <a:cubicBezTo>
                    <a:pt x="1" y="7"/>
                    <a:pt x="1" y="8"/>
                    <a:pt x="1" y="9"/>
                  </a:cubicBezTo>
                  <a:cubicBezTo>
                    <a:pt x="1" y="9"/>
                    <a:pt x="2" y="11"/>
                    <a:pt x="3" y="11"/>
                  </a:cubicBezTo>
                  <a:cubicBezTo>
                    <a:pt x="4" y="11"/>
                    <a:pt x="4" y="11"/>
                    <a:pt x="5" y="11"/>
                  </a:cubicBezTo>
                  <a:cubicBezTo>
                    <a:pt x="5" y="11"/>
                    <a:pt x="7" y="9"/>
                    <a:pt x="7" y="9"/>
                  </a:cubicBezTo>
                  <a:cubicBezTo>
                    <a:pt x="7" y="8"/>
                    <a:pt x="7" y="8"/>
                    <a:pt x="7" y="8"/>
                  </a:cubicBezTo>
                  <a:cubicBezTo>
                    <a:pt x="7" y="8"/>
                    <a:pt x="8" y="8"/>
                    <a:pt x="8" y="8"/>
                  </a:cubicBezTo>
                  <a:cubicBezTo>
                    <a:pt x="8" y="8"/>
                    <a:pt x="8" y="7"/>
                    <a:pt x="8" y="7"/>
                  </a:cubicBezTo>
                  <a:cubicBezTo>
                    <a:pt x="8" y="6"/>
                    <a:pt x="8" y="5"/>
                    <a:pt x="8" y="5"/>
                  </a:cubicBezTo>
                  <a:cubicBezTo>
                    <a:pt x="8" y="5"/>
                    <a:pt x="8" y="4"/>
                    <a:pt x="8" y="4"/>
                  </a:cubicBezTo>
                  <a:cubicBezTo>
                    <a:pt x="8" y="3"/>
                    <a:pt x="8" y="0"/>
                    <a:pt x="5" y="0"/>
                  </a:cubicBezTo>
                  <a:cubicBezTo>
                    <a:pt x="3" y="0"/>
                    <a:pt x="2" y="2"/>
                    <a:pt x="1" y="3"/>
                  </a:cubicBezTo>
                  <a:cubicBezTo>
                    <a:pt x="1" y="3"/>
                    <a:pt x="1" y="4"/>
                    <a:pt x="1"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7" name="Freeform 258"/>
            <p:cNvSpPr>
              <a:spLocks noChangeArrowheads="1"/>
            </p:cNvSpPr>
            <p:nvPr/>
          </p:nvSpPr>
          <p:spPr bwMode="auto">
            <a:xfrm>
              <a:off x="379413" y="38100"/>
              <a:ext cx="303213" cy="369888"/>
            </a:xfrm>
            <a:custGeom>
              <a:avLst/>
              <a:gdLst>
                <a:gd name="T0" fmla="*/ 303213 w 8"/>
                <a:gd name="T1" fmla="*/ 147955 h 10"/>
                <a:gd name="T2" fmla="*/ 303213 w 8"/>
                <a:gd name="T3" fmla="*/ 110966 h 10"/>
                <a:gd name="T4" fmla="*/ 265311 w 8"/>
                <a:gd name="T5" fmla="*/ 0 h 10"/>
                <a:gd name="T6" fmla="*/ 227410 w 8"/>
                <a:gd name="T7" fmla="*/ 36989 h 10"/>
                <a:gd name="T8" fmla="*/ 227410 w 8"/>
                <a:gd name="T9" fmla="*/ 147955 h 10"/>
                <a:gd name="T10" fmla="*/ 227410 w 8"/>
                <a:gd name="T11" fmla="*/ 184944 h 10"/>
                <a:gd name="T12" fmla="*/ 227410 w 8"/>
                <a:gd name="T13" fmla="*/ 258922 h 10"/>
                <a:gd name="T14" fmla="*/ 189508 w 8"/>
                <a:gd name="T15" fmla="*/ 332899 h 10"/>
                <a:gd name="T16" fmla="*/ 189508 w 8"/>
                <a:gd name="T17" fmla="*/ 369888 h 10"/>
                <a:gd name="T18" fmla="*/ 113705 w 8"/>
                <a:gd name="T19" fmla="*/ 369888 h 10"/>
                <a:gd name="T20" fmla="*/ 75803 w 8"/>
                <a:gd name="T21" fmla="*/ 258922 h 10"/>
                <a:gd name="T22" fmla="*/ 75803 w 8"/>
                <a:gd name="T23" fmla="*/ 258922 h 10"/>
                <a:gd name="T24" fmla="*/ 75803 w 8"/>
                <a:gd name="T25" fmla="*/ 221933 h 10"/>
                <a:gd name="T26" fmla="*/ 75803 w 8"/>
                <a:gd name="T27" fmla="*/ 184944 h 10"/>
                <a:gd name="T28" fmla="*/ 75803 w 8"/>
                <a:gd name="T29" fmla="*/ 147955 h 10"/>
                <a:gd name="T30" fmla="*/ 113705 w 8"/>
                <a:gd name="T31" fmla="*/ 73978 h 10"/>
                <a:gd name="T32" fmla="*/ 113705 w 8"/>
                <a:gd name="T33" fmla="*/ 36989 h 10"/>
                <a:gd name="T34" fmla="*/ 113705 w 8"/>
                <a:gd name="T35" fmla="*/ 0 h 10"/>
                <a:gd name="T36" fmla="*/ 37902 w 8"/>
                <a:gd name="T37" fmla="*/ 73978 h 10"/>
                <a:gd name="T38" fmla="*/ 37902 w 8"/>
                <a:gd name="T39" fmla="*/ 110966 h 10"/>
                <a:gd name="T40" fmla="*/ 37902 w 8"/>
                <a:gd name="T41" fmla="*/ 184944 h 10"/>
                <a:gd name="T42" fmla="*/ 37902 w 8"/>
                <a:gd name="T43" fmla="*/ 221933 h 10"/>
                <a:gd name="T44" fmla="*/ 37902 w 8"/>
                <a:gd name="T45" fmla="*/ 221933 h 10"/>
                <a:gd name="T46" fmla="*/ 37902 w 8"/>
                <a:gd name="T47" fmla="*/ 295910 h 10"/>
                <a:gd name="T48" fmla="*/ 113705 w 8"/>
                <a:gd name="T49" fmla="*/ 369888 h 10"/>
                <a:gd name="T50" fmla="*/ 189508 w 8"/>
                <a:gd name="T51" fmla="*/ 369888 h 10"/>
                <a:gd name="T52" fmla="*/ 265311 w 8"/>
                <a:gd name="T53" fmla="*/ 295910 h 10"/>
                <a:gd name="T54" fmla="*/ 265311 w 8"/>
                <a:gd name="T55" fmla="*/ 258922 h 10"/>
                <a:gd name="T56" fmla="*/ 303213 w 8"/>
                <a:gd name="T57" fmla="*/ 258922 h 10"/>
                <a:gd name="T58" fmla="*/ 303213 w 8"/>
                <a:gd name="T59" fmla="*/ 221933 h 10"/>
                <a:gd name="T60" fmla="*/ 303213 w 8"/>
                <a:gd name="T61" fmla="*/ 147955 h 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
                <a:gd name="T94" fmla="*/ 0 h 10"/>
                <a:gd name="T95" fmla="*/ 8 w 8"/>
                <a:gd name="T96" fmla="*/ 10 h 1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 h="10">
                  <a:moveTo>
                    <a:pt x="8" y="4"/>
                  </a:moveTo>
                  <a:cubicBezTo>
                    <a:pt x="8" y="4"/>
                    <a:pt x="8" y="3"/>
                    <a:pt x="8" y="3"/>
                  </a:cubicBezTo>
                  <a:cubicBezTo>
                    <a:pt x="8" y="2"/>
                    <a:pt x="8" y="1"/>
                    <a:pt x="7" y="0"/>
                  </a:cubicBezTo>
                  <a:cubicBezTo>
                    <a:pt x="7" y="0"/>
                    <a:pt x="6" y="1"/>
                    <a:pt x="6" y="1"/>
                  </a:cubicBezTo>
                  <a:cubicBezTo>
                    <a:pt x="6" y="1"/>
                    <a:pt x="6" y="3"/>
                    <a:pt x="6" y="4"/>
                  </a:cubicBezTo>
                  <a:cubicBezTo>
                    <a:pt x="6" y="4"/>
                    <a:pt x="6" y="5"/>
                    <a:pt x="6" y="5"/>
                  </a:cubicBezTo>
                  <a:cubicBezTo>
                    <a:pt x="6" y="5"/>
                    <a:pt x="7" y="6"/>
                    <a:pt x="6" y="7"/>
                  </a:cubicBezTo>
                  <a:cubicBezTo>
                    <a:pt x="6" y="8"/>
                    <a:pt x="6" y="8"/>
                    <a:pt x="5" y="9"/>
                  </a:cubicBezTo>
                  <a:cubicBezTo>
                    <a:pt x="5" y="9"/>
                    <a:pt x="5" y="10"/>
                    <a:pt x="5" y="10"/>
                  </a:cubicBezTo>
                  <a:cubicBezTo>
                    <a:pt x="4" y="10"/>
                    <a:pt x="3" y="10"/>
                    <a:pt x="3" y="10"/>
                  </a:cubicBezTo>
                  <a:cubicBezTo>
                    <a:pt x="3" y="9"/>
                    <a:pt x="1" y="8"/>
                    <a:pt x="2" y="7"/>
                  </a:cubicBezTo>
                  <a:cubicBezTo>
                    <a:pt x="2" y="7"/>
                    <a:pt x="2" y="7"/>
                    <a:pt x="2" y="7"/>
                  </a:cubicBezTo>
                  <a:cubicBezTo>
                    <a:pt x="2" y="7"/>
                    <a:pt x="2" y="7"/>
                    <a:pt x="2" y="6"/>
                  </a:cubicBezTo>
                  <a:cubicBezTo>
                    <a:pt x="2" y="5"/>
                    <a:pt x="2" y="5"/>
                    <a:pt x="2" y="5"/>
                  </a:cubicBezTo>
                  <a:cubicBezTo>
                    <a:pt x="2" y="5"/>
                    <a:pt x="2" y="4"/>
                    <a:pt x="2" y="4"/>
                  </a:cubicBezTo>
                  <a:cubicBezTo>
                    <a:pt x="2" y="4"/>
                    <a:pt x="3" y="3"/>
                    <a:pt x="3" y="2"/>
                  </a:cubicBezTo>
                  <a:cubicBezTo>
                    <a:pt x="3" y="2"/>
                    <a:pt x="3" y="1"/>
                    <a:pt x="3" y="1"/>
                  </a:cubicBezTo>
                  <a:cubicBezTo>
                    <a:pt x="3" y="1"/>
                    <a:pt x="3" y="0"/>
                    <a:pt x="3" y="0"/>
                  </a:cubicBezTo>
                  <a:cubicBezTo>
                    <a:pt x="2" y="0"/>
                    <a:pt x="2" y="1"/>
                    <a:pt x="1" y="2"/>
                  </a:cubicBezTo>
                  <a:cubicBezTo>
                    <a:pt x="1" y="2"/>
                    <a:pt x="1" y="3"/>
                    <a:pt x="1" y="3"/>
                  </a:cubicBezTo>
                  <a:cubicBezTo>
                    <a:pt x="1" y="3"/>
                    <a:pt x="0" y="5"/>
                    <a:pt x="1" y="5"/>
                  </a:cubicBezTo>
                  <a:cubicBezTo>
                    <a:pt x="1" y="5"/>
                    <a:pt x="1" y="6"/>
                    <a:pt x="1" y="6"/>
                  </a:cubicBezTo>
                  <a:cubicBezTo>
                    <a:pt x="1" y="6"/>
                    <a:pt x="1" y="6"/>
                    <a:pt x="1" y="6"/>
                  </a:cubicBezTo>
                  <a:cubicBezTo>
                    <a:pt x="1" y="6"/>
                    <a:pt x="1" y="7"/>
                    <a:pt x="1" y="8"/>
                  </a:cubicBezTo>
                  <a:cubicBezTo>
                    <a:pt x="1" y="8"/>
                    <a:pt x="2" y="10"/>
                    <a:pt x="3" y="10"/>
                  </a:cubicBezTo>
                  <a:cubicBezTo>
                    <a:pt x="4" y="10"/>
                    <a:pt x="4" y="10"/>
                    <a:pt x="5" y="10"/>
                  </a:cubicBezTo>
                  <a:cubicBezTo>
                    <a:pt x="5" y="10"/>
                    <a:pt x="7" y="8"/>
                    <a:pt x="7" y="8"/>
                  </a:cubicBezTo>
                  <a:cubicBezTo>
                    <a:pt x="7" y="7"/>
                    <a:pt x="7" y="7"/>
                    <a:pt x="7" y="7"/>
                  </a:cubicBezTo>
                  <a:cubicBezTo>
                    <a:pt x="7" y="7"/>
                    <a:pt x="8" y="7"/>
                    <a:pt x="8" y="7"/>
                  </a:cubicBezTo>
                  <a:cubicBezTo>
                    <a:pt x="8" y="7"/>
                    <a:pt x="8" y="6"/>
                    <a:pt x="8" y="6"/>
                  </a:cubicBezTo>
                  <a:cubicBezTo>
                    <a:pt x="8" y="5"/>
                    <a:pt x="8" y="4"/>
                    <a:pt x="8"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8" name="Freeform 260"/>
            <p:cNvSpPr>
              <a:spLocks noChangeArrowheads="1"/>
            </p:cNvSpPr>
            <p:nvPr/>
          </p:nvSpPr>
          <p:spPr bwMode="auto">
            <a:xfrm>
              <a:off x="114300" y="1335087"/>
              <a:ext cx="150813" cy="222250"/>
            </a:xfrm>
            <a:custGeom>
              <a:avLst/>
              <a:gdLst>
                <a:gd name="T0" fmla="*/ 37703 w 4"/>
                <a:gd name="T1" fmla="*/ 0 h 6"/>
                <a:gd name="T2" fmla="*/ 37703 w 4"/>
                <a:gd name="T3" fmla="*/ 185208 h 6"/>
                <a:gd name="T4" fmla="*/ 150813 w 4"/>
                <a:gd name="T5" fmla="*/ 222250 h 6"/>
                <a:gd name="T6" fmla="*/ 75407 w 4"/>
                <a:gd name="T7" fmla="*/ 0 h 6"/>
                <a:gd name="T8" fmla="*/ 37703 w 4"/>
                <a:gd name="T9" fmla="*/ 0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1" y="0"/>
                  </a:moveTo>
                  <a:cubicBezTo>
                    <a:pt x="1" y="0"/>
                    <a:pt x="0" y="5"/>
                    <a:pt x="1" y="5"/>
                  </a:cubicBezTo>
                  <a:cubicBezTo>
                    <a:pt x="1" y="6"/>
                    <a:pt x="4" y="6"/>
                    <a:pt x="4" y="6"/>
                  </a:cubicBezTo>
                  <a:cubicBezTo>
                    <a:pt x="2" y="0"/>
                    <a:pt x="2" y="0"/>
                    <a:pt x="2" y="0"/>
                  </a:cubicBezTo>
                  <a:lnTo>
                    <a:pt x="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9" name="Freeform 261"/>
            <p:cNvSpPr>
              <a:spLocks noChangeArrowheads="1"/>
            </p:cNvSpPr>
            <p:nvPr/>
          </p:nvSpPr>
          <p:spPr bwMode="auto">
            <a:xfrm>
              <a:off x="190500" y="1335087"/>
              <a:ext cx="74613" cy="185738"/>
            </a:xfrm>
            <a:custGeom>
              <a:avLst/>
              <a:gdLst>
                <a:gd name="T0" fmla="*/ 0 w 2"/>
                <a:gd name="T1" fmla="*/ 74295 h 5"/>
                <a:gd name="T2" fmla="*/ 37307 w 2"/>
                <a:gd name="T3" fmla="*/ 185738 h 5"/>
                <a:gd name="T4" fmla="*/ 37307 w 2"/>
                <a:gd name="T5" fmla="*/ 74295 h 5"/>
                <a:gd name="T6" fmla="*/ 74613 w 2"/>
                <a:gd name="T7" fmla="*/ 0 h 5"/>
                <a:gd name="T8" fmla="*/ 0 w 2"/>
                <a:gd name="T9" fmla="*/ 74295 h 5"/>
                <a:gd name="T10" fmla="*/ 0 60000 65536"/>
                <a:gd name="T11" fmla="*/ 0 60000 65536"/>
                <a:gd name="T12" fmla="*/ 0 60000 65536"/>
                <a:gd name="T13" fmla="*/ 0 60000 65536"/>
                <a:gd name="T14" fmla="*/ 0 60000 65536"/>
                <a:gd name="T15" fmla="*/ 0 w 2"/>
                <a:gd name="T16" fmla="*/ 0 h 5"/>
                <a:gd name="T17" fmla="*/ 2 w 2"/>
                <a:gd name="T18" fmla="*/ 5 h 5"/>
              </a:gdLst>
              <a:ahLst/>
              <a:cxnLst>
                <a:cxn ang="T10">
                  <a:pos x="T0" y="T1"/>
                </a:cxn>
                <a:cxn ang="T11">
                  <a:pos x="T2" y="T3"/>
                </a:cxn>
                <a:cxn ang="T12">
                  <a:pos x="T4" y="T5"/>
                </a:cxn>
                <a:cxn ang="T13">
                  <a:pos x="T6" y="T7"/>
                </a:cxn>
                <a:cxn ang="T14">
                  <a:pos x="T8" y="T9"/>
                </a:cxn>
              </a:cxnLst>
              <a:rect l="T15" t="T16" r="T17" b="T18"/>
              <a:pathLst>
                <a:path w="2" h="5">
                  <a:moveTo>
                    <a:pt x="0" y="2"/>
                  </a:moveTo>
                  <a:cubicBezTo>
                    <a:pt x="0" y="2"/>
                    <a:pt x="0" y="4"/>
                    <a:pt x="1" y="5"/>
                  </a:cubicBezTo>
                  <a:cubicBezTo>
                    <a:pt x="1" y="5"/>
                    <a:pt x="1" y="3"/>
                    <a:pt x="1" y="2"/>
                  </a:cubicBezTo>
                  <a:cubicBezTo>
                    <a:pt x="1" y="2"/>
                    <a:pt x="2" y="1"/>
                    <a:pt x="2" y="0"/>
                  </a:cubicBezTo>
                  <a:lnTo>
                    <a:pt x="0" y="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0" name="Freeform 262"/>
            <p:cNvSpPr>
              <a:spLocks noChangeArrowheads="1"/>
            </p:cNvSpPr>
            <p:nvPr/>
          </p:nvSpPr>
          <p:spPr bwMode="auto">
            <a:xfrm>
              <a:off x="227013" y="371475"/>
              <a:ext cx="606425" cy="1000125"/>
            </a:xfrm>
            <a:custGeom>
              <a:avLst/>
              <a:gdLst>
                <a:gd name="T0" fmla="*/ 189508 w 16"/>
                <a:gd name="T1" fmla="*/ 0 h 27"/>
                <a:gd name="T2" fmla="*/ 265311 w 16"/>
                <a:gd name="T3" fmla="*/ 74083 h 27"/>
                <a:gd name="T4" fmla="*/ 416917 w 16"/>
                <a:gd name="T5" fmla="*/ 37042 h 27"/>
                <a:gd name="T6" fmla="*/ 530622 w 16"/>
                <a:gd name="T7" fmla="*/ 592667 h 27"/>
                <a:gd name="T8" fmla="*/ 606425 w 16"/>
                <a:gd name="T9" fmla="*/ 851958 h 27"/>
                <a:gd name="T10" fmla="*/ 303213 w 16"/>
                <a:gd name="T11" fmla="*/ 1000125 h 27"/>
                <a:gd name="T12" fmla="*/ 37902 w 16"/>
                <a:gd name="T13" fmla="*/ 889000 h 27"/>
                <a:gd name="T14" fmla="*/ 0 w 16"/>
                <a:gd name="T15" fmla="*/ 259292 h 27"/>
                <a:gd name="T16" fmla="*/ 189508 w 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7"/>
                <a:gd name="T29" fmla="*/ 16 w 16"/>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7">
                  <a:moveTo>
                    <a:pt x="5" y="0"/>
                  </a:moveTo>
                  <a:cubicBezTo>
                    <a:pt x="5" y="0"/>
                    <a:pt x="6" y="2"/>
                    <a:pt x="7" y="2"/>
                  </a:cubicBezTo>
                  <a:cubicBezTo>
                    <a:pt x="7" y="2"/>
                    <a:pt x="9" y="3"/>
                    <a:pt x="11" y="1"/>
                  </a:cubicBezTo>
                  <a:cubicBezTo>
                    <a:pt x="14" y="16"/>
                    <a:pt x="14" y="16"/>
                    <a:pt x="14" y="16"/>
                  </a:cubicBezTo>
                  <a:cubicBezTo>
                    <a:pt x="16" y="23"/>
                    <a:pt x="16" y="23"/>
                    <a:pt x="16" y="23"/>
                  </a:cubicBezTo>
                  <a:cubicBezTo>
                    <a:pt x="8" y="27"/>
                    <a:pt x="8" y="27"/>
                    <a:pt x="8" y="27"/>
                  </a:cubicBezTo>
                  <a:cubicBezTo>
                    <a:pt x="1" y="24"/>
                    <a:pt x="1" y="24"/>
                    <a:pt x="1" y="24"/>
                  </a:cubicBezTo>
                  <a:cubicBezTo>
                    <a:pt x="0" y="7"/>
                    <a:pt x="0" y="7"/>
                    <a:pt x="0" y="7"/>
                  </a:cubicBezTo>
                  <a:lnTo>
                    <a:pt x="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1" name="Freeform 263"/>
            <p:cNvSpPr>
              <a:spLocks noChangeArrowheads="1"/>
            </p:cNvSpPr>
            <p:nvPr/>
          </p:nvSpPr>
          <p:spPr bwMode="auto">
            <a:xfrm>
              <a:off x="190500" y="1187450"/>
              <a:ext cx="642938" cy="1519238"/>
            </a:xfrm>
            <a:custGeom>
              <a:avLst/>
              <a:gdLst>
                <a:gd name="T0" fmla="*/ 642938 w 17"/>
                <a:gd name="T1" fmla="*/ 111164 h 41"/>
                <a:gd name="T2" fmla="*/ 642938 w 17"/>
                <a:gd name="T3" fmla="*/ 592873 h 41"/>
                <a:gd name="T4" fmla="*/ 529478 w 17"/>
                <a:gd name="T5" fmla="*/ 1037528 h 41"/>
                <a:gd name="T6" fmla="*/ 642938 w 17"/>
                <a:gd name="T7" fmla="*/ 1408074 h 41"/>
                <a:gd name="T8" fmla="*/ 642938 w 17"/>
                <a:gd name="T9" fmla="*/ 1482183 h 41"/>
                <a:gd name="T10" fmla="*/ 491658 w 17"/>
                <a:gd name="T11" fmla="*/ 1482183 h 41"/>
                <a:gd name="T12" fmla="*/ 491658 w 17"/>
                <a:gd name="T13" fmla="*/ 1408074 h 41"/>
                <a:gd name="T14" fmla="*/ 416019 w 17"/>
                <a:gd name="T15" fmla="*/ 1371020 h 41"/>
                <a:gd name="T16" fmla="*/ 416019 w 17"/>
                <a:gd name="T17" fmla="*/ 1408074 h 41"/>
                <a:gd name="T18" fmla="*/ 264739 w 17"/>
                <a:gd name="T19" fmla="*/ 1408074 h 41"/>
                <a:gd name="T20" fmla="*/ 226919 w 17"/>
                <a:gd name="T21" fmla="*/ 1333965 h 41"/>
                <a:gd name="T22" fmla="*/ 302559 w 17"/>
                <a:gd name="T23" fmla="*/ 1222801 h 41"/>
                <a:gd name="T24" fmla="*/ 340379 w 17"/>
                <a:gd name="T25" fmla="*/ 1185747 h 41"/>
                <a:gd name="T26" fmla="*/ 151280 w 17"/>
                <a:gd name="T27" fmla="*/ 704037 h 41"/>
                <a:gd name="T28" fmla="*/ 37820 w 17"/>
                <a:gd name="T29" fmla="*/ 333491 h 41"/>
                <a:gd name="T30" fmla="*/ 37820 w 17"/>
                <a:gd name="T31" fmla="*/ 259382 h 41"/>
                <a:gd name="T32" fmla="*/ 75640 w 17"/>
                <a:gd name="T33" fmla="*/ 185273 h 41"/>
                <a:gd name="T34" fmla="*/ 151280 w 17"/>
                <a:gd name="T35" fmla="*/ 37055 h 41"/>
                <a:gd name="T36" fmla="*/ 605118 w 17"/>
                <a:gd name="T37" fmla="*/ 0 h 41"/>
                <a:gd name="T38" fmla="*/ 642938 w 17"/>
                <a:gd name="T39" fmla="*/ 111164 h 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
                <a:gd name="T61" fmla="*/ 0 h 41"/>
                <a:gd name="T62" fmla="*/ 17 w 17"/>
                <a:gd name="T63" fmla="*/ 41 h 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 h="41">
                  <a:moveTo>
                    <a:pt x="17" y="3"/>
                  </a:moveTo>
                  <a:cubicBezTo>
                    <a:pt x="17" y="3"/>
                    <a:pt x="17" y="15"/>
                    <a:pt x="17" y="16"/>
                  </a:cubicBezTo>
                  <a:cubicBezTo>
                    <a:pt x="17" y="18"/>
                    <a:pt x="14" y="28"/>
                    <a:pt x="14" y="28"/>
                  </a:cubicBezTo>
                  <a:cubicBezTo>
                    <a:pt x="14" y="28"/>
                    <a:pt x="17" y="37"/>
                    <a:pt x="17" y="38"/>
                  </a:cubicBezTo>
                  <a:cubicBezTo>
                    <a:pt x="17" y="38"/>
                    <a:pt x="17" y="39"/>
                    <a:pt x="17" y="40"/>
                  </a:cubicBezTo>
                  <a:cubicBezTo>
                    <a:pt x="16" y="40"/>
                    <a:pt x="14" y="41"/>
                    <a:pt x="13" y="40"/>
                  </a:cubicBezTo>
                  <a:cubicBezTo>
                    <a:pt x="13" y="40"/>
                    <a:pt x="13" y="39"/>
                    <a:pt x="13" y="38"/>
                  </a:cubicBezTo>
                  <a:cubicBezTo>
                    <a:pt x="13" y="38"/>
                    <a:pt x="12" y="39"/>
                    <a:pt x="11" y="37"/>
                  </a:cubicBezTo>
                  <a:cubicBezTo>
                    <a:pt x="11" y="38"/>
                    <a:pt x="11" y="38"/>
                    <a:pt x="11" y="38"/>
                  </a:cubicBezTo>
                  <a:cubicBezTo>
                    <a:pt x="11" y="38"/>
                    <a:pt x="8" y="39"/>
                    <a:pt x="7" y="38"/>
                  </a:cubicBezTo>
                  <a:cubicBezTo>
                    <a:pt x="7" y="38"/>
                    <a:pt x="6" y="37"/>
                    <a:pt x="6" y="36"/>
                  </a:cubicBezTo>
                  <a:cubicBezTo>
                    <a:pt x="7" y="36"/>
                    <a:pt x="7" y="34"/>
                    <a:pt x="8" y="33"/>
                  </a:cubicBezTo>
                  <a:cubicBezTo>
                    <a:pt x="8" y="33"/>
                    <a:pt x="9" y="32"/>
                    <a:pt x="9" y="32"/>
                  </a:cubicBezTo>
                  <a:cubicBezTo>
                    <a:pt x="9" y="32"/>
                    <a:pt x="5" y="21"/>
                    <a:pt x="4" y="19"/>
                  </a:cubicBezTo>
                  <a:cubicBezTo>
                    <a:pt x="4" y="16"/>
                    <a:pt x="2" y="9"/>
                    <a:pt x="1" y="9"/>
                  </a:cubicBezTo>
                  <a:cubicBezTo>
                    <a:pt x="0" y="8"/>
                    <a:pt x="0" y="7"/>
                    <a:pt x="1" y="7"/>
                  </a:cubicBezTo>
                  <a:cubicBezTo>
                    <a:pt x="2" y="6"/>
                    <a:pt x="2" y="5"/>
                    <a:pt x="2" y="5"/>
                  </a:cubicBezTo>
                  <a:cubicBezTo>
                    <a:pt x="3" y="4"/>
                    <a:pt x="4" y="1"/>
                    <a:pt x="4" y="1"/>
                  </a:cubicBezTo>
                  <a:cubicBezTo>
                    <a:pt x="4" y="1"/>
                    <a:pt x="11" y="2"/>
                    <a:pt x="16" y="0"/>
                  </a:cubicBezTo>
                  <a:lnTo>
                    <a:pt x="17"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2" name="Freeform 264"/>
            <p:cNvSpPr>
              <a:spLocks noChangeArrowheads="1"/>
            </p:cNvSpPr>
            <p:nvPr/>
          </p:nvSpPr>
          <p:spPr bwMode="auto">
            <a:xfrm>
              <a:off x="455613" y="2409825"/>
              <a:ext cx="188913" cy="222250"/>
            </a:xfrm>
            <a:custGeom>
              <a:avLst/>
              <a:gdLst>
                <a:gd name="T0" fmla="*/ 188913 w 5"/>
                <a:gd name="T1" fmla="*/ 185208 h 6"/>
                <a:gd name="T2" fmla="*/ 151130 w 5"/>
                <a:gd name="T3" fmla="*/ 148167 h 6"/>
                <a:gd name="T4" fmla="*/ 113348 w 5"/>
                <a:gd name="T5" fmla="*/ 74083 h 6"/>
                <a:gd name="T6" fmla="*/ 75565 w 5"/>
                <a:gd name="T7" fmla="*/ 0 h 6"/>
                <a:gd name="T8" fmla="*/ 75565 w 5"/>
                <a:gd name="T9" fmla="*/ 74083 h 6"/>
                <a:gd name="T10" fmla="*/ 0 w 5"/>
                <a:gd name="T11" fmla="*/ 185208 h 6"/>
                <a:gd name="T12" fmla="*/ 0 w 5"/>
                <a:gd name="T13" fmla="*/ 185208 h 6"/>
                <a:gd name="T14" fmla="*/ 188913 w 5"/>
                <a:gd name="T15" fmla="*/ 185208 h 6"/>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6"/>
                <a:gd name="T26" fmla="*/ 5 w 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6">
                  <a:moveTo>
                    <a:pt x="5" y="5"/>
                  </a:moveTo>
                  <a:cubicBezTo>
                    <a:pt x="4" y="4"/>
                    <a:pt x="4" y="4"/>
                    <a:pt x="4" y="4"/>
                  </a:cubicBezTo>
                  <a:cubicBezTo>
                    <a:pt x="3" y="3"/>
                    <a:pt x="3" y="2"/>
                    <a:pt x="3" y="2"/>
                  </a:cubicBezTo>
                  <a:cubicBezTo>
                    <a:pt x="2" y="1"/>
                    <a:pt x="2" y="0"/>
                    <a:pt x="2" y="0"/>
                  </a:cubicBezTo>
                  <a:cubicBezTo>
                    <a:pt x="2" y="0"/>
                    <a:pt x="2" y="2"/>
                    <a:pt x="2" y="2"/>
                  </a:cubicBezTo>
                  <a:cubicBezTo>
                    <a:pt x="2" y="3"/>
                    <a:pt x="1" y="4"/>
                    <a:pt x="0" y="5"/>
                  </a:cubicBezTo>
                  <a:cubicBezTo>
                    <a:pt x="0" y="5"/>
                    <a:pt x="0" y="5"/>
                    <a:pt x="0" y="5"/>
                  </a:cubicBezTo>
                  <a:cubicBezTo>
                    <a:pt x="1" y="6"/>
                    <a:pt x="5" y="5"/>
                    <a:pt x="5"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 name="Freeform 265"/>
            <p:cNvSpPr>
              <a:spLocks noChangeArrowheads="1"/>
            </p:cNvSpPr>
            <p:nvPr/>
          </p:nvSpPr>
          <p:spPr bwMode="auto">
            <a:xfrm>
              <a:off x="303213" y="1223962"/>
              <a:ext cx="530225" cy="1482725"/>
            </a:xfrm>
            <a:custGeom>
              <a:avLst/>
              <a:gdLst>
                <a:gd name="T0" fmla="*/ 530225 w 14"/>
                <a:gd name="T1" fmla="*/ 1445657 h 40"/>
                <a:gd name="T2" fmla="*/ 530225 w 14"/>
                <a:gd name="T3" fmla="*/ 1371521 h 40"/>
                <a:gd name="T4" fmla="*/ 416605 w 14"/>
                <a:gd name="T5" fmla="*/ 1000839 h 40"/>
                <a:gd name="T6" fmla="*/ 530225 w 14"/>
                <a:gd name="T7" fmla="*/ 556022 h 40"/>
                <a:gd name="T8" fmla="*/ 530225 w 14"/>
                <a:gd name="T9" fmla="*/ 148273 h 40"/>
                <a:gd name="T10" fmla="*/ 530225 w 14"/>
                <a:gd name="T11" fmla="*/ 148273 h 40"/>
                <a:gd name="T12" fmla="*/ 492352 w 14"/>
                <a:gd name="T13" fmla="*/ 222409 h 40"/>
                <a:gd name="T14" fmla="*/ 530225 w 14"/>
                <a:gd name="T15" fmla="*/ 407749 h 40"/>
                <a:gd name="T16" fmla="*/ 416605 w 14"/>
                <a:gd name="T17" fmla="*/ 815499 h 40"/>
                <a:gd name="T18" fmla="*/ 378732 w 14"/>
                <a:gd name="T19" fmla="*/ 778431 h 40"/>
                <a:gd name="T20" fmla="*/ 378732 w 14"/>
                <a:gd name="T21" fmla="*/ 556022 h 40"/>
                <a:gd name="T22" fmla="*/ 340859 w 14"/>
                <a:gd name="T23" fmla="*/ 556022 h 40"/>
                <a:gd name="T24" fmla="*/ 416605 w 14"/>
                <a:gd name="T25" fmla="*/ 407749 h 40"/>
                <a:gd name="T26" fmla="*/ 340859 w 14"/>
                <a:gd name="T27" fmla="*/ 481886 h 40"/>
                <a:gd name="T28" fmla="*/ 340859 w 14"/>
                <a:gd name="T29" fmla="*/ 370681 h 40"/>
                <a:gd name="T30" fmla="*/ 378732 w 14"/>
                <a:gd name="T31" fmla="*/ 148273 h 40"/>
                <a:gd name="T32" fmla="*/ 340859 w 14"/>
                <a:gd name="T33" fmla="*/ 296545 h 40"/>
                <a:gd name="T34" fmla="*/ 265113 w 14"/>
                <a:gd name="T35" fmla="*/ 333613 h 40"/>
                <a:gd name="T36" fmla="*/ 227239 w 14"/>
                <a:gd name="T37" fmla="*/ 74136 h 40"/>
                <a:gd name="T38" fmla="*/ 113620 w 14"/>
                <a:gd name="T39" fmla="*/ 0 h 40"/>
                <a:gd name="T40" fmla="*/ 37873 w 14"/>
                <a:gd name="T41" fmla="*/ 0 h 40"/>
                <a:gd name="T42" fmla="*/ 0 w 14"/>
                <a:gd name="T43" fmla="*/ 74136 h 40"/>
                <a:gd name="T44" fmla="*/ 151493 w 14"/>
                <a:gd name="T45" fmla="*/ 222409 h 40"/>
                <a:gd name="T46" fmla="*/ 189366 w 14"/>
                <a:gd name="T47" fmla="*/ 296545 h 40"/>
                <a:gd name="T48" fmla="*/ 37873 w 14"/>
                <a:gd name="T49" fmla="*/ 296545 h 40"/>
                <a:gd name="T50" fmla="*/ 227239 w 14"/>
                <a:gd name="T51" fmla="*/ 370681 h 40"/>
                <a:gd name="T52" fmla="*/ 113620 w 14"/>
                <a:gd name="T53" fmla="*/ 370681 h 40"/>
                <a:gd name="T54" fmla="*/ 265113 w 14"/>
                <a:gd name="T55" fmla="*/ 444818 h 40"/>
                <a:gd name="T56" fmla="*/ 302986 w 14"/>
                <a:gd name="T57" fmla="*/ 518954 h 40"/>
                <a:gd name="T58" fmla="*/ 416605 w 14"/>
                <a:gd name="T59" fmla="*/ 1037908 h 40"/>
                <a:gd name="T60" fmla="*/ 530225 w 14"/>
                <a:gd name="T61" fmla="*/ 1334453 h 40"/>
                <a:gd name="T62" fmla="*/ 378732 w 14"/>
                <a:gd name="T63" fmla="*/ 1334453 h 40"/>
                <a:gd name="T64" fmla="*/ 340859 w 14"/>
                <a:gd name="T65" fmla="*/ 1334453 h 40"/>
                <a:gd name="T66" fmla="*/ 340859 w 14"/>
                <a:gd name="T67" fmla="*/ 1371521 h 40"/>
                <a:gd name="T68" fmla="*/ 378732 w 14"/>
                <a:gd name="T69" fmla="*/ 1371521 h 40"/>
                <a:gd name="T70" fmla="*/ 378732 w 14"/>
                <a:gd name="T71" fmla="*/ 1445657 h 40"/>
                <a:gd name="T72" fmla="*/ 530225 w 14"/>
                <a:gd name="T73" fmla="*/ 1445657 h 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
                <a:gd name="T112" fmla="*/ 0 h 40"/>
                <a:gd name="T113" fmla="*/ 14 w 14"/>
                <a:gd name="T114" fmla="*/ 40 h 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 h="40">
                  <a:moveTo>
                    <a:pt x="14" y="39"/>
                  </a:moveTo>
                  <a:cubicBezTo>
                    <a:pt x="14" y="38"/>
                    <a:pt x="14" y="37"/>
                    <a:pt x="14" y="37"/>
                  </a:cubicBezTo>
                  <a:cubicBezTo>
                    <a:pt x="14" y="36"/>
                    <a:pt x="11" y="27"/>
                    <a:pt x="11" y="27"/>
                  </a:cubicBezTo>
                  <a:cubicBezTo>
                    <a:pt x="11" y="27"/>
                    <a:pt x="14" y="17"/>
                    <a:pt x="14" y="15"/>
                  </a:cubicBezTo>
                  <a:cubicBezTo>
                    <a:pt x="14" y="14"/>
                    <a:pt x="14" y="7"/>
                    <a:pt x="14" y="4"/>
                  </a:cubicBezTo>
                  <a:cubicBezTo>
                    <a:pt x="14" y="4"/>
                    <a:pt x="14" y="4"/>
                    <a:pt x="14" y="4"/>
                  </a:cubicBezTo>
                  <a:cubicBezTo>
                    <a:pt x="14" y="4"/>
                    <a:pt x="12" y="6"/>
                    <a:pt x="13" y="6"/>
                  </a:cubicBezTo>
                  <a:cubicBezTo>
                    <a:pt x="14" y="7"/>
                    <a:pt x="14" y="11"/>
                    <a:pt x="14" y="11"/>
                  </a:cubicBezTo>
                  <a:cubicBezTo>
                    <a:pt x="12" y="13"/>
                    <a:pt x="12" y="21"/>
                    <a:pt x="11" y="22"/>
                  </a:cubicBezTo>
                  <a:cubicBezTo>
                    <a:pt x="10" y="24"/>
                    <a:pt x="10" y="22"/>
                    <a:pt x="10" y="21"/>
                  </a:cubicBezTo>
                  <a:cubicBezTo>
                    <a:pt x="9" y="20"/>
                    <a:pt x="10" y="15"/>
                    <a:pt x="10" y="15"/>
                  </a:cubicBezTo>
                  <a:cubicBezTo>
                    <a:pt x="10" y="15"/>
                    <a:pt x="9" y="15"/>
                    <a:pt x="9" y="15"/>
                  </a:cubicBezTo>
                  <a:cubicBezTo>
                    <a:pt x="11" y="14"/>
                    <a:pt x="11" y="11"/>
                    <a:pt x="11" y="11"/>
                  </a:cubicBezTo>
                  <a:cubicBezTo>
                    <a:pt x="11" y="11"/>
                    <a:pt x="9" y="14"/>
                    <a:pt x="9" y="13"/>
                  </a:cubicBezTo>
                  <a:cubicBezTo>
                    <a:pt x="8" y="13"/>
                    <a:pt x="9" y="10"/>
                    <a:pt x="9" y="10"/>
                  </a:cubicBezTo>
                  <a:cubicBezTo>
                    <a:pt x="10" y="9"/>
                    <a:pt x="10" y="4"/>
                    <a:pt x="10" y="4"/>
                  </a:cubicBezTo>
                  <a:cubicBezTo>
                    <a:pt x="10" y="4"/>
                    <a:pt x="9" y="5"/>
                    <a:pt x="9" y="8"/>
                  </a:cubicBezTo>
                  <a:cubicBezTo>
                    <a:pt x="8" y="10"/>
                    <a:pt x="7" y="9"/>
                    <a:pt x="7" y="9"/>
                  </a:cubicBezTo>
                  <a:cubicBezTo>
                    <a:pt x="6" y="8"/>
                    <a:pt x="6" y="2"/>
                    <a:pt x="6" y="2"/>
                  </a:cubicBezTo>
                  <a:cubicBezTo>
                    <a:pt x="6" y="2"/>
                    <a:pt x="4" y="1"/>
                    <a:pt x="3" y="0"/>
                  </a:cubicBezTo>
                  <a:cubicBezTo>
                    <a:pt x="1" y="0"/>
                    <a:pt x="1" y="0"/>
                    <a:pt x="1" y="0"/>
                  </a:cubicBezTo>
                  <a:cubicBezTo>
                    <a:pt x="1" y="0"/>
                    <a:pt x="0" y="1"/>
                    <a:pt x="0" y="2"/>
                  </a:cubicBezTo>
                  <a:cubicBezTo>
                    <a:pt x="1" y="3"/>
                    <a:pt x="3" y="6"/>
                    <a:pt x="4" y="6"/>
                  </a:cubicBezTo>
                  <a:cubicBezTo>
                    <a:pt x="5" y="7"/>
                    <a:pt x="7" y="9"/>
                    <a:pt x="5" y="8"/>
                  </a:cubicBezTo>
                  <a:cubicBezTo>
                    <a:pt x="4" y="8"/>
                    <a:pt x="1" y="8"/>
                    <a:pt x="1" y="8"/>
                  </a:cubicBezTo>
                  <a:cubicBezTo>
                    <a:pt x="5" y="9"/>
                    <a:pt x="6" y="10"/>
                    <a:pt x="6" y="10"/>
                  </a:cubicBezTo>
                  <a:cubicBezTo>
                    <a:pt x="5" y="10"/>
                    <a:pt x="3" y="10"/>
                    <a:pt x="3" y="10"/>
                  </a:cubicBezTo>
                  <a:cubicBezTo>
                    <a:pt x="6" y="10"/>
                    <a:pt x="7" y="12"/>
                    <a:pt x="7" y="12"/>
                  </a:cubicBezTo>
                  <a:cubicBezTo>
                    <a:pt x="7" y="14"/>
                    <a:pt x="8" y="14"/>
                    <a:pt x="8" y="14"/>
                  </a:cubicBezTo>
                  <a:cubicBezTo>
                    <a:pt x="8" y="16"/>
                    <a:pt x="10" y="26"/>
                    <a:pt x="11" y="28"/>
                  </a:cubicBezTo>
                  <a:cubicBezTo>
                    <a:pt x="12" y="29"/>
                    <a:pt x="14" y="36"/>
                    <a:pt x="14" y="36"/>
                  </a:cubicBezTo>
                  <a:cubicBezTo>
                    <a:pt x="13" y="35"/>
                    <a:pt x="11" y="36"/>
                    <a:pt x="10" y="36"/>
                  </a:cubicBezTo>
                  <a:cubicBezTo>
                    <a:pt x="10" y="37"/>
                    <a:pt x="9" y="36"/>
                    <a:pt x="9" y="36"/>
                  </a:cubicBezTo>
                  <a:cubicBezTo>
                    <a:pt x="8" y="36"/>
                    <a:pt x="9" y="37"/>
                    <a:pt x="9" y="37"/>
                  </a:cubicBezTo>
                  <a:cubicBezTo>
                    <a:pt x="9" y="38"/>
                    <a:pt x="10" y="37"/>
                    <a:pt x="10" y="37"/>
                  </a:cubicBezTo>
                  <a:cubicBezTo>
                    <a:pt x="10" y="38"/>
                    <a:pt x="10" y="39"/>
                    <a:pt x="10" y="39"/>
                  </a:cubicBezTo>
                  <a:cubicBezTo>
                    <a:pt x="11" y="40"/>
                    <a:pt x="13" y="39"/>
                    <a:pt x="14" y="3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4" name="Freeform 266"/>
            <p:cNvSpPr>
              <a:spLocks noChangeArrowheads="1"/>
            </p:cNvSpPr>
            <p:nvPr/>
          </p:nvSpPr>
          <p:spPr bwMode="auto">
            <a:xfrm>
              <a:off x="1592263" y="334962"/>
              <a:ext cx="265113" cy="295275"/>
            </a:xfrm>
            <a:custGeom>
              <a:avLst/>
              <a:gdLst>
                <a:gd name="T0" fmla="*/ 37873 w 7"/>
                <a:gd name="T1" fmla="*/ 295275 h 8"/>
                <a:gd name="T2" fmla="*/ 75747 w 7"/>
                <a:gd name="T3" fmla="*/ 295275 h 8"/>
                <a:gd name="T4" fmla="*/ 189366 w 7"/>
                <a:gd name="T5" fmla="*/ 221456 h 8"/>
                <a:gd name="T6" fmla="*/ 189366 w 7"/>
                <a:gd name="T7" fmla="*/ 147638 h 8"/>
                <a:gd name="T8" fmla="*/ 227240 w 7"/>
                <a:gd name="T9" fmla="*/ 73819 h 8"/>
                <a:gd name="T10" fmla="*/ 189366 w 7"/>
                <a:gd name="T11" fmla="*/ 110728 h 8"/>
                <a:gd name="T12" fmla="*/ 189366 w 7"/>
                <a:gd name="T13" fmla="*/ 73819 h 8"/>
                <a:gd name="T14" fmla="*/ 227240 w 7"/>
                <a:gd name="T15" fmla="*/ 0 h 8"/>
                <a:gd name="T16" fmla="*/ 227240 w 7"/>
                <a:gd name="T17" fmla="*/ 0 h 8"/>
                <a:gd name="T18" fmla="*/ 189366 w 7"/>
                <a:gd name="T19" fmla="*/ 0 h 8"/>
                <a:gd name="T20" fmla="*/ 151493 w 7"/>
                <a:gd name="T21" fmla="*/ 36909 h 8"/>
                <a:gd name="T22" fmla="*/ 113620 w 7"/>
                <a:gd name="T23" fmla="*/ 110728 h 8"/>
                <a:gd name="T24" fmla="*/ 37873 w 7"/>
                <a:gd name="T25" fmla="*/ 184547 h 8"/>
                <a:gd name="T26" fmla="*/ 0 w 7"/>
                <a:gd name="T27" fmla="*/ 221456 h 8"/>
                <a:gd name="T28" fmla="*/ 37873 w 7"/>
                <a:gd name="T29" fmla="*/ 295275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
                <a:gd name="T46" fmla="*/ 0 h 8"/>
                <a:gd name="T47" fmla="*/ 7 w 7"/>
                <a:gd name="T48" fmla="*/ 8 h 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 h="8">
                  <a:moveTo>
                    <a:pt x="1" y="8"/>
                  </a:moveTo>
                  <a:cubicBezTo>
                    <a:pt x="1" y="8"/>
                    <a:pt x="2" y="8"/>
                    <a:pt x="2" y="8"/>
                  </a:cubicBezTo>
                  <a:cubicBezTo>
                    <a:pt x="3" y="8"/>
                    <a:pt x="5" y="6"/>
                    <a:pt x="5" y="6"/>
                  </a:cubicBezTo>
                  <a:cubicBezTo>
                    <a:pt x="5" y="6"/>
                    <a:pt x="5" y="5"/>
                    <a:pt x="5" y="4"/>
                  </a:cubicBezTo>
                  <a:cubicBezTo>
                    <a:pt x="6" y="4"/>
                    <a:pt x="6" y="3"/>
                    <a:pt x="6" y="2"/>
                  </a:cubicBezTo>
                  <a:cubicBezTo>
                    <a:pt x="5" y="3"/>
                    <a:pt x="5" y="3"/>
                    <a:pt x="5" y="3"/>
                  </a:cubicBezTo>
                  <a:cubicBezTo>
                    <a:pt x="5" y="3"/>
                    <a:pt x="5" y="2"/>
                    <a:pt x="5" y="2"/>
                  </a:cubicBezTo>
                  <a:cubicBezTo>
                    <a:pt x="5" y="2"/>
                    <a:pt x="7" y="0"/>
                    <a:pt x="6" y="0"/>
                  </a:cubicBezTo>
                  <a:cubicBezTo>
                    <a:pt x="6" y="0"/>
                    <a:pt x="6" y="0"/>
                    <a:pt x="6" y="0"/>
                  </a:cubicBezTo>
                  <a:cubicBezTo>
                    <a:pt x="5" y="0"/>
                    <a:pt x="5" y="0"/>
                    <a:pt x="5" y="0"/>
                  </a:cubicBezTo>
                  <a:cubicBezTo>
                    <a:pt x="5" y="1"/>
                    <a:pt x="4" y="1"/>
                    <a:pt x="4" y="1"/>
                  </a:cubicBezTo>
                  <a:cubicBezTo>
                    <a:pt x="4" y="2"/>
                    <a:pt x="3" y="3"/>
                    <a:pt x="3" y="3"/>
                  </a:cubicBezTo>
                  <a:cubicBezTo>
                    <a:pt x="3" y="4"/>
                    <a:pt x="2" y="4"/>
                    <a:pt x="1" y="5"/>
                  </a:cubicBezTo>
                  <a:cubicBezTo>
                    <a:pt x="1" y="6"/>
                    <a:pt x="0" y="6"/>
                    <a:pt x="0" y="6"/>
                  </a:cubicBezTo>
                  <a:cubicBezTo>
                    <a:pt x="0" y="6"/>
                    <a:pt x="0" y="7"/>
                    <a:pt x="1"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5" name="Freeform 267"/>
            <p:cNvSpPr>
              <a:spLocks noChangeArrowheads="1"/>
            </p:cNvSpPr>
            <p:nvPr/>
          </p:nvSpPr>
          <p:spPr bwMode="auto">
            <a:xfrm>
              <a:off x="341313" y="446087"/>
              <a:ext cx="114300" cy="147638"/>
            </a:xfrm>
            <a:custGeom>
              <a:avLst/>
              <a:gdLst>
                <a:gd name="T0" fmla="*/ 0 w 72"/>
                <a:gd name="T1" fmla="*/ 111125 h 93"/>
                <a:gd name="T2" fmla="*/ 114300 w 72"/>
                <a:gd name="T3" fmla="*/ 0 h 93"/>
                <a:gd name="T4" fmla="*/ 0 w 72"/>
                <a:gd name="T5" fmla="*/ 147638 h 93"/>
                <a:gd name="T6" fmla="*/ 0 w 72"/>
                <a:gd name="T7" fmla="*/ 111125 h 93"/>
                <a:gd name="T8" fmla="*/ 0 60000 65536"/>
                <a:gd name="T9" fmla="*/ 0 60000 65536"/>
                <a:gd name="T10" fmla="*/ 0 60000 65536"/>
                <a:gd name="T11" fmla="*/ 0 60000 65536"/>
                <a:gd name="T12" fmla="*/ 0 w 72"/>
                <a:gd name="T13" fmla="*/ 0 h 93"/>
                <a:gd name="T14" fmla="*/ 72 w 72"/>
                <a:gd name="T15" fmla="*/ 93 h 93"/>
              </a:gdLst>
              <a:ahLst/>
              <a:cxnLst>
                <a:cxn ang="T8">
                  <a:pos x="T0" y="T1"/>
                </a:cxn>
                <a:cxn ang="T9">
                  <a:pos x="T2" y="T3"/>
                </a:cxn>
                <a:cxn ang="T10">
                  <a:pos x="T4" y="T5"/>
                </a:cxn>
                <a:cxn ang="T11">
                  <a:pos x="T6" y="T7"/>
                </a:cxn>
              </a:cxnLst>
              <a:rect l="T12" t="T13" r="T14" b="T15"/>
              <a:pathLst>
                <a:path w="72" h="93">
                  <a:moveTo>
                    <a:pt x="0" y="70"/>
                  </a:moveTo>
                  <a:lnTo>
                    <a:pt x="72" y="0"/>
                  </a:lnTo>
                  <a:lnTo>
                    <a:pt x="0" y="93"/>
                  </a:lnTo>
                  <a:lnTo>
                    <a:pt x="0" y="7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6" name="Freeform 268"/>
            <p:cNvSpPr>
              <a:spLocks noChangeArrowheads="1"/>
            </p:cNvSpPr>
            <p:nvPr/>
          </p:nvSpPr>
          <p:spPr bwMode="auto">
            <a:xfrm>
              <a:off x="530225" y="482600"/>
              <a:ext cx="303213" cy="704850"/>
            </a:xfrm>
            <a:custGeom>
              <a:avLst/>
              <a:gdLst>
                <a:gd name="T0" fmla="*/ 0 w 8"/>
                <a:gd name="T1" fmla="*/ 0 h 19"/>
                <a:gd name="T2" fmla="*/ 113705 w 8"/>
                <a:gd name="T3" fmla="*/ 74195 h 19"/>
                <a:gd name="T4" fmla="*/ 189508 w 8"/>
                <a:gd name="T5" fmla="*/ 370974 h 19"/>
                <a:gd name="T6" fmla="*/ 303213 w 8"/>
                <a:gd name="T7" fmla="*/ 667753 h 19"/>
                <a:gd name="T8" fmla="*/ 75803 w 8"/>
                <a:gd name="T9" fmla="*/ 667753 h 19"/>
                <a:gd name="T10" fmla="*/ 189508 w 8"/>
                <a:gd name="T11" fmla="*/ 593558 h 19"/>
                <a:gd name="T12" fmla="*/ 75803 w 8"/>
                <a:gd name="T13" fmla="*/ 445168 h 19"/>
                <a:gd name="T14" fmla="*/ 113705 w 8"/>
                <a:gd name="T15" fmla="*/ 370974 h 19"/>
                <a:gd name="T16" fmla="*/ 75803 w 8"/>
                <a:gd name="T17" fmla="*/ 111292 h 19"/>
                <a:gd name="T18" fmla="*/ 0 w 8"/>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9"/>
                <a:gd name="T32" fmla="*/ 8 w 8"/>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9">
                  <a:moveTo>
                    <a:pt x="0" y="0"/>
                  </a:moveTo>
                  <a:cubicBezTo>
                    <a:pt x="3" y="2"/>
                    <a:pt x="3" y="2"/>
                    <a:pt x="3" y="2"/>
                  </a:cubicBezTo>
                  <a:cubicBezTo>
                    <a:pt x="5" y="10"/>
                    <a:pt x="5" y="10"/>
                    <a:pt x="5" y="10"/>
                  </a:cubicBezTo>
                  <a:cubicBezTo>
                    <a:pt x="8" y="18"/>
                    <a:pt x="8" y="18"/>
                    <a:pt x="8" y="18"/>
                  </a:cubicBezTo>
                  <a:cubicBezTo>
                    <a:pt x="8" y="18"/>
                    <a:pt x="3" y="19"/>
                    <a:pt x="2" y="18"/>
                  </a:cubicBezTo>
                  <a:cubicBezTo>
                    <a:pt x="2" y="18"/>
                    <a:pt x="5" y="19"/>
                    <a:pt x="5" y="16"/>
                  </a:cubicBezTo>
                  <a:cubicBezTo>
                    <a:pt x="4" y="13"/>
                    <a:pt x="3" y="13"/>
                    <a:pt x="2" y="12"/>
                  </a:cubicBezTo>
                  <a:cubicBezTo>
                    <a:pt x="2" y="12"/>
                    <a:pt x="3" y="12"/>
                    <a:pt x="3" y="10"/>
                  </a:cubicBezTo>
                  <a:cubicBezTo>
                    <a:pt x="3" y="8"/>
                    <a:pt x="2" y="3"/>
                    <a:pt x="2" y="3"/>
                  </a:cubicBezTo>
                  <a:cubicBezTo>
                    <a:pt x="2" y="3"/>
                    <a:pt x="1" y="2"/>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7" name="Freeform 269"/>
            <p:cNvSpPr>
              <a:spLocks noChangeArrowheads="1"/>
            </p:cNvSpPr>
            <p:nvPr/>
          </p:nvSpPr>
          <p:spPr bwMode="auto">
            <a:xfrm>
              <a:off x="0" y="371475"/>
              <a:ext cx="379413" cy="1111250"/>
            </a:xfrm>
            <a:custGeom>
              <a:avLst/>
              <a:gdLst>
                <a:gd name="T0" fmla="*/ 189707 w 10"/>
                <a:gd name="T1" fmla="*/ 1111250 h 30"/>
                <a:gd name="T2" fmla="*/ 265589 w 10"/>
                <a:gd name="T3" fmla="*/ 1000125 h 30"/>
                <a:gd name="T4" fmla="*/ 379413 w 10"/>
                <a:gd name="T5" fmla="*/ 592667 h 30"/>
                <a:gd name="T6" fmla="*/ 379413 w 10"/>
                <a:gd name="T7" fmla="*/ 0 h 30"/>
                <a:gd name="T8" fmla="*/ 341472 w 10"/>
                <a:gd name="T9" fmla="*/ 74083 h 30"/>
                <a:gd name="T10" fmla="*/ 113824 w 10"/>
                <a:gd name="T11" fmla="*/ 148167 h 30"/>
                <a:gd name="T12" fmla="*/ 0 w 10"/>
                <a:gd name="T13" fmla="*/ 629708 h 30"/>
                <a:gd name="T14" fmla="*/ 37941 w 10"/>
                <a:gd name="T15" fmla="*/ 814917 h 30"/>
                <a:gd name="T16" fmla="*/ 189707 w 10"/>
                <a:gd name="T17" fmla="*/ 111125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30"/>
                <a:gd name="T29" fmla="*/ 10 w 1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30">
                  <a:moveTo>
                    <a:pt x="5" y="30"/>
                  </a:moveTo>
                  <a:cubicBezTo>
                    <a:pt x="5" y="30"/>
                    <a:pt x="5" y="28"/>
                    <a:pt x="7" y="27"/>
                  </a:cubicBezTo>
                  <a:cubicBezTo>
                    <a:pt x="7" y="27"/>
                    <a:pt x="10" y="21"/>
                    <a:pt x="10" y="16"/>
                  </a:cubicBezTo>
                  <a:cubicBezTo>
                    <a:pt x="10" y="10"/>
                    <a:pt x="10" y="2"/>
                    <a:pt x="10" y="0"/>
                  </a:cubicBezTo>
                  <a:cubicBezTo>
                    <a:pt x="10" y="0"/>
                    <a:pt x="10" y="1"/>
                    <a:pt x="9" y="2"/>
                  </a:cubicBezTo>
                  <a:cubicBezTo>
                    <a:pt x="9" y="2"/>
                    <a:pt x="4" y="3"/>
                    <a:pt x="3" y="4"/>
                  </a:cubicBezTo>
                  <a:cubicBezTo>
                    <a:pt x="3" y="4"/>
                    <a:pt x="1" y="8"/>
                    <a:pt x="0" y="17"/>
                  </a:cubicBezTo>
                  <a:cubicBezTo>
                    <a:pt x="0" y="17"/>
                    <a:pt x="1" y="22"/>
                    <a:pt x="1" y="22"/>
                  </a:cubicBezTo>
                  <a:cubicBezTo>
                    <a:pt x="2" y="23"/>
                    <a:pt x="3" y="27"/>
                    <a:pt x="5" y="3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8" name="Freeform 270"/>
            <p:cNvSpPr>
              <a:spLocks noChangeArrowheads="1"/>
            </p:cNvSpPr>
            <p:nvPr/>
          </p:nvSpPr>
          <p:spPr bwMode="auto">
            <a:xfrm>
              <a:off x="1630363" y="334962"/>
              <a:ext cx="227013" cy="295275"/>
            </a:xfrm>
            <a:custGeom>
              <a:avLst/>
              <a:gdLst>
                <a:gd name="T0" fmla="*/ 189178 w 6"/>
                <a:gd name="T1" fmla="*/ 0 h 8"/>
                <a:gd name="T2" fmla="*/ 189178 w 6"/>
                <a:gd name="T3" fmla="*/ 0 h 8"/>
                <a:gd name="T4" fmla="*/ 151342 w 6"/>
                <a:gd name="T5" fmla="*/ 73819 h 8"/>
                <a:gd name="T6" fmla="*/ 151342 w 6"/>
                <a:gd name="T7" fmla="*/ 110728 h 8"/>
                <a:gd name="T8" fmla="*/ 189178 w 6"/>
                <a:gd name="T9" fmla="*/ 110728 h 8"/>
                <a:gd name="T10" fmla="*/ 113507 w 6"/>
                <a:gd name="T11" fmla="*/ 184547 h 8"/>
                <a:gd name="T12" fmla="*/ 37836 w 6"/>
                <a:gd name="T13" fmla="*/ 258366 h 8"/>
                <a:gd name="T14" fmla="*/ 0 w 6"/>
                <a:gd name="T15" fmla="*/ 258366 h 8"/>
                <a:gd name="T16" fmla="*/ 0 w 6"/>
                <a:gd name="T17" fmla="*/ 295275 h 8"/>
                <a:gd name="T18" fmla="*/ 0 w 6"/>
                <a:gd name="T19" fmla="*/ 295275 h 8"/>
                <a:gd name="T20" fmla="*/ 37836 w 6"/>
                <a:gd name="T21" fmla="*/ 295275 h 8"/>
                <a:gd name="T22" fmla="*/ 151342 w 6"/>
                <a:gd name="T23" fmla="*/ 221456 h 8"/>
                <a:gd name="T24" fmla="*/ 151342 w 6"/>
                <a:gd name="T25" fmla="*/ 147638 h 8"/>
                <a:gd name="T26" fmla="*/ 189178 w 6"/>
                <a:gd name="T27" fmla="*/ 73819 h 8"/>
                <a:gd name="T28" fmla="*/ 151342 w 6"/>
                <a:gd name="T29" fmla="*/ 110728 h 8"/>
                <a:gd name="T30" fmla="*/ 151342 w 6"/>
                <a:gd name="T31" fmla="*/ 73819 h 8"/>
                <a:gd name="T32" fmla="*/ 189178 w 6"/>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5" y="0"/>
                  </a:moveTo>
                  <a:cubicBezTo>
                    <a:pt x="5" y="0"/>
                    <a:pt x="5" y="0"/>
                    <a:pt x="5" y="0"/>
                  </a:cubicBezTo>
                  <a:cubicBezTo>
                    <a:pt x="5" y="0"/>
                    <a:pt x="4" y="2"/>
                    <a:pt x="4" y="2"/>
                  </a:cubicBezTo>
                  <a:cubicBezTo>
                    <a:pt x="4" y="3"/>
                    <a:pt x="4" y="3"/>
                    <a:pt x="4" y="3"/>
                  </a:cubicBezTo>
                  <a:cubicBezTo>
                    <a:pt x="4" y="3"/>
                    <a:pt x="4" y="3"/>
                    <a:pt x="5" y="3"/>
                  </a:cubicBezTo>
                  <a:cubicBezTo>
                    <a:pt x="4" y="4"/>
                    <a:pt x="3" y="5"/>
                    <a:pt x="3" y="5"/>
                  </a:cubicBezTo>
                  <a:cubicBezTo>
                    <a:pt x="3" y="5"/>
                    <a:pt x="3" y="6"/>
                    <a:pt x="1" y="7"/>
                  </a:cubicBezTo>
                  <a:cubicBezTo>
                    <a:pt x="0" y="8"/>
                    <a:pt x="0" y="7"/>
                    <a:pt x="0" y="7"/>
                  </a:cubicBezTo>
                  <a:cubicBezTo>
                    <a:pt x="0" y="8"/>
                    <a:pt x="0" y="8"/>
                    <a:pt x="0" y="8"/>
                  </a:cubicBezTo>
                  <a:cubicBezTo>
                    <a:pt x="0" y="8"/>
                    <a:pt x="0" y="8"/>
                    <a:pt x="0" y="8"/>
                  </a:cubicBezTo>
                  <a:cubicBezTo>
                    <a:pt x="0" y="8"/>
                    <a:pt x="1" y="8"/>
                    <a:pt x="1" y="8"/>
                  </a:cubicBezTo>
                  <a:cubicBezTo>
                    <a:pt x="2" y="8"/>
                    <a:pt x="4" y="6"/>
                    <a:pt x="4" y="6"/>
                  </a:cubicBezTo>
                  <a:cubicBezTo>
                    <a:pt x="4" y="6"/>
                    <a:pt x="4" y="5"/>
                    <a:pt x="4" y="4"/>
                  </a:cubicBezTo>
                  <a:cubicBezTo>
                    <a:pt x="5" y="4"/>
                    <a:pt x="5" y="3"/>
                    <a:pt x="5" y="2"/>
                  </a:cubicBezTo>
                  <a:cubicBezTo>
                    <a:pt x="4" y="3"/>
                    <a:pt x="4" y="3"/>
                    <a:pt x="4" y="3"/>
                  </a:cubicBezTo>
                  <a:cubicBezTo>
                    <a:pt x="4" y="3"/>
                    <a:pt x="4" y="2"/>
                    <a:pt x="4" y="2"/>
                  </a:cubicBezTo>
                  <a:cubicBezTo>
                    <a:pt x="4" y="2"/>
                    <a:pt x="6" y="0"/>
                    <a:pt x="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9" name="Freeform 271"/>
            <p:cNvSpPr>
              <a:spLocks noChangeArrowheads="1"/>
            </p:cNvSpPr>
            <p:nvPr/>
          </p:nvSpPr>
          <p:spPr bwMode="auto">
            <a:xfrm>
              <a:off x="341313" y="1187450"/>
              <a:ext cx="455613" cy="111125"/>
            </a:xfrm>
            <a:custGeom>
              <a:avLst/>
              <a:gdLst>
                <a:gd name="T0" fmla="*/ 417645 w 12"/>
                <a:gd name="T1" fmla="*/ 0 h 3"/>
                <a:gd name="T2" fmla="*/ 0 w 12"/>
                <a:gd name="T3" fmla="*/ 37042 h 3"/>
                <a:gd name="T4" fmla="*/ 0 w 12"/>
                <a:gd name="T5" fmla="*/ 74083 h 3"/>
                <a:gd name="T6" fmla="*/ 455613 w 12"/>
                <a:gd name="T7" fmla="*/ 37042 h 3"/>
                <a:gd name="T8" fmla="*/ 417645 w 12"/>
                <a:gd name="T9" fmla="*/ 0 h 3"/>
                <a:gd name="T10" fmla="*/ 0 60000 65536"/>
                <a:gd name="T11" fmla="*/ 0 60000 65536"/>
                <a:gd name="T12" fmla="*/ 0 60000 65536"/>
                <a:gd name="T13" fmla="*/ 0 60000 65536"/>
                <a:gd name="T14" fmla="*/ 0 60000 65536"/>
                <a:gd name="T15" fmla="*/ 0 w 12"/>
                <a:gd name="T16" fmla="*/ 0 h 3"/>
                <a:gd name="T17" fmla="*/ 12 w 12"/>
                <a:gd name="T18" fmla="*/ 3 h 3"/>
              </a:gdLst>
              <a:ahLst/>
              <a:cxnLst>
                <a:cxn ang="T10">
                  <a:pos x="T0" y="T1"/>
                </a:cxn>
                <a:cxn ang="T11">
                  <a:pos x="T2" y="T3"/>
                </a:cxn>
                <a:cxn ang="T12">
                  <a:pos x="T4" y="T5"/>
                </a:cxn>
                <a:cxn ang="T13">
                  <a:pos x="T6" y="T7"/>
                </a:cxn>
                <a:cxn ang="T14">
                  <a:pos x="T8" y="T9"/>
                </a:cxn>
              </a:cxnLst>
              <a:rect l="T15" t="T16" r="T17" b="T18"/>
              <a:pathLst>
                <a:path w="12" h="3">
                  <a:moveTo>
                    <a:pt x="11" y="0"/>
                  </a:moveTo>
                  <a:cubicBezTo>
                    <a:pt x="7" y="2"/>
                    <a:pt x="3" y="1"/>
                    <a:pt x="0" y="1"/>
                  </a:cubicBezTo>
                  <a:cubicBezTo>
                    <a:pt x="0" y="1"/>
                    <a:pt x="0" y="2"/>
                    <a:pt x="0" y="2"/>
                  </a:cubicBezTo>
                  <a:cubicBezTo>
                    <a:pt x="0" y="2"/>
                    <a:pt x="7" y="3"/>
                    <a:pt x="12" y="1"/>
                  </a:cubicBezTo>
                  <a:lnTo>
                    <a:pt x="1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0" name="Freeform 272"/>
            <p:cNvSpPr>
              <a:spLocks noChangeArrowheads="1"/>
            </p:cNvSpPr>
            <p:nvPr/>
          </p:nvSpPr>
          <p:spPr bwMode="auto">
            <a:xfrm>
              <a:off x="265113" y="482600"/>
              <a:ext cx="114300" cy="592138"/>
            </a:xfrm>
            <a:custGeom>
              <a:avLst/>
              <a:gdLst>
                <a:gd name="T0" fmla="*/ 76200 w 3"/>
                <a:gd name="T1" fmla="*/ 592138 h 16"/>
                <a:gd name="T2" fmla="*/ 114300 w 3"/>
                <a:gd name="T3" fmla="*/ 481112 h 16"/>
                <a:gd name="T4" fmla="*/ 114300 w 3"/>
                <a:gd name="T5" fmla="*/ 444104 h 16"/>
                <a:gd name="T6" fmla="*/ 0 w 3"/>
                <a:gd name="T7" fmla="*/ 74017 h 16"/>
                <a:gd name="T8" fmla="*/ 38100 w 3"/>
                <a:gd name="T9" fmla="*/ 74017 h 16"/>
                <a:gd name="T10" fmla="*/ 0 w 3"/>
                <a:gd name="T11" fmla="*/ 0 h 16"/>
                <a:gd name="T12" fmla="*/ 38100 w 3"/>
                <a:gd name="T13" fmla="*/ 37009 h 16"/>
                <a:gd name="T14" fmla="*/ 0 w 3"/>
                <a:gd name="T15" fmla="*/ 74017 h 16"/>
                <a:gd name="T16" fmla="*/ 76200 w 3"/>
                <a:gd name="T17" fmla="*/ 592138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6"/>
                <a:gd name="T29" fmla="*/ 3 w 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6">
                  <a:moveTo>
                    <a:pt x="2" y="16"/>
                  </a:moveTo>
                  <a:cubicBezTo>
                    <a:pt x="3" y="15"/>
                    <a:pt x="3" y="14"/>
                    <a:pt x="3" y="13"/>
                  </a:cubicBezTo>
                  <a:cubicBezTo>
                    <a:pt x="3" y="13"/>
                    <a:pt x="3" y="12"/>
                    <a:pt x="3" y="12"/>
                  </a:cubicBezTo>
                  <a:cubicBezTo>
                    <a:pt x="2" y="8"/>
                    <a:pt x="0" y="2"/>
                    <a:pt x="0" y="2"/>
                  </a:cubicBezTo>
                  <a:cubicBezTo>
                    <a:pt x="1" y="2"/>
                    <a:pt x="1" y="2"/>
                    <a:pt x="1" y="2"/>
                  </a:cubicBezTo>
                  <a:cubicBezTo>
                    <a:pt x="0" y="1"/>
                    <a:pt x="0" y="0"/>
                    <a:pt x="0" y="0"/>
                  </a:cubicBezTo>
                  <a:cubicBezTo>
                    <a:pt x="1" y="1"/>
                    <a:pt x="1" y="1"/>
                    <a:pt x="1" y="1"/>
                  </a:cubicBezTo>
                  <a:cubicBezTo>
                    <a:pt x="0" y="2"/>
                    <a:pt x="0" y="2"/>
                    <a:pt x="0" y="2"/>
                  </a:cubicBezTo>
                  <a:cubicBezTo>
                    <a:pt x="1" y="8"/>
                    <a:pt x="2" y="14"/>
                    <a:pt x="2" y="1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1" name="Freeform 273"/>
            <p:cNvSpPr>
              <a:spLocks noChangeArrowheads="1"/>
            </p:cNvSpPr>
            <p:nvPr/>
          </p:nvSpPr>
          <p:spPr bwMode="auto">
            <a:xfrm>
              <a:off x="1592263" y="519112"/>
              <a:ext cx="76200" cy="149225"/>
            </a:xfrm>
            <a:custGeom>
              <a:avLst/>
              <a:gdLst>
                <a:gd name="T0" fmla="*/ 38100 w 2"/>
                <a:gd name="T1" fmla="*/ 0 h 4"/>
                <a:gd name="T2" fmla="*/ 0 w 2"/>
                <a:gd name="T3" fmla="*/ 37306 h 4"/>
                <a:gd name="T4" fmla="*/ 38100 w 2"/>
                <a:gd name="T5" fmla="*/ 149225 h 4"/>
                <a:gd name="T6" fmla="*/ 38100 w 2"/>
                <a:gd name="T7" fmla="*/ 0 h 4"/>
                <a:gd name="T8" fmla="*/ 0 60000 65536"/>
                <a:gd name="T9" fmla="*/ 0 60000 65536"/>
                <a:gd name="T10" fmla="*/ 0 60000 65536"/>
                <a:gd name="T11" fmla="*/ 0 60000 65536"/>
                <a:gd name="T12" fmla="*/ 0 w 2"/>
                <a:gd name="T13" fmla="*/ 0 h 4"/>
                <a:gd name="T14" fmla="*/ 2 w 2"/>
                <a:gd name="T15" fmla="*/ 4 h 4"/>
              </a:gdLst>
              <a:ahLst/>
              <a:cxnLst>
                <a:cxn ang="T8">
                  <a:pos x="T0" y="T1"/>
                </a:cxn>
                <a:cxn ang="T9">
                  <a:pos x="T2" y="T3"/>
                </a:cxn>
                <a:cxn ang="T10">
                  <a:pos x="T4" y="T5"/>
                </a:cxn>
                <a:cxn ang="T11">
                  <a:pos x="T6" y="T7"/>
                </a:cxn>
              </a:cxnLst>
              <a:rect l="T12" t="T13" r="T14" b="T15"/>
              <a:pathLst>
                <a:path w="2" h="4">
                  <a:moveTo>
                    <a:pt x="1" y="0"/>
                  </a:moveTo>
                  <a:cubicBezTo>
                    <a:pt x="0" y="1"/>
                    <a:pt x="0" y="1"/>
                    <a:pt x="0" y="1"/>
                  </a:cubicBezTo>
                  <a:cubicBezTo>
                    <a:pt x="1" y="4"/>
                    <a:pt x="1" y="4"/>
                    <a:pt x="1" y="4"/>
                  </a:cubicBezTo>
                  <a:cubicBezTo>
                    <a:pt x="1" y="4"/>
                    <a:pt x="2" y="2"/>
                    <a:pt x="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2" name="Freeform 274"/>
            <p:cNvSpPr>
              <a:spLocks noChangeArrowheads="1"/>
            </p:cNvSpPr>
            <p:nvPr/>
          </p:nvSpPr>
          <p:spPr bwMode="auto">
            <a:xfrm>
              <a:off x="265113" y="779462"/>
              <a:ext cx="1" cy="73025"/>
            </a:xfrm>
            <a:custGeom>
              <a:avLst/>
              <a:gdLst>
                <a:gd name="T0" fmla="*/ 0 w 1"/>
                <a:gd name="T1" fmla="*/ 0 h 2"/>
                <a:gd name="T2" fmla="*/ 0 w 1"/>
                <a:gd name="T3" fmla="*/ 73025 h 2"/>
                <a:gd name="T4" fmla="*/ 0 w 1"/>
                <a:gd name="T5" fmla="*/ 36513 h 2"/>
                <a:gd name="T6" fmla="*/ 0 w 1"/>
                <a:gd name="T7" fmla="*/ 0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0"/>
                  </a:moveTo>
                  <a:cubicBezTo>
                    <a:pt x="0" y="0"/>
                    <a:pt x="0" y="0"/>
                    <a:pt x="0" y="2"/>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 name="Freeform 275"/>
            <p:cNvSpPr>
              <a:spLocks noChangeArrowheads="1"/>
            </p:cNvSpPr>
            <p:nvPr/>
          </p:nvSpPr>
          <p:spPr bwMode="auto">
            <a:xfrm>
              <a:off x="38100" y="557212"/>
              <a:ext cx="265113" cy="814388"/>
            </a:xfrm>
            <a:custGeom>
              <a:avLst/>
              <a:gdLst>
                <a:gd name="T0" fmla="*/ 265113 w 7"/>
                <a:gd name="T1" fmla="*/ 777370 h 22"/>
                <a:gd name="T2" fmla="*/ 227240 w 7"/>
                <a:gd name="T3" fmla="*/ 592282 h 22"/>
                <a:gd name="T4" fmla="*/ 227240 w 7"/>
                <a:gd name="T5" fmla="*/ 296141 h 22"/>
                <a:gd name="T6" fmla="*/ 189366 w 7"/>
                <a:gd name="T7" fmla="*/ 518247 h 22"/>
                <a:gd name="T8" fmla="*/ 189366 w 7"/>
                <a:gd name="T9" fmla="*/ 222106 h 22"/>
                <a:gd name="T10" fmla="*/ 189366 w 7"/>
                <a:gd name="T11" fmla="*/ 592282 h 22"/>
                <a:gd name="T12" fmla="*/ 113620 w 7"/>
                <a:gd name="T13" fmla="*/ 370176 h 22"/>
                <a:gd name="T14" fmla="*/ 75747 w 7"/>
                <a:gd name="T15" fmla="*/ 0 h 22"/>
                <a:gd name="T16" fmla="*/ 75747 w 7"/>
                <a:gd name="T17" fmla="*/ 333159 h 22"/>
                <a:gd name="T18" fmla="*/ 0 w 7"/>
                <a:gd name="T19" fmla="*/ 259123 h 22"/>
                <a:gd name="T20" fmla="*/ 75747 w 7"/>
                <a:gd name="T21" fmla="*/ 370176 h 22"/>
                <a:gd name="T22" fmla="*/ 75747 w 7"/>
                <a:gd name="T23" fmla="*/ 407194 h 22"/>
                <a:gd name="T24" fmla="*/ 75747 w 7"/>
                <a:gd name="T25" fmla="*/ 444212 h 22"/>
                <a:gd name="T26" fmla="*/ 37873 w 7"/>
                <a:gd name="T27" fmla="*/ 481229 h 22"/>
                <a:gd name="T28" fmla="*/ 113620 w 7"/>
                <a:gd name="T29" fmla="*/ 481229 h 22"/>
                <a:gd name="T30" fmla="*/ 37873 w 7"/>
                <a:gd name="T31" fmla="*/ 481229 h 22"/>
                <a:gd name="T32" fmla="*/ 113620 w 7"/>
                <a:gd name="T33" fmla="*/ 555265 h 22"/>
                <a:gd name="T34" fmla="*/ 227240 w 7"/>
                <a:gd name="T35" fmla="*/ 814388 h 22"/>
                <a:gd name="T36" fmla="*/ 265113 w 7"/>
                <a:gd name="T37" fmla="*/ 77737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
                <a:gd name="T58" fmla="*/ 0 h 22"/>
                <a:gd name="T59" fmla="*/ 7 w 7"/>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 h="22">
                  <a:moveTo>
                    <a:pt x="7" y="21"/>
                  </a:moveTo>
                  <a:cubicBezTo>
                    <a:pt x="6" y="19"/>
                    <a:pt x="6" y="16"/>
                    <a:pt x="6" y="16"/>
                  </a:cubicBezTo>
                  <a:cubicBezTo>
                    <a:pt x="6" y="13"/>
                    <a:pt x="6" y="10"/>
                    <a:pt x="6" y="8"/>
                  </a:cubicBezTo>
                  <a:cubicBezTo>
                    <a:pt x="6" y="10"/>
                    <a:pt x="5" y="14"/>
                    <a:pt x="5" y="14"/>
                  </a:cubicBezTo>
                  <a:cubicBezTo>
                    <a:pt x="5" y="12"/>
                    <a:pt x="5" y="6"/>
                    <a:pt x="5" y="6"/>
                  </a:cubicBezTo>
                  <a:cubicBezTo>
                    <a:pt x="5" y="6"/>
                    <a:pt x="5" y="16"/>
                    <a:pt x="5" y="16"/>
                  </a:cubicBezTo>
                  <a:cubicBezTo>
                    <a:pt x="4" y="14"/>
                    <a:pt x="3" y="10"/>
                    <a:pt x="3" y="10"/>
                  </a:cubicBezTo>
                  <a:cubicBezTo>
                    <a:pt x="4" y="7"/>
                    <a:pt x="2" y="0"/>
                    <a:pt x="2" y="0"/>
                  </a:cubicBezTo>
                  <a:cubicBezTo>
                    <a:pt x="2" y="0"/>
                    <a:pt x="3" y="9"/>
                    <a:pt x="2" y="9"/>
                  </a:cubicBezTo>
                  <a:cubicBezTo>
                    <a:pt x="1" y="10"/>
                    <a:pt x="0" y="7"/>
                    <a:pt x="0" y="7"/>
                  </a:cubicBezTo>
                  <a:cubicBezTo>
                    <a:pt x="1" y="9"/>
                    <a:pt x="2" y="10"/>
                    <a:pt x="2" y="10"/>
                  </a:cubicBezTo>
                  <a:cubicBezTo>
                    <a:pt x="2" y="10"/>
                    <a:pt x="2" y="11"/>
                    <a:pt x="2" y="11"/>
                  </a:cubicBezTo>
                  <a:cubicBezTo>
                    <a:pt x="2" y="11"/>
                    <a:pt x="2" y="12"/>
                    <a:pt x="2" y="12"/>
                  </a:cubicBezTo>
                  <a:cubicBezTo>
                    <a:pt x="2" y="12"/>
                    <a:pt x="1" y="13"/>
                    <a:pt x="1" y="13"/>
                  </a:cubicBezTo>
                  <a:cubicBezTo>
                    <a:pt x="2" y="12"/>
                    <a:pt x="3" y="13"/>
                    <a:pt x="3" y="13"/>
                  </a:cubicBezTo>
                  <a:cubicBezTo>
                    <a:pt x="2" y="12"/>
                    <a:pt x="1" y="13"/>
                    <a:pt x="1" y="13"/>
                  </a:cubicBezTo>
                  <a:cubicBezTo>
                    <a:pt x="2" y="13"/>
                    <a:pt x="3" y="14"/>
                    <a:pt x="3" y="15"/>
                  </a:cubicBezTo>
                  <a:cubicBezTo>
                    <a:pt x="4" y="15"/>
                    <a:pt x="5" y="19"/>
                    <a:pt x="6" y="22"/>
                  </a:cubicBezTo>
                  <a:cubicBezTo>
                    <a:pt x="6" y="22"/>
                    <a:pt x="7" y="21"/>
                    <a:pt x="7" y="2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4" name="Freeform 276"/>
            <p:cNvSpPr>
              <a:spLocks noChangeArrowheads="1"/>
            </p:cNvSpPr>
            <p:nvPr/>
          </p:nvSpPr>
          <p:spPr bwMode="auto">
            <a:xfrm>
              <a:off x="606425" y="407987"/>
              <a:ext cx="1062038" cy="1185863"/>
            </a:xfrm>
            <a:custGeom>
              <a:avLst/>
              <a:gdLst>
                <a:gd name="T0" fmla="*/ 0 w 28"/>
                <a:gd name="T1" fmla="*/ 37058 h 32"/>
                <a:gd name="T2" fmla="*/ 37930 w 28"/>
                <a:gd name="T3" fmla="*/ 481757 h 32"/>
                <a:gd name="T4" fmla="*/ 379299 w 28"/>
                <a:gd name="T5" fmla="*/ 1185863 h 32"/>
                <a:gd name="T6" fmla="*/ 455159 w 28"/>
                <a:gd name="T7" fmla="*/ 1111747 h 32"/>
                <a:gd name="T8" fmla="*/ 341369 w 28"/>
                <a:gd name="T9" fmla="*/ 555873 h 32"/>
                <a:gd name="T10" fmla="*/ 341369 w 28"/>
                <a:gd name="T11" fmla="*/ 333524 h 32"/>
                <a:gd name="T12" fmla="*/ 531019 w 28"/>
                <a:gd name="T13" fmla="*/ 333524 h 32"/>
                <a:gd name="T14" fmla="*/ 568949 w 28"/>
                <a:gd name="T15" fmla="*/ 370582 h 32"/>
                <a:gd name="T16" fmla="*/ 758599 w 28"/>
                <a:gd name="T17" fmla="*/ 333524 h 32"/>
                <a:gd name="T18" fmla="*/ 1062038 w 28"/>
                <a:gd name="T19" fmla="*/ 296466 h 32"/>
                <a:gd name="T20" fmla="*/ 1024108 w 28"/>
                <a:gd name="T21" fmla="*/ 148233 h 32"/>
                <a:gd name="T22" fmla="*/ 568949 w 28"/>
                <a:gd name="T23" fmla="*/ 148233 h 32"/>
                <a:gd name="T24" fmla="*/ 417229 w 28"/>
                <a:gd name="T25" fmla="*/ 148233 h 32"/>
                <a:gd name="T26" fmla="*/ 379299 w 28"/>
                <a:gd name="T27" fmla="*/ 148233 h 32"/>
                <a:gd name="T28" fmla="*/ 341369 w 28"/>
                <a:gd name="T29" fmla="*/ 111175 h 32"/>
                <a:gd name="T30" fmla="*/ 303439 w 28"/>
                <a:gd name="T31" fmla="*/ 111175 h 32"/>
                <a:gd name="T32" fmla="*/ 265510 w 28"/>
                <a:gd name="T33" fmla="*/ 37058 h 32"/>
                <a:gd name="T34" fmla="*/ 113790 w 28"/>
                <a:gd name="T35" fmla="*/ 0 h 32"/>
                <a:gd name="T36" fmla="*/ 37930 w 28"/>
                <a:gd name="T37" fmla="*/ 0 h 32"/>
                <a:gd name="T38" fmla="*/ 0 w 28"/>
                <a:gd name="T39" fmla="*/ 37058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
                <a:gd name="T61" fmla="*/ 0 h 32"/>
                <a:gd name="T62" fmla="*/ 28 w 28"/>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 h="32">
                  <a:moveTo>
                    <a:pt x="0" y="1"/>
                  </a:moveTo>
                  <a:cubicBezTo>
                    <a:pt x="0" y="1"/>
                    <a:pt x="0" y="9"/>
                    <a:pt x="1" y="13"/>
                  </a:cubicBezTo>
                  <a:cubicBezTo>
                    <a:pt x="1" y="13"/>
                    <a:pt x="5" y="29"/>
                    <a:pt x="10" y="32"/>
                  </a:cubicBezTo>
                  <a:cubicBezTo>
                    <a:pt x="10" y="32"/>
                    <a:pt x="12" y="31"/>
                    <a:pt x="12" y="30"/>
                  </a:cubicBezTo>
                  <a:cubicBezTo>
                    <a:pt x="12" y="30"/>
                    <a:pt x="9" y="16"/>
                    <a:pt x="9" y="15"/>
                  </a:cubicBezTo>
                  <a:cubicBezTo>
                    <a:pt x="9" y="14"/>
                    <a:pt x="9" y="9"/>
                    <a:pt x="9" y="9"/>
                  </a:cubicBezTo>
                  <a:cubicBezTo>
                    <a:pt x="9" y="9"/>
                    <a:pt x="13" y="9"/>
                    <a:pt x="14" y="9"/>
                  </a:cubicBezTo>
                  <a:cubicBezTo>
                    <a:pt x="14" y="9"/>
                    <a:pt x="14" y="10"/>
                    <a:pt x="15" y="10"/>
                  </a:cubicBezTo>
                  <a:cubicBezTo>
                    <a:pt x="16" y="10"/>
                    <a:pt x="19" y="9"/>
                    <a:pt x="20" y="9"/>
                  </a:cubicBezTo>
                  <a:cubicBezTo>
                    <a:pt x="21" y="9"/>
                    <a:pt x="27" y="8"/>
                    <a:pt x="28" y="8"/>
                  </a:cubicBezTo>
                  <a:cubicBezTo>
                    <a:pt x="28" y="7"/>
                    <a:pt x="27" y="4"/>
                    <a:pt x="27" y="4"/>
                  </a:cubicBezTo>
                  <a:cubicBezTo>
                    <a:pt x="27" y="3"/>
                    <a:pt x="17" y="4"/>
                    <a:pt x="15" y="4"/>
                  </a:cubicBezTo>
                  <a:cubicBezTo>
                    <a:pt x="15" y="4"/>
                    <a:pt x="12" y="4"/>
                    <a:pt x="11" y="4"/>
                  </a:cubicBezTo>
                  <a:cubicBezTo>
                    <a:pt x="11" y="4"/>
                    <a:pt x="10" y="4"/>
                    <a:pt x="10" y="4"/>
                  </a:cubicBezTo>
                  <a:cubicBezTo>
                    <a:pt x="10" y="4"/>
                    <a:pt x="9" y="3"/>
                    <a:pt x="9" y="3"/>
                  </a:cubicBezTo>
                  <a:cubicBezTo>
                    <a:pt x="9" y="3"/>
                    <a:pt x="8" y="3"/>
                    <a:pt x="8" y="3"/>
                  </a:cubicBezTo>
                  <a:cubicBezTo>
                    <a:pt x="8" y="3"/>
                    <a:pt x="8" y="1"/>
                    <a:pt x="7" y="1"/>
                  </a:cubicBezTo>
                  <a:cubicBezTo>
                    <a:pt x="6" y="0"/>
                    <a:pt x="4" y="1"/>
                    <a:pt x="3" y="0"/>
                  </a:cubicBezTo>
                  <a:cubicBezTo>
                    <a:pt x="3" y="0"/>
                    <a:pt x="1" y="0"/>
                    <a:pt x="1" y="0"/>
                  </a:cubicBez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5" name="Freeform 277"/>
            <p:cNvSpPr>
              <a:spLocks noChangeArrowheads="1"/>
            </p:cNvSpPr>
            <p:nvPr/>
          </p:nvSpPr>
          <p:spPr bwMode="auto">
            <a:xfrm>
              <a:off x="606426" y="407987"/>
              <a:ext cx="1023938" cy="1112838"/>
            </a:xfrm>
            <a:custGeom>
              <a:avLst/>
              <a:gdLst>
                <a:gd name="T0" fmla="*/ 986014 w 27"/>
                <a:gd name="T1" fmla="*/ 148378 h 30"/>
                <a:gd name="T2" fmla="*/ 606778 w 27"/>
                <a:gd name="T3" fmla="*/ 185473 h 30"/>
                <a:gd name="T4" fmla="*/ 417160 w 27"/>
                <a:gd name="T5" fmla="*/ 296757 h 30"/>
                <a:gd name="T6" fmla="*/ 530931 w 27"/>
                <a:gd name="T7" fmla="*/ 185473 h 30"/>
                <a:gd name="T8" fmla="*/ 379236 w 27"/>
                <a:gd name="T9" fmla="*/ 296757 h 30"/>
                <a:gd name="T10" fmla="*/ 455084 w 27"/>
                <a:gd name="T11" fmla="*/ 185473 h 30"/>
                <a:gd name="T12" fmla="*/ 341313 w 27"/>
                <a:gd name="T13" fmla="*/ 296757 h 30"/>
                <a:gd name="T14" fmla="*/ 379236 w 27"/>
                <a:gd name="T15" fmla="*/ 185473 h 30"/>
                <a:gd name="T16" fmla="*/ 379236 w 27"/>
                <a:gd name="T17" fmla="*/ 185473 h 30"/>
                <a:gd name="T18" fmla="*/ 341313 w 27"/>
                <a:gd name="T19" fmla="*/ 185473 h 30"/>
                <a:gd name="T20" fmla="*/ 303389 w 27"/>
                <a:gd name="T21" fmla="*/ 259662 h 30"/>
                <a:gd name="T22" fmla="*/ 341313 w 27"/>
                <a:gd name="T23" fmla="*/ 148378 h 30"/>
                <a:gd name="T24" fmla="*/ 303389 w 27"/>
                <a:gd name="T25" fmla="*/ 222568 h 30"/>
                <a:gd name="T26" fmla="*/ 303389 w 27"/>
                <a:gd name="T27" fmla="*/ 222568 h 30"/>
                <a:gd name="T28" fmla="*/ 265465 w 27"/>
                <a:gd name="T29" fmla="*/ 37095 h 30"/>
                <a:gd name="T30" fmla="*/ 265465 w 27"/>
                <a:gd name="T31" fmla="*/ 37095 h 30"/>
                <a:gd name="T32" fmla="*/ 189618 w 27"/>
                <a:gd name="T33" fmla="*/ 37095 h 30"/>
                <a:gd name="T34" fmla="*/ 189618 w 27"/>
                <a:gd name="T35" fmla="*/ 37095 h 30"/>
                <a:gd name="T36" fmla="*/ 113771 w 27"/>
                <a:gd name="T37" fmla="*/ 37095 h 30"/>
                <a:gd name="T38" fmla="*/ 189618 w 27"/>
                <a:gd name="T39" fmla="*/ 74189 h 30"/>
                <a:gd name="T40" fmla="*/ 37924 w 27"/>
                <a:gd name="T41" fmla="*/ 0 h 30"/>
                <a:gd name="T42" fmla="*/ 0 w 27"/>
                <a:gd name="T43" fmla="*/ 37095 h 30"/>
                <a:gd name="T44" fmla="*/ 0 w 27"/>
                <a:gd name="T45" fmla="*/ 37095 h 30"/>
                <a:gd name="T46" fmla="*/ 75847 w 27"/>
                <a:gd name="T47" fmla="*/ 111284 h 30"/>
                <a:gd name="T48" fmla="*/ 37924 w 27"/>
                <a:gd name="T49" fmla="*/ 296757 h 30"/>
                <a:gd name="T50" fmla="*/ 37924 w 27"/>
                <a:gd name="T51" fmla="*/ 445135 h 30"/>
                <a:gd name="T52" fmla="*/ 37924 w 27"/>
                <a:gd name="T53" fmla="*/ 482230 h 30"/>
                <a:gd name="T54" fmla="*/ 37924 w 27"/>
                <a:gd name="T55" fmla="*/ 556419 h 30"/>
                <a:gd name="T56" fmla="*/ 75847 w 27"/>
                <a:gd name="T57" fmla="*/ 333851 h 30"/>
                <a:gd name="T58" fmla="*/ 113771 w 27"/>
                <a:gd name="T59" fmla="*/ 111284 h 30"/>
                <a:gd name="T60" fmla="*/ 113771 w 27"/>
                <a:gd name="T61" fmla="*/ 333851 h 30"/>
                <a:gd name="T62" fmla="*/ 113771 w 27"/>
                <a:gd name="T63" fmla="*/ 556419 h 30"/>
                <a:gd name="T64" fmla="*/ 303389 w 27"/>
                <a:gd name="T65" fmla="*/ 1001554 h 30"/>
                <a:gd name="T66" fmla="*/ 379236 w 27"/>
                <a:gd name="T67" fmla="*/ 1112838 h 30"/>
                <a:gd name="T68" fmla="*/ 341313 w 27"/>
                <a:gd name="T69" fmla="*/ 667703 h 30"/>
                <a:gd name="T70" fmla="*/ 303389 w 27"/>
                <a:gd name="T71" fmla="*/ 333851 h 30"/>
                <a:gd name="T72" fmla="*/ 455084 w 27"/>
                <a:gd name="T73" fmla="*/ 296757 h 30"/>
                <a:gd name="T74" fmla="*/ 568854 w 27"/>
                <a:gd name="T75" fmla="*/ 296757 h 30"/>
                <a:gd name="T76" fmla="*/ 568854 w 27"/>
                <a:gd name="T77" fmla="*/ 333851 h 30"/>
                <a:gd name="T78" fmla="*/ 682625 w 27"/>
                <a:gd name="T79" fmla="*/ 296757 h 30"/>
                <a:gd name="T80" fmla="*/ 1023938 w 27"/>
                <a:gd name="T81" fmla="*/ 259662 h 30"/>
                <a:gd name="T82" fmla="*/ 986014 w 27"/>
                <a:gd name="T83" fmla="*/ 148378 h 3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
                <a:gd name="T127" fmla="*/ 0 h 30"/>
                <a:gd name="T128" fmla="*/ 27 w 27"/>
                <a:gd name="T129" fmla="*/ 30 h 3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 h="30">
                  <a:moveTo>
                    <a:pt x="26" y="4"/>
                  </a:moveTo>
                  <a:cubicBezTo>
                    <a:pt x="25" y="3"/>
                    <a:pt x="16" y="5"/>
                    <a:pt x="16" y="5"/>
                  </a:cubicBezTo>
                  <a:cubicBezTo>
                    <a:pt x="16" y="5"/>
                    <a:pt x="12" y="8"/>
                    <a:pt x="11" y="8"/>
                  </a:cubicBezTo>
                  <a:cubicBezTo>
                    <a:pt x="11" y="8"/>
                    <a:pt x="15" y="6"/>
                    <a:pt x="14" y="5"/>
                  </a:cubicBezTo>
                  <a:cubicBezTo>
                    <a:pt x="13" y="4"/>
                    <a:pt x="10" y="8"/>
                    <a:pt x="10" y="8"/>
                  </a:cubicBezTo>
                  <a:cubicBezTo>
                    <a:pt x="10" y="8"/>
                    <a:pt x="11" y="6"/>
                    <a:pt x="12" y="5"/>
                  </a:cubicBezTo>
                  <a:cubicBezTo>
                    <a:pt x="12" y="5"/>
                    <a:pt x="11" y="4"/>
                    <a:pt x="9" y="8"/>
                  </a:cubicBezTo>
                  <a:cubicBezTo>
                    <a:pt x="9" y="8"/>
                    <a:pt x="10" y="6"/>
                    <a:pt x="10" y="5"/>
                  </a:cubicBezTo>
                  <a:cubicBezTo>
                    <a:pt x="10" y="5"/>
                    <a:pt x="10" y="5"/>
                    <a:pt x="10" y="5"/>
                  </a:cubicBezTo>
                  <a:cubicBezTo>
                    <a:pt x="11" y="4"/>
                    <a:pt x="10" y="4"/>
                    <a:pt x="9" y="5"/>
                  </a:cubicBezTo>
                  <a:cubicBezTo>
                    <a:pt x="9" y="5"/>
                    <a:pt x="8" y="7"/>
                    <a:pt x="8" y="7"/>
                  </a:cubicBezTo>
                  <a:cubicBezTo>
                    <a:pt x="8" y="7"/>
                    <a:pt x="8" y="5"/>
                    <a:pt x="9" y="4"/>
                  </a:cubicBezTo>
                  <a:cubicBezTo>
                    <a:pt x="9" y="4"/>
                    <a:pt x="8" y="4"/>
                    <a:pt x="8" y="6"/>
                  </a:cubicBezTo>
                  <a:cubicBezTo>
                    <a:pt x="8" y="6"/>
                    <a:pt x="8" y="6"/>
                    <a:pt x="8" y="6"/>
                  </a:cubicBezTo>
                  <a:cubicBezTo>
                    <a:pt x="8" y="8"/>
                    <a:pt x="6" y="3"/>
                    <a:pt x="7" y="1"/>
                  </a:cubicBezTo>
                  <a:cubicBezTo>
                    <a:pt x="7" y="1"/>
                    <a:pt x="7" y="1"/>
                    <a:pt x="7" y="1"/>
                  </a:cubicBezTo>
                  <a:cubicBezTo>
                    <a:pt x="7" y="1"/>
                    <a:pt x="6" y="1"/>
                    <a:pt x="5" y="1"/>
                  </a:cubicBezTo>
                  <a:cubicBezTo>
                    <a:pt x="5" y="1"/>
                    <a:pt x="5" y="1"/>
                    <a:pt x="5" y="1"/>
                  </a:cubicBezTo>
                  <a:cubicBezTo>
                    <a:pt x="5" y="1"/>
                    <a:pt x="3" y="1"/>
                    <a:pt x="3" y="1"/>
                  </a:cubicBezTo>
                  <a:cubicBezTo>
                    <a:pt x="4" y="1"/>
                    <a:pt x="4" y="2"/>
                    <a:pt x="5" y="2"/>
                  </a:cubicBezTo>
                  <a:cubicBezTo>
                    <a:pt x="5" y="2"/>
                    <a:pt x="2" y="2"/>
                    <a:pt x="1" y="0"/>
                  </a:cubicBezTo>
                  <a:cubicBezTo>
                    <a:pt x="0" y="1"/>
                    <a:pt x="0" y="1"/>
                    <a:pt x="0" y="1"/>
                  </a:cubicBezTo>
                  <a:cubicBezTo>
                    <a:pt x="0" y="1"/>
                    <a:pt x="0" y="1"/>
                    <a:pt x="0" y="1"/>
                  </a:cubicBezTo>
                  <a:cubicBezTo>
                    <a:pt x="1" y="2"/>
                    <a:pt x="2" y="3"/>
                    <a:pt x="2" y="3"/>
                  </a:cubicBezTo>
                  <a:cubicBezTo>
                    <a:pt x="2" y="3"/>
                    <a:pt x="1" y="4"/>
                    <a:pt x="1" y="8"/>
                  </a:cubicBezTo>
                  <a:cubicBezTo>
                    <a:pt x="1" y="10"/>
                    <a:pt x="1" y="11"/>
                    <a:pt x="1" y="12"/>
                  </a:cubicBezTo>
                  <a:cubicBezTo>
                    <a:pt x="1" y="12"/>
                    <a:pt x="1" y="13"/>
                    <a:pt x="1" y="13"/>
                  </a:cubicBezTo>
                  <a:cubicBezTo>
                    <a:pt x="1" y="13"/>
                    <a:pt x="1" y="14"/>
                    <a:pt x="1" y="15"/>
                  </a:cubicBezTo>
                  <a:cubicBezTo>
                    <a:pt x="2" y="9"/>
                    <a:pt x="2" y="9"/>
                    <a:pt x="2" y="9"/>
                  </a:cubicBezTo>
                  <a:cubicBezTo>
                    <a:pt x="3" y="3"/>
                    <a:pt x="3" y="3"/>
                    <a:pt x="3" y="3"/>
                  </a:cubicBezTo>
                  <a:cubicBezTo>
                    <a:pt x="3" y="9"/>
                    <a:pt x="3" y="9"/>
                    <a:pt x="3" y="9"/>
                  </a:cubicBezTo>
                  <a:cubicBezTo>
                    <a:pt x="3" y="9"/>
                    <a:pt x="2" y="15"/>
                    <a:pt x="3" y="15"/>
                  </a:cubicBezTo>
                  <a:cubicBezTo>
                    <a:pt x="4" y="16"/>
                    <a:pt x="7" y="26"/>
                    <a:pt x="8" y="27"/>
                  </a:cubicBezTo>
                  <a:cubicBezTo>
                    <a:pt x="8" y="27"/>
                    <a:pt x="10" y="30"/>
                    <a:pt x="10" y="30"/>
                  </a:cubicBezTo>
                  <a:cubicBezTo>
                    <a:pt x="10" y="30"/>
                    <a:pt x="9" y="19"/>
                    <a:pt x="9" y="18"/>
                  </a:cubicBezTo>
                  <a:cubicBezTo>
                    <a:pt x="9" y="18"/>
                    <a:pt x="8" y="9"/>
                    <a:pt x="8" y="9"/>
                  </a:cubicBezTo>
                  <a:cubicBezTo>
                    <a:pt x="8" y="9"/>
                    <a:pt x="12" y="8"/>
                    <a:pt x="12" y="8"/>
                  </a:cubicBezTo>
                  <a:cubicBezTo>
                    <a:pt x="12" y="8"/>
                    <a:pt x="15" y="8"/>
                    <a:pt x="15" y="8"/>
                  </a:cubicBezTo>
                  <a:cubicBezTo>
                    <a:pt x="15" y="8"/>
                    <a:pt x="14" y="8"/>
                    <a:pt x="15" y="9"/>
                  </a:cubicBezTo>
                  <a:cubicBezTo>
                    <a:pt x="15" y="9"/>
                    <a:pt x="17" y="9"/>
                    <a:pt x="18" y="8"/>
                  </a:cubicBezTo>
                  <a:cubicBezTo>
                    <a:pt x="19" y="8"/>
                    <a:pt x="27" y="7"/>
                    <a:pt x="27" y="7"/>
                  </a:cubicBezTo>
                  <a:cubicBezTo>
                    <a:pt x="27" y="7"/>
                    <a:pt x="27" y="4"/>
                    <a:pt x="26"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6" name="Freeform 278"/>
            <p:cNvSpPr>
              <a:spLocks noChangeArrowheads="1"/>
            </p:cNvSpPr>
            <p:nvPr/>
          </p:nvSpPr>
          <p:spPr bwMode="auto">
            <a:xfrm>
              <a:off x="530225" y="2557462"/>
              <a:ext cx="341313" cy="371475"/>
            </a:xfrm>
            <a:custGeom>
              <a:avLst/>
              <a:gdLst>
                <a:gd name="T0" fmla="*/ 151695 w 9"/>
                <a:gd name="T1" fmla="*/ 74295 h 10"/>
                <a:gd name="T2" fmla="*/ 113771 w 9"/>
                <a:gd name="T3" fmla="*/ 148590 h 10"/>
                <a:gd name="T4" fmla="*/ 37924 w 9"/>
                <a:gd name="T5" fmla="*/ 334328 h 10"/>
                <a:gd name="T6" fmla="*/ 151695 w 9"/>
                <a:gd name="T7" fmla="*/ 334328 h 10"/>
                <a:gd name="T8" fmla="*/ 265466 w 9"/>
                <a:gd name="T9" fmla="*/ 222885 h 10"/>
                <a:gd name="T10" fmla="*/ 303389 w 9"/>
                <a:gd name="T11" fmla="*/ 185738 h 10"/>
                <a:gd name="T12" fmla="*/ 303389 w 9"/>
                <a:gd name="T13" fmla="*/ 74295 h 10"/>
                <a:gd name="T14" fmla="*/ 151695 w 9"/>
                <a:gd name="T15" fmla="*/ 74295 h 10"/>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0"/>
                <a:gd name="T26" fmla="*/ 9 w 9"/>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0">
                  <a:moveTo>
                    <a:pt x="4" y="2"/>
                  </a:moveTo>
                  <a:cubicBezTo>
                    <a:pt x="4" y="2"/>
                    <a:pt x="3" y="4"/>
                    <a:pt x="3" y="4"/>
                  </a:cubicBezTo>
                  <a:cubicBezTo>
                    <a:pt x="2" y="5"/>
                    <a:pt x="0" y="7"/>
                    <a:pt x="1" y="9"/>
                  </a:cubicBezTo>
                  <a:cubicBezTo>
                    <a:pt x="1" y="9"/>
                    <a:pt x="3" y="10"/>
                    <a:pt x="4" y="9"/>
                  </a:cubicBezTo>
                  <a:cubicBezTo>
                    <a:pt x="6" y="8"/>
                    <a:pt x="6" y="6"/>
                    <a:pt x="7" y="6"/>
                  </a:cubicBezTo>
                  <a:cubicBezTo>
                    <a:pt x="7" y="6"/>
                    <a:pt x="8" y="6"/>
                    <a:pt x="8" y="5"/>
                  </a:cubicBezTo>
                  <a:cubicBezTo>
                    <a:pt x="9" y="4"/>
                    <a:pt x="9" y="3"/>
                    <a:pt x="8" y="2"/>
                  </a:cubicBezTo>
                  <a:cubicBezTo>
                    <a:pt x="8" y="0"/>
                    <a:pt x="4" y="2"/>
                    <a:pt x="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7" name="Freeform 279"/>
            <p:cNvSpPr>
              <a:spLocks noChangeArrowheads="1"/>
            </p:cNvSpPr>
            <p:nvPr/>
          </p:nvSpPr>
          <p:spPr bwMode="auto">
            <a:xfrm>
              <a:off x="417513" y="2557462"/>
              <a:ext cx="227013" cy="296863"/>
            </a:xfrm>
            <a:custGeom>
              <a:avLst/>
              <a:gdLst>
                <a:gd name="T0" fmla="*/ 75671 w 6"/>
                <a:gd name="T1" fmla="*/ 37108 h 8"/>
                <a:gd name="T2" fmla="*/ 37836 w 6"/>
                <a:gd name="T3" fmla="*/ 111324 h 8"/>
                <a:gd name="T4" fmla="*/ 37836 w 6"/>
                <a:gd name="T5" fmla="*/ 259755 h 8"/>
                <a:gd name="T6" fmla="*/ 189178 w 6"/>
                <a:gd name="T7" fmla="*/ 259755 h 8"/>
                <a:gd name="T8" fmla="*/ 189178 w 6"/>
                <a:gd name="T9" fmla="*/ 148432 h 8"/>
                <a:gd name="T10" fmla="*/ 189178 w 6"/>
                <a:gd name="T11" fmla="*/ 0 h 8"/>
                <a:gd name="T12" fmla="*/ 75671 w 6"/>
                <a:gd name="T13" fmla="*/ 37108 h 8"/>
                <a:gd name="T14" fmla="*/ 0 60000 65536"/>
                <a:gd name="T15" fmla="*/ 0 60000 65536"/>
                <a:gd name="T16" fmla="*/ 0 60000 65536"/>
                <a:gd name="T17" fmla="*/ 0 60000 65536"/>
                <a:gd name="T18" fmla="*/ 0 60000 65536"/>
                <a:gd name="T19" fmla="*/ 0 60000 65536"/>
                <a:gd name="T20" fmla="*/ 0 60000 65536"/>
                <a:gd name="T21" fmla="*/ 0 w 6"/>
                <a:gd name="T22" fmla="*/ 0 h 8"/>
                <a:gd name="T23" fmla="*/ 6 w 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8">
                  <a:moveTo>
                    <a:pt x="2" y="1"/>
                  </a:moveTo>
                  <a:cubicBezTo>
                    <a:pt x="2" y="1"/>
                    <a:pt x="1" y="2"/>
                    <a:pt x="1" y="3"/>
                  </a:cubicBezTo>
                  <a:cubicBezTo>
                    <a:pt x="1" y="4"/>
                    <a:pt x="0" y="7"/>
                    <a:pt x="1" y="7"/>
                  </a:cubicBezTo>
                  <a:cubicBezTo>
                    <a:pt x="1" y="7"/>
                    <a:pt x="4" y="8"/>
                    <a:pt x="5" y="7"/>
                  </a:cubicBezTo>
                  <a:cubicBezTo>
                    <a:pt x="6" y="6"/>
                    <a:pt x="5" y="4"/>
                    <a:pt x="5" y="4"/>
                  </a:cubicBezTo>
                  <a:cubicBezTo>
                    <a:pt x="5" y="4"/>
                    <a:pt x="5" y="1"/>
                    <a:pt x="5" y="0"/>
                  </a:cubicBezTo>
                  <a:cubicBezTo>
                    <a:pt x="4" y="0"/>
                    <a:pt x="3" y="0"/>
                    <a:pt x="2"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8" name="Freeform 280"/>
            <p:cNvSpPr>
              <a:spLocks noChangeArrowheads="1"/>
            </p:cNvSpPr>
            <p:nvPr/>
          </p:nvSpPr>
          <p:spPr bwMode="auto">
            <a:xfrm>
              <a:off x="190500" y="1335087"/>
              <a:ext cx="454025" cy="1149350"/>
            </a:xfrm>
            <a:custGeom>
              <a:avLst/>
              <a:gdLst>
                <a:gd name="T0" fmla="*/ 302683 w 12"/>
                <a:gd name="T1" fmla="*/ 704440 h 31"/>
                <a:gd name="T2" fmla="*/ 302683 w 12"/>
                <a:gd name="T3" fmla="*/ 519061 h 31"/>
                <a:gd name="T4" fmla="*/ 264848 w 12"/>
                <a:gd name="T5" fmla="*/ 667365 h 31"/>
                <a:gd name="T6" fmla="*/ 264848 w 12"/>
                <a:gd name="T7" fmla="*/ 481985 h 31"/>
                <a:gd name="T8" fmla="*/ 151342 w 12"/>
                <a:gd name="T9" fmla="*/ 296606 h 31"/>
                <a:gd name="T10" fmla="*/ 75671 w 12"/>
                <a:gd name="T11" fmla="*/ 111227 h 31"/>
                <a:gd name="T12" fmla="*/ 75671 w 12"/>
                <a:gd name="T13" fmla="*/ 0 h 31"/>
                <a:gd name="T14" fmla="*/ 75671 w 12"/>
                <a:gd name="T15" fmla="*/ 37076 h 31"/>
                <a:gd name="T16" fmla="*/ 37835 w 12"/>
                <a:gd name="T17" fmla="*/ 111227 h 31"/>
                <a:gd name="T18" fmla="*/ 37835 w 12"/>
                <a:gd name="T19" fmla="*/ 185379 h 31"/>
                <a:gd name="T20" fmla="*/ 151342 w 12"/>
                <a:gd name="T21" fmla="*/ 556137 h 31"/>
                <a:gd name="T22" fmla="*/ 340519 w 12"/>
                <a:gd name="T23" fmla="*/ 1038123 h 31"/>
                <a:gd name="T24" fmla="*/ 416190 w 12"/>
                <a:gd name="T25" fmla="*/ 1149350 h 31"/>
                <a:gd name="T26" fmla="*/ 340519 w 12"/>
                <a:gd name="T27" fmla="*/ 1001047 h 31"/>
                <a:gd name="T28" fmla="*/ 416190 w 12"/>
                <a:gd name="T29" fmla="*/ 1075198 h 31"/>
                <a:gd name="T30" fmla="*/ 378354 w 12"/>
                <a:gd name="T31" fmla="*/ 926895 h 31"/>
                <a:gd name="T32" fmla="*/ 302683 w 12"/>
                <a:gd name="T33" fmla="*/ 70444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31"/>
                <a:gd name="T53" fmla="*/ 12 w 12"/>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31">
                  <a:moveTo>
                    <a:pt x="8" y="19"/>
                  </a:moveTo>
                  <a:cubicBezTo>
                    <a:pt x="9" y="18"/>
                    <a:pt x="8" y="14"/>
                    <a:pt x="8" y="14"/>
                  </a:cubicBezTo>
                  <a:cubicBezTo>
                    <a:pt x="8" y="14"/>
                    <a:pt x="8" y="18"/>
                    <a:pt x="7" y="18"/>
                  </a:cubicBezTo>
                  <a:cubicBezTo>
                    <a:pt x="6" y="18"/>
                    <a:pt x="7" y="14"/>
                    <a:pt x="7" y="13"/>
                  </a:cubicBezTo>
                  <a:cubicBezTo>
                    <a:pt x="6" y="12"/>
                    <a:pt x="4" y="8"/>
                    <a:pt x="4" y="8"/>
                  </a:cubicBezTo>
                  <a:cubicBezTo>
                    <a:pt x="3" y="7"/>
                    <a:pt x="1" y="4"/>
                    <a:pt x="2" y="3"/>
                  </a:cubicBezTo>
                  <a:cubicBezTo>
                    <a:pt x="2" y="3"/>
                    <a:pt x="2" y="1"/>
                    <a:pt x="2" y="0"/>
                  </a:cubicBezTo>
                  <a:cubicBezTo>
                    <a:pt x="2" y="0"/>
                    <a:pt x="2" y="0"/>
                    <a:pt x="2" y="1"/>
                  </a:cubicBezTo>
                  <a:cubicBezTo>
                    <a:pt x="2" y="1"/>
                    <a:pt x="2" y="2"/>
                    <a:pt x="1" y="3"/>
                  </a:cubicBezTo>
                  <a:cubicBezTo>
                    <a:pt x="0" y="3"/>
                    <a:pt x="0" y="4"/>
                    <a:pt x="1" y="5"/>
                  </a:cubicBezTo>
                  <a:cubicBezTo>
                    <a:pt x="2" y="5"/>
                    <a:pt x="4" y="12"/>
                    <a:pt x="4" y="15"/>
                  </a:cubicBezTo>
                  <a:cubicBezTo>
                    <a:pt x="5" y="17"/>
                    <a:pt x="9" y="28"/>
                    <a:pt x="9" y="28"/>
                  </a:cubicBezTo>
                  <a:cubicBezTo>
                    <a:pt x="9" y="30"/>
                    <a:pt x="11" y="31"/>
                    <a:pt x="11" y="31"/>
                  </a:cubicBezTo>
                  <a:cubicBezTo>
                    <a:pt x="10" y="30"/>
                    <a:pt x="9" y="27"/>
                    <a:pt x="9" y="27"/>
                  </a:cubicBezTo>
                  <a:cubicBezTo>
                    <a:pt x="10" y="27"/>
                    <a:pt x="10" y="29"/>
                    <a:pt x="11" y="29"/>
                  </a:cubicBezTo>
                  <a:cubicBezTo>
                    <a:pt x="12" y="28"/>
                    <a:pt x="10" y="26"/>
                    <a:pt x="10" y="25"/>
                  </a:cubicBezTo>
                  <a:cubicBezTo>
                    <a:pt x="10" y="24"/>
                    <a:pt x="8" y="20"/>
                    <a:pt x="8"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9" name="Freeform 281"/>
            <p:cNvSpPr>
              <a:spLocks noChangeArrowheads="1"/>
            </p:cNvSpPr>
            <p:nvPr/>
          </p:nvSpPr>
          <p:spPr bwMode="auto">
            <a:xfrm>
              <a:off x="417513" y="446087"/>
              <a:ext cx="150813" cy="703263"/>
            </a:xfrm>
            <a:custGeom>
              <a:avLst/>
              <a:gdLst>
                <a:gd name="T0" fmla="*/ 0 w 4"/>
                <a:gd name="T1" fmla="*/ 629235 h 19"/>
                <a:gd name="T2" fmla="*/ 75407 w 4"/>
                <a:gd name="T3" fmla="*/ 703263 h 19"/>
                <a:gd name="T4" fmla="*/ 150813 w 4"/>
                <a:gd name="T5" fmla="*/ 629235 h 19"/>
                <a:gd name="T6" fmla="*/ 113110 w 4"/>
                <a:gd name="T7" fmla="*/ 148055 h 19"/>
                <a:gd name="T8" fmla="*/ 75407 w 4"/>
                <a:gd name="T9" fmla="*/ 74028 h 19"/>
                <a:gd name="T10" fmla="*/ 113110 w 4"/>
                <a:gd name="T11" fmla="*/ 37014 h 19"/>
                <a:gd name="T12" fmla="*/ 75407 w 4"/>
                <a:gd name="T13" fmla="*/ 0 h 19"/>
                <a:gd name="T14" fmla="*/ 37703 w 4"/>
                <a:gd name="T15" fmla="*/ 74028 h 19"/>
                <a:gd name="T16" fmla="*/ 0 w 4"/>
                <a:gd name="T17" fmla="*/ 148055 h 19"/>
                <a:gd name="T18" fmla="*/ 0 w 4"/>
                <a:gd name="T19" fmla="*/ 629235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9"/>
                <a:gd name="T32" fmla="*/ 4 w 4"/>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9">
                  <a:moveTo>
                    <a:pt x="0" y="17"/>
                  </a:moveTo>
                  <a:cubicBezTo>
                    <a:pt x="2" y="19"/>
                    <a:pt x="2" y="19"/>
                    <a:pt x="2" y="19"/>
                  </a:cubicBezTo>
                  <a:cubicBezTo>
                    <a:pt x="4" y="17"/>
                    <a:pt x="4" y="17"/>
                    <a:pt x="4" y="17"/>
                  </a:cubicBezTo>
                  <a:cubicBezTo>
                    <a:pt x="4" y="17"/>
                    <a:pt x="3" y="4"/>
                    <a:pt x="3" y="4"/>
                  </a:cubicBezTo>
                  <a:cubicBezTo>
                    <a:pt x="3" y="4"/>
                    <a:pt x="2" y="2"/>
                    <a:pt x="2" y="2"/>
                  </a:cubicBezTo>
                  <a:cubicBezTo>
                    <a:pt x="3" y="1"/>
                    <a:pt x="3" y="1"/>
                    <a:pt x="3" y="1"/>
                  </a:cubicBezTo>
                  <a:cubicBezTo>
                    <a:pt x="3" y="1"/>
                    <a:pt x="3" y="0"/>
                    <a:pt x="2" y="0"/>
                  </a:cubicBezTo>
                  <a:cubicBezTo>
                    <a:pt x="1" y="1"/>
                    <a:pt x="1" y="2"/>
                    <a:pt x="1" y="2"/>
                  </a:cubicBezTo>
                  <a:cubicBezTo>
                    <a:pt x="0" y="4"/>
                    <a:pt x="0" y="4"/>
                    <a:pt x="0" y="4"/>
                  </a:cubicBezTo>
                  <a:lnTo>
                    <a:pt x="0" y="1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0" name="Freeform 282"/>
            <p:cNvSpPr>
              <a:spLocks noChangeArrowheads="1"/>
            </p:cNvSpPr>
            <p:nvPr/>
          </p:nvSpPr>
          <p:spPr bwMode="auto">
            <a:xfrm>
              <a:off x="1743075" y="446087"/>
              <a:ext cx="38100" cy="36513"/>
            </a:xfrm>
            <a:custGeom>
              <a:avLst/>
              <a:gdLst>
                <a:gd name="T0" fmla="*/ 0 w 1"/>
                <a:gd name="T1" fmla="*/ 36513 h 1"/>
                <a:gd name="T2" fmla="*/ 38100 w 1"/>
                <a:gd name="T3" fmla="*/ 0 h 1"/>
                <a:gd name="T4" fmla="*/ 38100 w 1"/>
                <a:gd name="T5" fmla="*/ 0 h 1"/>
                <a:gd name="T6" fmla="*/ 0 w 1"/>
                <a:gd name="T7" fmla="*/ 36513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cubicBezTo>
                    <a:pt x="0" y="1"/>
                    <a:pt x="1" y="0"/>
                    <a:pt x="1" y="0"/>
                  </a:cubicBezTo>
                  <a:cubicBezTo>
                    <a:pt x="1" y="0"/>
                    <a:pt x="1" y="0"/>
                    <a:pt x="1" y="0"/>
                  </a:cubicBezTo>
                  <a:cubicBezTo>
                    <a:pt x="1" y="0"/>
                    <a:pt x="0" y="1"/>
                    <a:pt x="0"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1" name="Freeform 283"/>
            <p:cNvSpPr>
              <a:spLocks noChangeArrowheads="1"/>
            </p:cNvSpPr>
            <p:nvPr/>
          </p:nvSpPr>
          <p:spPr bwMode="auto">
            <a:xfrm>
              <a:off x="1743075" y="334962"/>
              <a:ext cx="76200" cy="111125"/>
            </a:xfrm>
            <a:custGeom>
              <a:avLst/>
              <a:gdLst>
                <a:gd name="T0" fmla="*/ 0 w 2"/>
                <a:gd name="T1" fmla="*/ 111125 h 3"/>
                <a:gd name="T2" fmla="*/ 38100 w 2"/>
                <a:gd name="T3" fmla="*/ 74083 h 3"/>
                <a:gd name="T4" fmla="*/ 76200 w 2"/>
                <a:gd name="T5" fmla="*/ 0 h 3"/>
                <a:gd name="T6" fmla="*/ 0 w 2"/>
                <a:gd name="T7" fmla="*/ 37042 h 3"/>
                <a:gd name="T8" fmla="*/ 0 w 2"/>
                <a:gd name="T9" fmla="*/ 111125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cubicBezTo>
                    <a:pt x="0" y="3"/>
                    <a:pt x="0" y="2"/>
                    <a:pt x="1" y="2"/>
                  </a:cubicBezTo>
                  <a:cubicBezTo>
                    <a:pt x="1" y="1"/>
                    <a:pt x="2" y="0"/>
                    <a:pt x="2" y="0"/>
                  </a:cubicBezTo>
                  <a:cubicBezTo>
                    <a:pt x="0" y="1"/>
                    <a:pt x="0" y="1"/>
                    <a:pt x="0" y="1"/>
                  </a:cubicBez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4113215883"/>
      </p:ext>
    </p:extLst>
  </p:cSld>
  <p:clrMapOvr>
    <a:masterClrMapping/>
  </p:clrMapOvr>
  <p:transition spd="slow">
    <p:pull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燕尾形箭头 2"/>
          <p:cNvSpPr/>
          <p:nvPr/>
        </p:nvSpPr>
        <p:spPr>
          <a:xfrm>
            <a:off x="1147250" y="2854055"/>
            <a:ext cx="7499932" cy="180023"/>
          </a:xfrm>
          <a:prstGeom prst="notch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9" name="椭圆 8"/>
          <p:cNvSpPr/>
          <p:nvPr/>
        </p:nvSpPr>
        <p:spPr>
          <a:xfrm>
            <a:off x="3811181" y="2878496"/>
            <a:ext cx="132793" cy="131145"/>
          </a:xfrm>
          <a:prstGeom prst="ellipse">
            <a:avLst/>
          </a:prstGeom>
          <a:solidFill>
            <a:srgbClr val="FEB80A"/>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801013" y="2878496"/>
            <a:ext cx="132793" cy="131145"/>
          </a:xfrm>
          <a:prstGeom prst="ellipse">
            <a:avLst/>
          </a:prstGeom>
          <a:solidFill>
            <a:srgbClr val="FEB80A"/>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11" name="椭圆 10"/>
          <p:cNvSpPr/>
          <p:nvPr/>
        </p:nvSpPr>
        <p:spPr>
          <a:xfrm>
            <a:off x="7778844" y="2878496"/>
            <a:ext cx="132793" cy="131145"/>
          </a:xfrm>
          <a:prstGeom prst="ellipse">
            <a:avLst/>
          </a:prstGeom>
          <a:solidFill>
            <a:srgbClr val="FEB80A"/>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833352" y="2878496"/>
            <a:ext cx="132793" cy="131145"/>
          </a:xfrm>
          <a:prstGeom prst="ellipse">
            <a:avLst/>
          </a:prstGeom>
          <a:solidFill>
            <a:srgbClr val="FEB80A"/>
          </a:solidFill>
          <a:ln>
            <a:noFill/>
          </a:ln>
        </p:spPr>
        <p:style>
          <a:lnRef idx="2">
            <a:schemeClr val="accent1">
              <a:shade val="50000"/>
            </a:schemeClr>
          </a:lnRef>
          <a:fillRef idx="1">
            <a:schemeClr val="accent1"/>
          </a:fillRef>
          <a:effectRef idx="0">
            <a:schemeClr val="accent1"/>
          </a:effectRef>
          <a:fontRef idx="minor">
            <a:schemeClr val="lt1"/>
          </a:fontRef>
        </p:style>
        <p:txBody>
          <a:bodyPr lIns="72578" tIns="36289" rIns="72578" bIns="36289" rtlCol="0" anchor="ctr"/>
          <a:lstStyle/>
          <a:p>
            <a:pPr algn="ctr"/>
            <a:endParaRPr lang="zh-CN" altLang="en-US" sz="2000">
              <a:latin typeface="Arial" panose="020B0604020202020204" pitchFamily="34" charset="0"/>
              <a:ea typeface="微软雅黑" panose="020B0503020204020204" pitchFamily="34" charset="-122"/>
              <a:cs typeface="Arial" panose="020B0604020202020204" pitchFamily="34" charset="0"/>
            </a:endParaRPr>
          </a:p>
        </p:txBody>
      </p:sp>
      <p:grpSp>
        <p:nvGrpSpPr>
          <p:cNvPr id="13" name="组合 12"/>
          <p:cNvGrpSpPr/>
          <p:nvPr/>
        </p:nvGrpSpPr>
        <p:grpSpPr>
          <a:xfrm>
            <a:off x="3491929" y="1902288"/>
            <a:ext cx="767112" cy="757592"/>
            <a:chOff x="4341368" y="2343128"/>
            <a:chExt cx="962021" cy="962021"/>
          </a:xfrm>
          <a:solidFill>
            <a:srgbClr val="7FD13B"/>
          </a:solidFill>
        </p:grpSpPr>
        <p:sp>
          <p:nvSpPr>
            <p:cNvPr id="4" name="泪滴形 3"/>
            <p:cNvSpPr/>
            <p:nvPr/>
          </p:nvSpPr>
          <p:spPr>
            <a:xfrm rot="8100000">
              <a:off x="4341368"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文本框 38"/>
            <p:cNvSpPr txBox="1"/>
            <p:nvPr/>
          </p:nvSpPr>
          <p:spPr>
            <a:xfrm>
              <a:off x="4412015" y="2624083"/>
              <a:ext cx="820724" cy="403855"/>
            </a:xfrm>
            <a:prstGeom prst="rect">
              <a:avLst/>
            </a:prstGeom>
            <a:grpFill/>
          </p:spPr>
          <p:txBody>
            <a:bodyPr wrap="square" rtlCol="0">
              <a:spAutoFit/>
            </a:bodyPr>
            <a:lstStyle/>
            <a:p>
              <a:pPr algn="ctr"/>
              <a:r>
                <a:rPr lang="zh-CN" altLang="en-US" sz="22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本科</a:t>
              </a:r>
            </a:p>
          </p:txBody>
        </p:sp>
      </p:grpSp>
      <p:grpSp>
        <p:nvGrpSpPr>
          <p:cNvPr id="5" name="组合 4"/>
          <p:cNvGrpSpPr/>
          <p:nvPr/>
        </p:nvGrpSpPr>
        <p:grpSpPr>
          <a:xfrm>
            <a:off x="1513054" y="1902286"/>
            <a:ext cx="767112" cy="757592"/>
            <a:chOff x="1784435" y="2343128"/>
            <a:chExt cx="962021" cy="962021"/>
          </a:xfrm>
          <a:solidFill>
            <a:schemeClr val="accent4"/>
          </a:solidFill>
        </p:grpSpPr>
        <p:sp>
          <p:nvSpPr>
            <p:cNvPr id="6" name="泪滴形 5"/>
            <p:cNvSpPr/>
            <p:nvPr/>
          </p:nvSpPr>
          <p:spPr>
            <a:xfrm rot="8100000">
              <a:off x="1784435"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文本框 39"/>
            <p:cNvSpPr txBox="1"/>
            <p:nvPr/>
          </p:nvSpPr>
          <p:spPr>
            <a:xfrm>
              <a:off x="1838580" y="2595808"/>
              <a:ext cx="853730" cy="461176"/>
            </a:xfrm>
            <a:prstGeom prst="rect">
              <a:avLst/>
            </a:prstGeom>
            <a:grpFill/>
          </p:spPr>
          <p:txBody>
            <a:bodyPr wrap="square" rtlCol="0">
              <a:spAutoFit/>
            </a:bodyPr>
            <a:lstStyle/>
            <a:p>
              <a:pPr algn="ctr">
                <a:lnSpc>
                  <a:spcPct val="120000"/>
                </a:lnSpc>
              </a:pPr>
              <a:r>
                <a:rPr lang="zh-CN" altLang="en-US" sz="22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高中</a:t>
              </a:r>
            </a:p>
          </p:txBody>
        </p:sp>
      </p:grpSp>
      <p:grpSp>
        <p:nvGrpSpPr>
          <p:cNvPr id="15" name="组合 14"/>
          <p:cNvGrpSpPr/>
          <p:nvPr/>
        </p:nvGrpSpPr>
        <p:grpSpPr>
          <a:xfrm>
            <a:off x="7461682" y="1902288"/>
            <a:ext cx="767112" cy="757592"/>
            <a:chOff x="9455232" y="2343128"/>
            <a:chExt cx="962021" cy="962021"/>
          </a:xfrm>
        </p:grpSpPr>
        <p:sp>
          <p:nvSpPr>
            <p:cNvPr id="8" name="泪滴形 7"/>
            <p:cNvSpPr/>
            <p:nvPr/>
          </p:nvSpPr>
          <p:spPr>
            <a:xfrm rot="8100000">
              <a:off x="9455232" y="2343128"/>
              <a:ext cx="962021" cy="962021"/>
            </a:xfrm>
            <a:prstGeom prst="teardrop">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40"/>
            <p:cNvSpPr txBox="1"/>
            <p:nvPr/>
          </p:nvSpPr>
          <p:spPr>
            <a:xfrm>
              <a:off x="9525883" y="2652354"/>
              <a:ext cx="820724" cy="403855"/>
            </a:xfrm>
            <a:prstGeom prst="rect">
              <a:avLst/>
            </a:prstGeom>
            <a:noFill/>
          </p:spPr>
          <p:txBody>
            <a:bodyPr wrap="square" rtlCol="0">
              <a:spAutoFit/>
            </a:bodyPr>
            <a:lstStyle/>
            <a:p>
              <a:pPr algn="ctr"/>
              <a:r>
                <a:rPr lang="zh-CN" altLang="en-US" sz="22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其他</a:t>
              </a:r>
              <a:endParaRPr lang="en-US" altLang="zh-CN" sz="22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5482807" y="1902288"/>
            <a:ext cx="767112" cy="757592"/>
            <a:chOff x="6898301" y="2343128"/>
            <a:chExt cx="962021" cy="962021"/>
          </a:xfrm>
        </p:grpSpPr>
        <p:sp>
          <p:nvSpPr>
            <p:cNvPr id="7" name="泪滴形 6"/>
            <p:cNvSpPr/>
            <p:nvPr/>
          </p:nvSpPr>
          <p:spPr>
            <a:xfrm rot="8100000">
              <a:off x="6898301" y="2343128"/>
              <a:ext cx="962021" cy="962021"/>
            </a:xfrm>
            <a:prstGeom prst="teardrop">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6952446" y="2624083"/>
              <a:ext cx="853730" cy="461176"/>
            </a:xfrm>
            <a:prstGeom prst="rect">
              <a:avLst/>
            </a:prstGeom>
            <a:noFill/>
          </p:spPr>
          <p:txBody>
            <a:bodyPr wrap="square" rtlCol="0">
              <a:spAutoFit/>
            </a:bodyPr>
            <a:lstStyle/>
            <a:p>
              <a:pPr algn="ctr">
                <a:lnSpc>
                  <a:spcPct val="120000"/>
                </a:lnSpc>
              </a:pPr>
              <a:r>
                <a:rPr lang="zh-CN" altLang="en-US" sz="22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硕士</a:t>
              </a:r>
            </a:p>
          </p:txBody>
        </p:sp>
      </p:grpSp>
      <p:sp>
        <p:nvSpPr>
          <p:cNvPr id="51" name="矩形 50"/>
          <p:cNvSpPr/>
          <p:nvPr/>
        </p:nvSpPr>
        <p:spPr>
          <a:xfrm>
            <a:off x="1299147" y="3268307"/>
            <a:ext cx="1153203"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学校</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专业</a:t>
            </a:r>
            <a:endParaRPr lang="en-US" altLang="zh-CN" sz="1700" b="1" dirty="0">
              <a:latin typeface="微软雅黑" pitchFamily="34" charset="-122"/>
              <a:ea typeface="微软雅黑" pitchFamily="34" charset="-122"/>
            </a:endParaRPr>
          </a:p>
        </p:txBody>
      </p:sp>
      <p:sp>
        <p:nvSpPr>
          <p:cNvPr id="52" name="矩形 47"/>
          <p:cNvSpPr>
            <a:spLocks noChangeArrowheads="1"/>
          </p:cNvSpPr>
          <p:nvPr/>
        </p:nvSpPr>
        <p:spPr bwMode="auto">
          <a:xfrm>
            <a:off x="1103569" y="3574091"/>
            <a:ext cx="1544356" cy="95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在此录入上述图表的描述说明，在此录入上述图表的描述说，在此录入上述图表的描述说明</a:t>
            </a:r>
          </a:p>
        </p:txBody>
      </p:sp>
      <p:sp>
        <p:nvSpPr>
          <p:cNvPr id="46" name="矩形 45"/>
          <p:cNvSpPr/>
          <p:nvPr/>
        </p:nvSpPr>
        <p:spPr>
          <a:xfrm>
            <a:off x="3280007" y="3268307"/>
            <a:ext cx="1153203"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学校</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专业</a:t>
            </a:r>
            <a:endParaRPr lang="en-US" altLang="zh-CN" sz="1700" b="1" dirty="0">
              <a:latin typeface="微软雅黑" pitchFamily="34" charset="-122"/>
              <a:ea typeface="微软雅黑" pitchFamily="34" charset="-122"/>
            </a:endParaRPr>
          </a:p>
        </p:txBody>
      </p:sp>
      <p:sp>
        <p:nvSpPr>
          <p:cNvPr id="47" name="矩形 47"/>
          <p:cNvSpPr>
            <a:spLocks noChangeArrowheads="1"/>
          </p:cNvSpPr>
          <p:nvPr/>
        </p:nvSpPr>
        <p:spPr bwMode="auto">
          <a:xfrm>
            <a:off x="3084432" y="3574091"/>
            <a:ext cx="1544356" cy="95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在此录入上述图表的描述说明，在此录入上述图表的描述说，在此录入上述图表的描述说明</a:t>
            </a:r>
          </a:p>
        </p:txBody>
      </p:sp>
      <p:sp>
        <p:nvSpPr>
          <p:cNvPr id="48" name="矩形 47"/>
          <p:cNvSpPr/>
          <p:nvPr/>
        </p:nvSpPr>
        <p:spPr>
          <a:xfrm>
            <a:off x="5293413" y="3268307"/>
            <a:ext cx="1153203"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学校</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专业</a:t>
            </a:r>
            <a:endParaRPr lang="en-US" altLang="zh-CN" sz="1700" b="1" dirty="0">
              <a:latin typeface="微软雅黑" pitchFamily="34" charset="-122"/>
              <a:ea typeface="微软雅黑" pitchFamily="34" charset="-122"/>
            </a:endParaRPr>
          </a:p>
        </p:txBody>
      </p:sp>
      <p:sp>
        <p:nvSpPr>
          <p:cNvPr id="49" name="矩形 47"/>
          <p:cNvSpPr>
            <a:spLocks noChangeArrowheads="1"/>
          </p:cNvSpPr>
          <p:nvPr/>
        </p:nvSpPr>
        <p:spPr bwMode="auto">
          <a:xfrm>
            <a:off x="5097837" y="3574091"/>
            <a:ext cx="1544356" cy="95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在此录入上述图表的描述说明，在此录入上述图表的描述说，在此录入上述图表的描述说明</a:t>
            </a:r>
          </a:p>
        </p:txBody>
      </p:sp>
      <p:sp>
        <p:nvSpPr>
          <p:cNvPr id="50" name="矩形 49"/>
          <p:cNvSpPr/>
          <p:nvPr/>
        </p:nvSpPr>
        <p:spPr>
          <a:xfrm>
            <a:off x="7202242" y="3268307"/>
            <a:ext cx="1153203"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学校</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专业</a:t>
            </a:r>
            <a:endParaRPr lang="en-US" altLang="zh-CN" sz="1700" b="1" dirty="0">
              <a:latin typeface="微软雅黑" pitchFamily="34" charset="-122"/>
              <a:ea typeface="微软雅黑" pitchFamily="34" charset="-122"/>
            </a:endParaRPr>
          </a:p>
        </p:txBody>
      </p:sp>
      <p:sp>
        <p:nvSpPr>
          <p:cNvPr id="53" name="矩形 47"/>
          <p:cNvSpPr>
            <a:spLocks noChangeArrowheads="1"/>
          </p:cNvSpPr>
          <p:nvPr/>
        </p:nvSpPr>
        <p:spPr bwMode="auto">
          <a:xfrm>
            <a:off x="7006666" y="3574091"/>
            <a:ext cx="1544356" cy="95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在此录入上述图表的描述说明，在此录入上述图表的描述说，在此录入上述图表的描述说明</a:t>
            </a:r>
          </a:p>
        </p:txBody>
      </p:sp>
      <p:sp>
        <p:nvSpPr>
          <p:cNvPr id="33" name="矩形 32"/>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8"/>
          <p:cNvSpPr>
            <a:spLocks noChangeArrowheads="1"/>
          </p:cNvSpPr>
          <p:nvPr/>
        </p:nvSpPr>
        <p:spPr bwMode="auto">
          <a:xfrm>
            <a:off x="3942466"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教育背景</a:t>
            </a:r>
            <a:endParaRPr lang="zh-CN" altLang="en-US" sz="3200" b="1" dirty="0">
              <a:latin typeface="微软雅黑" panose="020B0503020204020204" pitchFamily="34" charset="-122"/>
              <a:ea typeface="微软雅黑" panose="020B0503020204020204" pitchFamily="34" charset="-122"/>
            </a:endParaRPr>
          </a:p>
        </p:txBody>
      </p:sp>
      <p:sp>
        <p:nvSpPr>
          <p:cNvPr id="35"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54" name="文本框 37"/>
          <p:cNvSpPr txBox="1"/>
          <p:nvPr/>
        </p:nvSpPr>
        <p:spPr>
          <a:xfrm>
            <a:off x="3295744" y="1050521"/>
            <a:ext cx="3104889"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Education</a:t>
            </a:r>
            <a:r>
              <a:rPr lang="zh-CN" altLang="en-US" dirty="0"/>
              <a:t> </a:t>
            </a:r>
            <a:r>
              <a:rPr lang="en-US" altLang="zh-CN" dirty="0"/>
              <a:t>Background</a:t>
            </a:r>
            <a:endParaRPr lang="zh-CN" altLang="en-US" dirty="0"/>
          </a:p>
        </p:txBody>
      </p:sp>
    </p:spTree>
    <p:extLst>
      <p:ext uri="{BB962C8B-B14F-4D97-AF65-F5344CB8AC3E}">
        <p14:creationId xmlns:p14="http://schemas.microsoft.com/office/powerpoint/2010/main" val="8847947"/>
      </p:ext>
    </p:extLst>
  </p:cSld>
  <p:clrMapOvr>
    <a:masterClrMapping/>
  </p:clrMapOvr>
  <p:transition spd="slow">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55632" y="1694040"/>
            <a:ext cx="2039279" cy="714854"/>
            <a:chOff x="3666731" y="1984470"/>
            <a:chExt cx="2636520" cy="1447800"/>
          </a:xfrm>
        </p:grpSpPr>
        <p:sp>
          <p:nvSpPr>
            <p:cNvPr id="6" name="任意多边形 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4"/>
            <p:cNvSpPr txBox="1"/>
            <p:nvPr/>
          </p:nvSpPr>
          <p:spPr>
            <a:xfrm>
              <a:off x="3947797" y="2334366"/>
              <a:ext cx="2230360" cy="748011"/>
            </a:xfrm>
            <a:prstGeom prst="rect">
              <a:avLst/>
            </a:prstGeom>
            <a:noFill/>
          </p:spPr>
          <p:txBody>
            <a:bodyPr wrap="square" rtlCol="0" anchor="ctr">
              <a:spAutoFit/>
            </a:bodyPr>
            <a:lstStyle/>
            <a:p>
              <a:pPr algn="ctr"/>
              <a:r>
                <a:rPr lang="zh-CN" altLang="en-US" sz="18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上海话</a:t>
              </a:r>
              <a:endParaRPr lang="zh-CN" altLang="en-US" sz="18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1351182" y="1694040"/>
            <a:ext cx="2039279" cy="714854"/>
            <a:chOff x="1436370" y="1984470"/>
            <a:chExt cx="2636520" cy="1447800"/>
          </a:xfrm>
        </p:grpSpPr>
        <p:sp>
          <p:nvSpPr>
            <p:cNvPr id="5" name="任意多边形 4"/>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25"/>
            <p:cNvSpPr txBox="1"/>
            <p:nvPr/>
          </p:nvSpPr>
          <p:spPr>
            <a:xfrm>
              <a:off x="1709209" y="2334364"/>
              <a:ext cx="2293960" cy="748011"/>
            </a:xfrm>
            <a:prstGeom prst="rect">
              <a:avLst/>
            </a:prstGeom>
            <a:noFill/>
          </p:spPr>
          <p:txBody>
            <a:bodyPr wrap="square" rtlCol="0" anchor="ctr">
              <a:spAutoFit/>
            </a:bodyPr>
            <a:lstStyle>
              <a:defPPr>
                <a:defRPr lang="zh-CN"/>
              </a:defPPr>
              <a:lvl1pPr algn="ctr">
                <a:defRPr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1800" dirty="0"/>
                <a:t>普通话</a:t>
              </a:r>
            </a:p>
          </p:txBody>
        </p:sp>
      </p:grpSp>
      <p:grpSp>
        <p:nvGrpSpPr>
          <p:cNvPr id="24" name="组合 23"/>
          <p:cNvGrpSpPr/>
          <p:nvPr/>
        </p:nvGrpSpPr>
        <p:grpSpPr>
          <a:xfrm>
            <a:off x="6464532" y="1694040"/>
            <a:ext cx="2039279" cy="714854"/>
            <a:chOff x="8127453" y="1984470"/>
            <a:chExt cx="2636520" cy="1447800"/>
          </a:xfrm>
        </p:grpSpPr>
        <p:sp>
          <p:nvSpPr>
            <p:cNvPr id="8" name="任意多边形 7"/>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58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p:cNvSpPr txBox="1"/>
            <p:nvPr/>
          </p:nvSpPr>
          <p:spPr>
            <a:xfrm>
              <a:off x="8439016" y="2334366"/>
              <a:ext cx="2230360" cy="748011"/>
            </a:xfrm>
            <a:prstGeom prst="rect">
              <a:avLst/>
            </a:prstGeom>
            <a:noFill/>
          </p:spPr>
          <p:txBody>
            <a:bodyPr wrap="square" rtlCol="0" anchor="ctr">
              <a:spAutoFit/>
            </a:bodyPr>
            <a:lstStyle/>
            <a:p>
              <a:pPr algn="ctr"/>
              <a:r>
                <a:rPr lang="zh-CN" altLang="en-US" sz="1800" dirty="0">
                  <a:solidFill>
                    <a:schemeClr val="bg1"/>
                  </a:solidFill>
                  <a:latin typeface="Arial" panose="020B0604020202020204" pitchFamily="34" charset="0"/>
                  <a:ea typeface="微软雅黑" panose="020B0503020204020204" pitchFamily="34" charset="-122"/>
                  <a:cs typeface="Arial" panose="020B0604020202020204" pitchFamily="34" charset="0"/>
                </a:rPr>
                <a:t>英语</a:t>
              </a:r>
              <a:endParaRPr lang="zh-CN" altLang="en-US" sz="18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4760082" y="1694040"/>
            <a:ext cx="2039279" cy="714854"/>
            <a:chOff x="5897092" y="1984470"/>
            <a:chExt cx="2636520" cy="1447800"/>
          </a:xfrm>
        </p:grpSpPr>
        <p:sp>
          <p:nvSpPr>
            <p:cNvPr id="7" name="任意多边形 6"/>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p:nvSpPr>
          <p:spPr>
            <a:xfrm>
              <a:off x="6227711" y="2306772"/>
              <a:ext cx="2205655" cy="803203"/>
            </a:xfrm>
            <a:prstGeom prst="rect">
              <a:avLst/>
            </a:prstGeom>
            <a:noFill/>
          </p:spPr>
          <p:txBody>
            <a:bodyPr wrap="square" rtlCol="0" anchor="ctr">
              <a:spAutoFit/>
            </a:bodyPr>
            <a:lstStyle/>
            <a:p>
              <a:pPr algn="ctr">
                <a:lnSpc>
                  <a:spcPct val="120000"/>
                </a:lnSpc>
              </a:pPr>
              <a:r>
                <a:rPr lang="zh-CN" altLang="en-US" sz="18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广东话</a:t>
              </a:r>
              <a:endParaRPr lang="zh-CN" altLang="en-US" sz="18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2" name="矩形 47"/>
          <p:cNvSpPr>
            <a:spLocks noChangeArrowheads="1"/>
          </p:cNvSpPr>
          <p:nvPr/>
        </p:nvSpPr>
        <p:spPr bwMode="auto">
          <a:xfrm>
            <a:off x="1070566" y="4302202"/>
            <a:ext cx="7675144" cy="4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100" dirty="0">
                <a:solidFill>
                  <a:schemeClr val="tx1">
                    <a:lumMod val="65000"/>
                    <a:lumOff val="35000"/>
                  </a:schemeClr>
                </a:solidFill>
                <a:sym typeface="微软雅黑" pitchFamily="34" charset="-122"/>
              </a:rPr>
              <a:t>请输入您的文字内容请输入您的文字内容请输入您的文字内容请输入您的文字内容请输入您的文字内容请您的文字容请输入您的文字内容请输入您的文字内容请输入您的文字内容请输入您的文字内容请输入您的文字内容请输入的文字内容。</a:t>
            </a:r>
          </a:p>
        </p:txBody>
      </p:sp>
      <p:sp>
        <p:nvSpPr>
          <p:cNvPr id="33" name="矩形 32"/>
          <p:cNvSpPr/>
          <p:nvPr/>
        </p:nvSpPr>
        <p:spPr>
          <a:xfrm>
            <a:off x="1751993" y="2627821"/>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4" name="矩形 47"/>
          <p:cNvSpPr>
            <a:spLocks noChangeArrowheads="1"/>
          </p:cNvSpPr>
          <p:nvPr/>
        </p:nvSpPr>
        <p:spPr bwMode="auto">
          <a:xfrm>
            <a:off x="1517249" y="3005129"/>
            <a:ext cx="1521340" cy="109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sp>
        <p:nvSpPr>
          <p:cNvPr id="35" name="矩形 34"/>
          <p:cNvSpPr/>
          <p:nvPr/>
        </p:nvSpPr>
        <p:spPr>
          <a:xfrm>
            <a:off x="3474726" y="2627821"/>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6" name="矩形 47"/>
          <p:cNvSpPr>
            <a:spLocks noChangeArrowheads="1"/>
          </p:cNvSpPr>
          <p:nvPr/>
        </p:nvSpPr>
        <p:spPr bwMode="auto">
          <a:xfrm>
            <a:off x="3274008" y="3005129"/>
            <a:ext cx="1495405" cy="109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sp>
        <p:nvSpPr>
          <p:cNvPr id="37" name="矩形 36"/>
          <p:cNvSpPr/>
          <p:nvPr/>
        </p:nvSpPr>
        <p:spPr>
          <a:xfrm>
            <a:off x="5197458" y="2627821"/>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8" name="矩形 47"/>
          <p:cNvSpPr>
            <a:spLocks noChangeArrowheads="1"/>
          </p:cNvSpPr>
          <p:nvPr/>
        </p:nvSpPr>
        <p:spPr bwMode="auto">
          <a:xfrm>
            <a:off x="5004832" y="3005129"/>
            <a:ext cx="1509157" cy="109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sp>
        <p:nvSpPr>
          <p:cNvPr id="39" name="矩形 38"/>
          <p:cNvSpPr/>
          <p:nvPr/>
        </p:nvSpPr>
        <p:spPr>
          <a:xfrm>
            <a:off x="6920191" y="2627821"/>
            <a:ext cx="1047110" cy="339317"/>
          </a:xfrm>
          <a:prstGeom prst="rect">
            <a:avLst/>
          </a:prstGeom>
        </p:spPr>
        <p:txBody>
          <a:bodyPr wrap="none" lIns="72578" tIns="36289" rIns="72578" bIns="36289">
            <a:spAutoFit/>
          </a:bodyPr>
          <a:lstStyle/>
          <a:p>
            <a:pPr algn="ct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0" name="矩形 47"/>
          <p:cNvSpPr>
            <a:spLocks noChangeArrowheads="1"/>
          </p:cNvSpPr>
          <p:nvPr/>
        </p:nvSpPr>
        <p:spPr bwMode="auto">
          <a:xfrm>
            <a:off x="6749407" y="3005129"/>
            <a:ext cx="1495112" cy="109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cxnSp>
        <p:nvCxnSpPr>
          <p:cNvPr id="45" name="直接连接符 8"/>
          <p:cNvCxnSpPr/>
          <p:nvPr/>
        </p:nvCxnSpPr>
        <p:spPr>
          <a:xfrm>
            <a:off x="1138484" y="4195713"/>
            <a:ext cx="746354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18"/>
          <p:cNvSpPr>
            <a:spLocks noChangeArrowheads="1"/>
          </p:cNvSpPr>
          <p:nvPr/>
        </p:nvSpPr>
        <p:spPr bwMode="auto">
          <a:xfrm>
            <a:off x="3942464" y="399325"/>
            <a:ext cx="1836913"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语言能力</a:t>
            </a:r>
            <a:endParaRPr lang="zh-CN" altLang="en-US" sz="3200" b="1" dirty="0">
              <a:latin typeface="微软雅黑" panose="020B0503020204020204" pitchFamily="34" charset="-122"/>
              <a:ea typeface="微软雅黑" panose="020B0503020204020204" pitchFamily="34" charset="-122"/>
            </a:endParaRPr>
          </a:p>
        </p:txBody>
      </p:sp>
      <p:sp>
        <p:nvSpPr>
          <p:cNvPr id="42" name="Circle Arrow"/>
          <p:cNvSpPr>
            <a:spLocks noEditPoints="1" noChangeArrowheads="1"/>
          </p:cNvSpPr>
          <p:nvPr/>
        </p:nvSpPr>
        <p:spPr bwMode="auto">
          <a:xfrm rot="5400000" flipV="1">
            <a:off x="3323848"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EB80A"/>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43" name="文本框 37"/>
          <p:cNvSpPr txBox="1"/>
          <p:nvPr/>
        </p:nvSpPr>
        <p:spPr>
          <a:xfrm>
            <a:off x="3596307" y="1050521"/>
            <a:ext cx="2503763"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Language Ability</a:t>
            </a:r>
            <a:endParaRPr lang="zh-CN" altLang="en-US" dirty="0"/>
          </a:p>
        </p:txBody>
      </p:sp>
    </p:spTree>
    <p:extLst>
      <p:ext uri="{BB962C8B-B14F-4D97-AF65-F5344CB8AC3E}">
        <p14:creationId xmlns:p14="http://schemas.microsoft.com/office/powerpoint/2010/main" val="21250786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293541" y="1577570"/>
            <a:ext cx="2894094" cy="3536741"/>
            <a:chOff x="865232" y="1286330"/>
            <a:chExt cx="4013321" cy="4966128"/>
          </a:xfrm>
        </p:grpSpPr>
        <p:pic>
          <p:nvPicPr>
            <p:cNvPr id="17" name="Picture 3"/>
            <p:cNvPicPr>
              <a:picLocks noChangeAspect="1"/>
            </p:cNvPicPr>
            <p:nvPr/>
          </p:nvPicPr>
          <p:blipFill rotWithShape="1">
            <a:blip r:embed="rId3" cstate="print">
              <a:extLst>
                <a:ext uri="{28A0092B-C50C-407E-A947-70E740481C1C}">
                  <a14:useLocalDpi xmlns:a14="http://schemas.microsoft.com/office/drawing/2010/main"/>
                </a:ext>
              </a:extLst>
            </a:blip>
            <a:srcRect l="5354" t="8440" r="6203" b="10137"/>
            <a:stretch/>
          </p:blipFill>
          <p:spPr>
            <a:xfrm>
              <a:off x="865232" y="1286330"/>
              <a:ext cx="4013321" cy="4966128"/>
            </a:xfrm>
            <a:prstGeom prst="rect">
              <a:avLst/>
            </a:prstGeom>
          </p:spPr>
        </p:pic>
        <p:sp>
          <p:nvSpPr>
            <p:cNvPr id="22" name="Rectangle 4"/>
            <p:cNvSpPr/>
            <p:nvPr/>
          </p:nvSpPr>
          <p:spPr>
            <a:xfrm>
              <a:off x="1454929" y="1875864"/>
              <a:ext cx="2838784" cy="3697941"/>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p>
          </p:txBody>
        </p:sp>
      </p:grpSp>
      <p:sp>
        <p:nvSpPr>
          <p:cNvPr id="23" name="矩形 22"/>
          <p:cNvSpPr/>
          <p:nvPr/>
        </p:nvSpPr>
        <p:spPr>
          <a:xfrm>
            <a:off x="4596457" y="2084332"/>
            <a:ext cx="2730334" cy="30654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2200">
              <a:solidFill>
                <a:schemeClr val="accent1"/>
              </a:solidFill>
            </a:endParaRPr>
          </a:p>
        </p:txBody>
      </p:sp>
      <p:sp>
        <p:nvSpPr>
          <p:cNvPr id="24" name="TextBox 32"/>
          <p:cNvSpPr txBox="1"/>
          <p:nvPr/>
        </p:nvSpPr>
        <p:spPr>
          <a:xfrm>
            <a:off x="4639295" y="2114015"/>
            <a:ext cx="2412193" cy="255026"/>
          </a:xfrm>
          <a:prstGeom prst="rect">
            <a:avLst/>
          </a:prstGeom>
          <a:noFill/>
        </p:spPr>
        <p:txBody>
          <a:bodyPr wrap="square" lIns="54439" tIns="27220" rIns="54439" bIns="27220" rtlCol="0">
            <a:spAutoFit/>
          </a:bodyPr>
          <a:lstStyle/>
          <a:p>
            <a:r>
              <a:rPr lang="zh-CN" altLang="en-US" sz="1300" dirty="0">
                <a:solidFill>
                  <a:schemeClr val="bg1">
                    <a:lumMod val="95000"/>
                  </a:schemeClr>
                </a:solidFill>
                <a:latin typeface="微软雅黑" pitchFamily="34" charset="-122"/>
                <a:ea typeface="微软雅黑" pitchFamily="34" charset="-122"/>
                <a:sym typeface="微软雅黑" pitchFamily="34" charset="-122"/>
              </a:rPr>
              <a:t>请输入您的文字内容</a:t>
            </a:r>
            <a:endParaRPr lang="zh-CN" altLang="en-US" sz="1300" dirty="0">
              <a:solidFill>
                <a:schemeClr val="bg1">
                  <a:lumMod val="95000"/>
                </a:schemeClr>
              </a:solidFill>
            </a:endParaRPr>
          </a:p>
        </p:txBody>
      </p:sp>
      <p:sp>
        <p:nvSpPr>
          <p:cNvPr id="25" name="矩形 24"/>
          <p:cNvSpPr/>
          <p:nvPr/>
        </p:nvSpPr>
        <p:spPr>
          <a:xfrm>
            <a:off x="4596453" y="2475968"/>
            <a:ext cx="3000953" cy="306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2200">
              <a:solidFill>
                <a:schemeClr val="bg1">
                  <a:lumMod val="95000"/>
                </a:schemeClr>
              </a:solidFill>
            </a:endParaRPr>
          </a:p>
        </p:txBody>
      </p:sp>
      <p:sp>
        <p:nvSpPr>
          <p:cNvPr id="26" name="TextBox 34"/>
          <p:cNvSpPr txBox="1"/>
          <p:nvPr/>
        </p:nvSpPr>
        <p:spPr>
          <a:xfrm>
            <a:off x="4639293" y="2505652"/>
            <a:ext cx="2526020" cy="255026"/>
          </a:xfrm>
          <a:prstGeom prst="rect">
            <a:avLst/>
          </a:prstGeom>
          <a:noFill/>
        </p:spPr>
        <p:txBody>
          <a:bodyPr wrap="square" lIns="54439" tIns="27220" rIns="54439" bIns="27220" rtlCol="0">
            <a:spAutoFit/>
          </a:bodyPr>
          <a:lstStyle/>
          <a:p>
            <a:r>
              <a:rPr lang="zh-CN" altLang="en-US" sz="1300" dirty="0">
                <a:solidFill>
                  <a:schemeClr val="bg1">
                    <a:lumMod val="95000"/>
                  </a:schemeClr>
                </a:solidFill>
                <a:latin typeface="微软雅黑" pitchFamily="34" charset="-122"/>
                <a:ea typeface="微软雅黑" pitchFamily="34" charset="-122"/>
                <a:sym typeface="微软雅黑" pitchFamily="34" charset="-122"/>
              </a:rPr>
              <a:t>请输入您的文字内容</a:t>
            </a:r>
            <a:endParaRPr lang="zh-CN" altLang="en-US" sz="1300" dirty="0">
              <a:solidFill>
                <a:schemeClr val="bg1">
                  <a:lumMod val="95000"/>
                </a:schemeClr>
              </a:solidFill>
            </a:endParaRPr>
          </a:p>
        </p:txBody>
      </p:sp>
      <p:sp>
        <p:nvSpPr>
          <p:cNvPr id="27" name="矩形 26"/>
          <p:cNvSpPr/>
          <p:nvPr/>
        </p:nvSpPr>
        <p:spPr>
          <a:xfrm>
            <a:off x="4596456" y="2865763"/>
            <a:ext cx="3000953" cy="306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2200">
              <a:solidFill>
                <a:schemeClr val="bg1">
                  <a:lumMod val="95000"/>
                </a:schemeClr>
              </a:solidFill>
            </a:endParaRPr>
          </a:p>
        </p:txBody>
      </p:sp>
      <p:sp>
        <p:nvSpPr>
          <p:cNvPr id="28" name="TextBox 36"/>
          <p:cNvSpPr txBox="1"/>
          <p:nvPr/>
        </p:nvSpPr>
        <p:spPr>
          <a:xfrm>
            <a:off x="4639293" y="2895446"/>
            <a:ext cx="2704751" cy="255026"/>
          </a:xfrm>
          <a:prstGeom prst="rect">
            <a:avLst/>
          </a:prstGeom>
          <a:noFill/>
        </p:spPr>
        <p:txBody>
          <a:bodyPr wrap="square" lIns="54439" tIns="27220" rIns="54439" bIns="27220" rtlCol="0">
            <a:spAutoFit/>
          </a:bodyPr>
          <a:lstStyle/>
          <a:p>
            <a:r>
              <a:rPr lang="zh-CN" altLang="en-US" sz="1300" dirty="0">
                <a:solidFill>
                  <a:schemeClr val="bg1">
                    <a:lumMod val="95000"/>
                  </a:schemeClr>
                </a:solidFill>
                <a:latin typeface="微软雅黑" pitchFamily="34" charset="-122"/>
                <a:ea typeface="微软雅黑" pitchFamily="34" charset="-122"/>
                <a:sym typeface="微软雅黑" pitchFamily="34" charset="-122"/>
              </a:rPr>
              <a:t>请输入您的文字内容</a:t>
            </a:r>
            <a:endParaRPr lang="zh-CN" altLang="en-US" sz="1300" dirty="0">
              <a:solidFill>
                <a:schemeClr val="bg1">
                  <a:lumMod val="95000"/>
                </a:schemeClr>
              </a:solidFill>
            </a:endParaRPr>
          </a:p>
        </p:txBody>
      </p:sp>
      <p:sp>
        <p:nvSpPr>
          <p:cNvPr id="29" name="矩形 28"/>
          <p:cNvSpPr/>
          <p:nvPr/>
        </p:nvSpPr>
        <p:spPr>
          <a:xfrm>
            <a:off x="4596454" y="3267462"/>
            <a:ext cx="3445325" cy="30654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2200">
              <a:solidFill>
                <a:schemeClr val="bg1">
                  <a:lumMod val="95000"/>
                </a:schemeClr>
              </a:solidFill>
            </a:endParaRPr>
          </a:p>
        </p:txBody>
      </p:sp>
      <p:sp>
        <p:nvSpPr>
          <p:cNvPr id="30" name="TextBox 38"/>
          <p:cNvSpPr txBox="1"/>
          <p:nvPr/>
        </p:nvSpPr>
        <p:spPr>
          <a:xfrm>
            <a:off x="4639293" y="3297146"/>
            <a:ext cx="3040707" cy="255026"/>
          </a:xfrm>
          <a:prstGeom prst="rect">
            <a:avLst/>
          </a:prstGeom>
          <a:noFill/>
        </p:spPr>
        <p:txBody>
          <a:bodyPr wrap="square" lIns="54439" tIns="27220" rIns="54439" bIns="27220" rtlCol="0">
            <a:spAutoFit/>
          </a:bodyPr>
          <a:lstStyle/>
          <a:p>
            <a:r>
              <a:rPr lang="zh-CN" altLang="en-US" sz="1300" dirty="0">
                <a:solidFill>
                  <a:schemeClr val="bg1">
                    <a:lumMod val="95000"/>
                  </a:schemeClr>
                </a:solidFill>
                <a:latin typeface="微软雅黑" pitchFamily="34" charset="-122"/>
                <a:ea typeface="微软雅黑" pitchFamily="34" charset="-122"/>
                <a:sym typeface="微软雅黑" pitchFamily="34" charset="-122"/>
              </a:rPr>
              <a:t>请输入您的文字内容</a:t>
            </a:r>
            <a:endParaRPr lang="zh-CN" altLang="en-US" sz="1300" dirty="0">
              <a:solidFill>
                <a:schemeClr val="bg1">
                  <a:lumMod val="95000"/>
                </a:schemeClr>
              </a:solidFill>
            </a:endParaRPr>
          </a:p>
        </p:txBody>
      </p:sp>
      <p:sp>
        <p:nvSpPr>
          <p:cNvPr id="31" name="矩形 30"/>
          <p:cNvSpPr/>
          <p:nvPr/>
        </p:nvSpPr>
        <p:spPr>
          <a:xfrm>
            <a:off x="4596454" y="1699123"/>
            <a:ext cx="3277377" cy="3065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2200">
              <a:solidFill>
                <a:schemeClr val="bg1">
                  <a:lumMod val="95000"/>
                </a:schemeClr>
              </a:solidFill>
            </a:endParaRPr>
          </a:p>
        </p:txBody>
      </p:sp>
      <p:sp>
        <p:nvSpPr>
          <p:cNvPr id="32" name="TextBox 40"/>
          <p:cNvSpPr txBox="1"/>
          <p:nvPr/>
        </p:nvSpPr>
        <p:spPr>
          <a:xfrm>
            <a:off x="4639292" y="1724883"/>
            <a:ext cx="2474403" cy="255026"/>
          </a:xfrm>
          <a:prstGeom prst="rect">
            <a:avLst/>
          </a:prstGeom>
          <a:noFill/>
        </p:spPr>
        <p:txBody>
          <a:bodyPr wrap="square" lIns="54439" tIns="27220" rIns="54439" bIns="27220" rtlCol="0">
            <a:spAutoFit/>
          </a:bodyPr>
          <a:lstStyle/>
          <a:p>
            <a:r>
              <a:rPr lang="zh-CN" altLang="en-US" sz="1300" dirty="0">
                <a:solidFill>
                  <a:schemeClr val="bg1">
                    <a:lumMod val="95000"/>
                  </a:schemeClr>
                </a:solidFill>
                <a:latin typeface="微软雅黑" pitchFamily="34" charset="-122"/>
                <a:ea typeface="微软雅黑" pitchFamily="34" charset="-122"/>
                <a:sym typeface="微软雅黑" pitchFamily="34" charset="-122"/>
              </a:rPr>
              <a:t>请输入您的文字内容</a:t>
            </a:r>
            <a:endParaRPr lang="zh-CN" altLang="en-US" sz="1300" dirty="0">
              <a:solidFill>
                <a:schemeClr val="bg1">
                  <a:lumMod val="95000"/>
                </a:schemeClr>
              </a:solidFill>
            </a:endParaRPr>
          </a:p>
        </p:txBody>
      </p:sp>
      <p:sp>
        <p:nvSpPr>
          <p:cNvPr id="33" name="矩形 32"/>
          <p:cNvSpPr/>
          <p:nvPr/>
        </p:nvSpPr>
        <p:spPr>
          <a:xfrm>
            <a:off x="4596456" y="3677010"/>
            <a:ext cx="2323965" cy="3065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54439" tIns="27220" rIns="54439" bIns="27220" spcCol="0" rtlCol="0" anchor="ctr"/>
          <a:lstStyle/>
          <a:p>
            <a:pPr algn="ctr"/>
            <a:endParaRPr lang="zh-CN" altLang="en-US" sz="2200">
              <a:solidFill>
                <a:schemeClr val="bg1">
                  <a:lumMod val="95000"/>
                </a:schemeClr>
              </a:solidFill>
            </a:endParaRPr>
          </a:p>
        </p:txBody>
      </p:sp>
      <p:sp>
        <p:nvSpPr>
          <p:cNvPr id="34" name="TextBox 42"/>
          <p:cNvSpPr txBox="1"/>
          <p:nvPr/>
        </p:nvSpPr>
        <p:spPr>
          <a:xfrm>
            <a:off x="4639293" y="3728531"/>
            <a:ext cx="1940798" cy="255026"/>
          </a:xfrm>
          <a:prstGeom prst="rect">
            <a:avLst/>
          </a:prstGeom>
          <a:noFill/>
        </p:spPr>
        <p:txBody>
          <a:bodyPr wrap="square" lIns="54439" tIns="27220" rIns="54439" bIns="27220" rtlCol="0">
            <a:spAutoFit/>
          </a:bodyPr>
          <a:lstStyle/>
          <a:p>
            <a:r>
              <a:rPr lang="zh-CN" altLang="en-US" sz="1300" dirty="0">
                <a:solidFill>
                  <a:schemeClr val="bg1">
                    <a:lumMod val="95000"/>
                  </a:schemeClr>
                </a:solidFill>
                <a:latin typeface="微软雅黑" pitchFamily="34" charset="-122"/>
                <a:ea typeface="微软雅黑" pitchFamily="34" charset="-122"/>
                <a:sym typeface="微软雅黑" pitchFamily="34" charset="-122"/>
              </a:rPr>
              <a:t>请输入您的文字内容</a:t>
            </a:r>
            <a:endParaRPr lang="zh-CN" altLang="en-US" sz="1300" dirty="0">
              <a:solidFill>
                <a:schemeClr val="bg1">
                  <a:lumMod val="95000"/>
                </a:schemeClr>
              </a:solidFill>
            </a:endParaRPr>
          </a:p>
        </p:txBody>
      </p:sp>
      <p:sp>
        <p:nvSpPr>
          <p:cNvPr id="35" name="矩形 34"/>
          <p:cNvSpPr/>
          <p:nvPr/>
        </p:nvSpPr>
        <p:spPr>
          <a:xfrm>
            <a:off x="4535416" y="4116117"/>
            <a:ext cx="1047116" cy="339322"/>
          </a:xfrm>
          <a:prstGeom prst="rect">
            <a:avLst/>
          </a:prstGeom>
        </p:spPr>
        <p:txBody>
          <a:bodyPr wrap="none" lIns="72581" tIns="36292" rIns="72581" bIns="36292">
            <a:spAutoFit/>
          </a:bodyPr>
          <a:lstStyle/>
          <a:p>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6" name="矩形 47"/>
          <p:cNvSpPr>
            <a:spLocks noChangeArrowheads="1"/>
          </p:cNvSpPr>
          <p:nvPr/>
        </p:nvSpPr>
        <p:spPr bwMode="auto">
          <a:xfrm>
            <a:off x="4524243" y="4418116"/>
            <a:ext cx="1974232" cy="47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1" tIns="36292" rIns="72581" bIns="36292">
            <a:spAutoFit/>
          </a:bodyPr>
          <a:lstStyle/>
          <a:p>
            <a:pPr>
              <a:lnSpc>
                <a:spcPct val="120000"/>
              </a:lnSpc>
              <a:spcBef>
                <a:spcPct val="0"/>
              </a:spcBef>
              <a:buFont typeface="Arial" charset="0"/>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请输入您的文字内容请输入您的文字内容。</a:t>
            </a:r>
          </a:p>
        </p:txBody>
      </p:sp>
      <p:sp>
        <p:nvSpPr>
          <p:cNvPr id="37" name="矩形 36"/>
          <p:cNvSpPr/>
          <p:nvPr/>
        </p:nvSpPr>
        <p:spPr>
          <a:xfrm>
            <a:off x="6629638" y="4116117"/>
            <a:ext cx="1047116" cy="339322"/>
          </a:xfrm>
          <a:prstGeom prst="rect">
            <a:avLst/>
          </a:prstGeom>
        </p:spPr>
        <p:txBody>
          <a:bodyPr wrap="none" lIns="72581" tIns="36292" rIns="72581" bIns="36292">
            <a:spAutoFit/>
          </a:bodyPr>
          <a:lstStyle/>
          <a:p>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8" name="矩形 37"/>
          <p:cNvSpPr>
            <a:spLocks noChangeArrowheads="1"/>
          </p:cNvSpPr>
          <p:nvPr/>
        </p:nvSpPr>
        <p:spPr bwMode="auto">
          <a:xfrm>
            <a:off x="6618465" y="4418116"/>
            <a:ext cx="1974232" cy="47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81" tIns="36292" rIns="72581" bIns="36292">
            <a:spAutoFit/>
          </a:bodyPr>
          <a:lstStyle/>
          <a:p>
            <a:pPr>
              <a:lnSpc>
                <a:spcPct val="120000"/>
              </a:lnSpc>
              <a:spcBef>
                <a:spcPct val="0"/>
              </a:spcBef>
              <a:buFont typeface="Arial" charset="0"/>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请输入您的文字内容请输入您的文字内容。</a:t>
            </a:r>
          </a:p>
        </p:txBody>
      </p:sp>
      <p:sp>
        <p:nvSpPr>
          <p:cNvPr id="44" name="矩形 43"/>
          <p:cNvSpPr/>
          <p:nvPr/>
        </p:nvSpPr>
        <p:spPr>
          <a:xfrm>
            <a:off x="0" y="1050521"/>
            <a:ext cx="9721850" cy="336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18"/>
          <p:cNvSpPr>
            <a:spLocks noChangeArrowheads="1"/>
          </p:cNvSpPr>
          <p:nvPr/>
        </p:nvSpPr>
        <p:spPr bwMode="auto">
          <a:xfrm>
            <a:off x="3737282" y="399325"/>
            <a:ext cx="2247282" cy="59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74" tIns="48387" rIns="96774" bIns="48387">
            <a:spAutoFit/>
          </a:bodyPr>
          <a:lstStyle/>
          <a:p>
            <a:pPr algn="ctr"/>
            <a:r>
              <a:rPr lang="zh-CN" altLang="en-US" sz="3200" b="1" dirty="0">
                <a:latin typeface="微软雅黑" panose="020B0503020204020204" pitchFamily="34" charset="-122"/>
                <a:ea typeface="微软雅黑" panose="020B0503020204020204" pitchFamily="34" charset="-122"/>
                <a:sym typeface="Impact" pitchFamily="34" charset="0"/>
              </a:rPr>
              <a:t>职业技能一</a:t>
            </a:r>
            <a:endParaRPr lang="zh-CN" altLang="en-US" sz="3200" b="1" dirty="0">
              <a:latin typeface="微软雅黑" panose="020B0503020204020204" pitchFamily="34" charset="-122"/>
              <a:ea typeface="微软雅黑" panose="020B0503020204020204" pitchFamily="34" charset="-122"/>
            </a:endParaRPr>
          </a:p>
        </p:txBody>
      </p:sp>
      <p:sp>
        <p:nvSpPr>
          <p:cNvPr id="46" name="Circle Arrow"/>
          <p:cNvSpPr>
            <a:spLocks noEditPoints="1" noChangeArrowheads="1"/>
          </p:cNvSpPr>
          <p:nvPr/>
        </p:nvSpPr>
        <p:spPr bwMode="auto">
          <a:xfrm rot="5400000" flipV="1">
            <a:off x="3251130" y="455129"/>
            <a:ext cx="540106" cy="540108"/>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24"/>
              <a:gd name="T65" fmla="*/ 224 w 224"/>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accent3"/>
          </a:solidFill>
          <a:ln>
            <a:noFill/>
          </a:ln>
        </p:spPr>
        <p:txBody>
          <a:bodyPr lIns="68550" tIns="34276" rIns="68550" bIns="34276"/>
          <a:lstStyle/>
          <a:p>
            <a:endParaRPr lang="zh-CN" altLang="zh-CN" sz="1400" b="1" i="1">
              <a:solidFill>
                <a:srgbClr val="FFFFFF"/>
              </a:solidFill>
              <a:latin typeface="Segoe UI" pitchFamily="34" charset="0"/>
              <a:sym typeface="Segoe UI" pitchFamily="34" charset="0"/>
            </a:endParaRPr>
          </a:p>
        </p:txBody>
      </p:sp>
      <p:sp>
        <p:nvSpPr>
          <p:cNvPr id="47" name="文本框 37"/>
          <p:cNvSpPr txBox="1"/>
          <p:nvPr/>
        </p:nvSpPr>
        <p:spPr>
          <a:xfrm>
            <a:off x="3500127" y="1050521"/>
            <a:ext cx="2696123" cy="405496"/>
          </a:xfrm>
          <a:prstGeom prst="rect">
            <a:avLst/>
          </a:prstGeom>
          <a:noFill/>
          <a:ln>
            <a:noFill/>
          </a:ln>
        </p:spPr>
        <p:txBody>
          <a:bodyPr wrap="none" lIns="96774" tIns="48387" rIns="96774" bIns="48387">
            <a:spAutoFit/>
          </a:bodyPr>
          <a:lstStyle>
            <a:defPPr>
              <a:defRPr lang="zh-CN"/>
            </a:defPPr>
            <a:lvl1pPr algn="ctr">
              <a:spcBef>
                <a:spcPct val="20000"/>
              </a:spcBef>
              <a:buFont typeface="Arial" charset="0"/>
              <a:buNone/>
              <a:defRPr sz="2000" spc="300">
                <a:solidFill>
                  <a:schemeClr val="bg1"/>
                </a:solidFill>
                <a:latin typeface="BlackJack" pitchFamily="2" charset="-122"/>
                <a:ea typeface="BlackJack"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dirty="0"/>
              <a:t>Professional Skills</a:t>
            </a:r>
            <a:endParaRPr lang="zh-CN" altLang="en-US" dirty="0"/>
          </a:p>
        </p:txBody>
      </p:sp>
    </p:spTree>
    <p:extLst>
      <p:ext uri="{BB962C8B-B14F-4D97-AF65-F5344CB8AC3E}">
        <p14:creationId xmlns:p14="http://schemas.microsoft.com/office/powerpoint/2010/main" val="3379276367"/>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332333" y="3776379"/>
            <a:ext cx="1600754" cy="319508"/>
          </a:xfrm>
          <a:prstGeom prst="rect">
            <a:avLst/>
          </a:prstGeom>
          <a:noFill/>
        </p:spPr>
        <p:txBody>
          <a:bodyPr wrap="square" lIns="72581" tIns="36289" rIns="72581" bIns="36289" rtlCol="0">
            <a:spAutoFit/>
          </a:bodyPr>
          <a:lstStyle/>
          <a:p>
            <a:r>
              <a:rPr lang="zh-CN" altLang="en-US" sz="1600" b="1" dirty="0">
                <a:latin typeface="Arial" panose="020B0604020202020204" pitchFamily="34" charset="0"/>
                <a:ea typeface="微软雅黑" panose="020B0503020204020204" pitchFamily="34" charset="-122"/>
                <a:cs typeface="Arial" panose="020B0604020202020204" pitchFamily="34" charset="0"/>
              </a:rPr>
              <a:t>克服困难</a:t>
            </a:r>
            <a:endParaRPr lang="zh-CN" altLang="en-US" sz="1600"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5886709" y="4072086"/>
            <a:ext cx="2889016" cy="479895"/>
          </a:xfrm>
          <a:prstGeom prst="rect">
            <a:avLst/>
          </a:prstGeom>
          <a:noFill/>
        </p:spPr>
        <p:txBody>
          <a:bodyPr wrap="square" lIns="72581" tIns="36289" rIns="72581" bIns="36289" rtlCol="0">
            <a:spAutoFit/>
          </a:bodyPr>
          <a:lstStyle/>
          <a:p>
            <a:pPr>
              <a:lnSpc>
                <a:spcPct val="120000"/>
              </a:lnSpc>
              <a:spcBef>
                <a:spcPct val="0"/>
              </a:spcBef>
              <a:buNone/>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0" name="文本框 9"/>
          <p:cNvSpPr txBox="1"/>
          <p:nvPr/>
        </p:nvSpPr>
        <p:spPr>
          <a:xfrm>
            <a:off x="5882340" y="3695972"/>
            <a:ext cx="521941" cy="460504"/>
          </a:xfrm>
          <a:prstGeom prst="rect">
            <a:avLst/>
          </a:prstGeom>
          <a:noFill/>
        </p:spPr>
        <p:txBody>
          <a:bodyPr wrap="square" lIns="72581" tIns="36289" rIns="72581" bIns="36289" rtlCol="0">
            <a:spAutoFit/>
          </a:bodyPr>
          <a:lstStyle/>
          <a:p>
            <a:r>
              <a:rPr lang="en-US" altLang="zh-CN" sz="3800" baseline="-3000" dirty="0">
                <a:latin typeface="Arial" panose="020B0604020202020204" pitchFamily="34" charset="0"/>
                <a:ea typeface="微软雅黑" panose="020B0503020204020204" pitchFamily="34" charset="-122"/>
                <a:cs typeface="Arial" panose="020B0604020202020204" pitchFamily="34" charset="0"/>
              </a:rPr>
              <a:t>03</a:t>
            </a:r>
            <a:endParaRPr lang="zh-CN" altLang="en-US" sz="3800"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6373898" y="1175199"/>
            <a:ext cx="1710045" cy="319508"/>
          </a:xfrm>
          <a:prstGeom prst="rect">
            <a:avLst/>
          </a:prstGeom>
          <a:noFill/>
        </p:spPr>
        <p:txBody>
          <a:bodyPr wrap="square" lIns="72581" tIns="36289" rIns="72581" bIns="36289" rtlCol="0">
            <a:spAutoFit/>
          </a:bodyPr>
          <a:lstStyle/>
          <a:p>
            <a:r>
              <a:rPr lang="zh-CN" altLang="en-US" sz="1600" b="1" dirty="0">
                <a:latin typeface="Arial" panose="020B0604020202020204" pitchFamily="34" charset="0"/>
                <a:ea typeface="微软雅黑" panose="020B0503020204020204" pitchFamily="34" charset="-122"/>
                <a:cs typeface="Arial" panose="020B0604020202020204" pitchFamily="34" charset="0"/>
              </a:rPr>
              <a:t>坚持方向</a:t>
            </a:r>
            <a:endParaRPr lang="zh-CN" altLang="en-US" sz="1600"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5886709" y="1470908"/>
            <a:ext cx="2889016" cy="479895"/>
          </a:xfrm>
          <a:prstGeom prst="rect">
            <a:avLst/>
          </a:prstGeom>
          <a:noFill/>
        </p:spPr>
        <p:txBody>
          <a:bodyPr wrap="square" lIns="72581" tIns="36289" rIns="72581" bIns="36289" rtlCol="0">
            <a:spAutoFit/>
          </a:bodyPr>
          <a:lstStyle/>
          <a:p>
            <a:pPr>
              <a:lnSpc>
                <a:spcPct val="120000"/>
              </a:lnSpc>
              <a:spcBef>
                <a:spcPct val="0"/>
              </a:spcBef>
              <a:buNone/>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5" name="文本框 14"/>
          <p:cNvSpPr txBox="1"/>
          <p:nvPr/>
        </p:nvSpPr>
        <p:spPr>
          <a:xfrm>
            <a:off x="5882340" y="1094793"/>
            <a:ext cx="521941" cy="460504"/>
          </a:xfrm>
          <a:prstGeom prst="rect">
            <a:avLst/>
          </a:prstGeom>
          <a:noFill/>
        </p:spPr>
        <p:txBody>
          <a:bodyPr wrap="square" lIns="72581" tIns="36289" rIns="72581" bIns="36289" rtlCol="0">
            <a:spAutoFit/>
          </a:bodyPr>
          <a:lstStyle/>
          <a:p>
            <a:r>
              <a:rPr lang="en-US" altLang="zh-CN" sz="3800" baseline="-3000" dirty="0">
                <a:latin typeface="Arial" panose="020B0604020202020204" pitchFamily="34" charset="0"/>
                <a:ea typeface="微软雅黑" panose="020B0503020204020204" pitchFamily="34" charset="-122"/>
                <a:cs typeface="Arial" panose="020B0604020202020204" pitchFamily="34" charset="0"/>
              </a:rPr>
              <a:t>02</a:t>
            </a:r>
            <a:endParaRPr lang="zh-CN" altLang="en-US" sz="3800"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1609696" y="3776379"/>
            <a:ext cx="1740638" cy="319508"/>
          </a:xfrm>
          <a:prstGeom prst="rect">
            <a:avLst/>
          </a:prstGeom>
          <a:noFill/>
        </p:spPr>
        <p:txBody>
          <a:bodyPr wrap="square" lIns="72581" tIns="36289" rIns="72581" bIns="36289" rtlCol="0">
            <a:spAutoFit/>
          </a:bodyPr>
          <a:lstStyle/>
          <a:p>
            <a:pPr algn="r"/>
            <a:r>
              <a:rPr lang="zh-CN" altLang="en-US" sz="1600" b="1" dirty="0">
                <a:latin typeface="Arial" panose="020B0604020202020204" pitchFamily="34" charset="0"/>
                <a:ea typeface="微软雅黑" panose="020B0503020204020204" pitchFamily="34" charset="-122"/>
                <a:cs typeface="Arial" panose="020B0604020202020204" pitchFamily="34" charset="0"/>
              </a:rPr>
              <a:t>汲取经验</a:t>
            </a:r>
            <a:endParaRPr lang="zh-CN" altLang="en-US" sz="1600"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931881" y="4067771"/>
            <a:ext cx="2883385" cy="479895"/>
          </a:xfrm>
          <a:prstGeom prst="rect">
            <a:avLst/>
          </a:prstGeom>
          <a:noFill/>
        </p:spPr>
        <p:txBody>
          <a:bodyPr wrap="square" lIns="72581" tIns="36289" rIns="72581" bIns="36289" rtlCol="0">
            <a:spAutoFit/>
          </a:bodyPr>
          <a:lstStyle/>
          <a:p>
            <a:pPr algn="r">
              <a:lnSpc>
                <a:spcPct val="120000"/>
              </a:lnSpc>
              <a:spcBef>
                <a:spcPct val="0"/>
              </a:spcBef>
              <a:buNone/>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9" name="文本框 18"/>
          <p:cNvSpPr txBox="1"/>
          <p:nvPr/>
        </p:nvSpPr>
        <p:spPr>
          <a:xfrm>
            <a:off x="3312649" y="3691657"/>
            <a:ext cx="521941" cy="460504"/>
          </a:xfrm>
          <a:prstGeom prst="rect">
            <a:avLst/>
          </a:prstGeom>
          <a:noFill/>
        </p:spPr>
        <p:txBody>
          <a:bodyPr wrap="square" lIns="72581" tIns="36289" rIns="72581" bIns="36289" rtlCol="0">
            <a:spAutoFit/>
          </a:bodyPr>
          <a:lstStyle/>
          <a:p>
            <a:pPr algn="r"/>
            <a:r>
              <a:rPr lang="en-US" altLang="zh-CN" sz="3800" baseline="-3000" dirty="0">
                <a:latin typeface="Arial" panose="020B0604020202020204" pitchFamily="34" charset="0"/>
                <a:ea typeface="微软雅黑" panose="020B0503020204020204" pitchFamily="34" charset="-122"/>
                <a:cs typeface="Arial" panose="020B0604020202020204" pitchFamily="34" charset="0"/>
              </a:rPr>
              <a:t>04</a:t>
            </a:r>
            <a:endParaRPr lang="zh-CN" altLang="en-US" sz="3800"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1886261" y="1175199"/>
            <a:ext cx="1459005" cy="319508"/>
          </a:xfrm>
          <a:prstGeom prst="rect">
            <a:avLst/>
          </a:prstGeom>
          <a:noFill/>
        </p:spPr>
        <p:txBody>
          <a:bodyPr wrap="square" lIns="72581" tIns="36289" rIns="72581" bIns="36289" rtlCol="0">
            <a:spAutoFit/>
          </a:bodyPr>
          <a:lstStyle/>
          <a:p>
            <a:pPr algn="r"/>
            <a:r>
              <a:rPr lang="zh-CN" altLang="en-US" sz="1600" b="1" dirty="0">
                <a:latin typeface="Arial" panose="020B0604020202020204" pitchFamily="34" charset="0"/>
                <a:ea typeface="微软雅黑" panose="020B0503020204020204" pitchFamily="34" charset="-122"/>
                <a:cs typeface="Arial" panose="020B0604020202020204" pitchFamily="34" charset="0"/>
              </a:rPr>
              <a:t>目标明确</a:t>
            </a:r>
            <a:endParaRPr lang="zh-CN" altLang="en-US" sz="1600"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p:cNvSpPr txBox="1"/>
          <p:nvPr/>
        </p:nvSpPr>
        <p:spPr>
          <a:xfrm>
            <a:off x="931878" y="1466590"/>
            <a:ext cx="2883385" cy="479895"/>
          </a:xfrm>
          <a:prstGeom prst="rect">
            <a:avLst/>
          </a:prstGeom>
          <a:noFill/>
        </p:spPr>
        <p:txBody>
          <a:bodyPr wrap="square" lIns="72581" tIns="36289" rIns="72581" bIns="36289" rtlCol="0">
            <a:spAutoFit/>
          </a:bodyPr>
          <a:lstStyle/>
          <a:p>
            <a:pPr algn="r">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3" name="文本框 22"/>
          <p:cNvSpPr txBox="1"/>
          <p:nvPr/>
        </p:nvSpPr>
        <p:spPr>
          <a:xfrm>
            <a:off x="3297457" y="1090477"/>
            <a:ext cx="521941" cy="460504"/>
          </a:xfrm>
          <a:prstGeom prst="rect">
            <a:avLst/>
          </a:prstGeom>
          <a:noFill/>
        </p:spPr>
        <p:txBody>
          <a:bodyPr wrap="square" lIns="72581" tIns="36289" rIns="72581" bIns="36289" rtlCol="0">
            <a:spAutoFit/>
          </a:bodyPr>
          <a:lstStyle/>
          <a:p>
            <a:pPr algn="r"/>
            <a:r>
              <a:rPr lang="en-US" altLang="zh-CN" sz="3800" baseline="-3000" dirty="0">
                <a:latin typeface="Arial" panose="020B0604020202020204" pitchFamily="34" charset="0"/>
                <a:ea typeface="微软雅黑" panose="020B0503020204020204" pitchFamily="34" charset="-122"/>
                <a:cs typeface="Arial" panose="020B0604020202020204" pitchFamily="34" charset="0"/>
              </a:rPr>
              <a:t>01</a:t>
            </a:r>
            <a:endParaRPr lang="zh-CN" altLang="en-US" sz="3800" baseline="-3000" dirty="0">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4097126" y="912638"/>
            <a:ext cx="1513354" cy="1494572"/>
            <a:chOff x="4854966" y="1574162"/>
            <a:chExt cx="1897870" cy="1897870"/>
          </a:xfrm>
        </p:grpSpPr>
        <p:sp>
          <p:nvSpPr>
            <p:cNvPr id="3" name="泪滴形 2"/>
            <p:cNvSpPr/>
            <p:nvPr/>
          </p:nvSpPr>
          <p:spPr>
            <a:xfrm rot="8100000">
              <a:off x="4854966" y="1574162"/>
              <a:ext cx="1897870" cy="1897870"/>
            </a:xfrm>
            <a:prstGeom prst="teardrop">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0" name="组合 49"/>
          <p:cNvGrpSpPr/>
          <p:nvPr/>
        </p:nvGrpSpPr>
        <p:grpSpPr>
          <a:xfrm>
            <a:off x="4097126" y="3147242"/>
            <a:ext cx="1513354" cy="1550643"/>
            <a:chOff x="4854966" y="4355480"/>
            <a:chExt cx="1897870" cy="1969070"/>
          </a:xfrm>
        </p:grpSpPr>
        <p:sp>
          <p:nvSpPr>
            <p:cNvPr id="4" name="泪滴形 3"/>
            <p:cNvSpPr/>
            <p:nvPr/>
          </p:nvSpPr>
          <p:spPr>
            <a:xfrm rot="13500000" flipV="1">
              <a:off x="4854966" y="4426680"/>
              <a:ext cx="1897870" cy="1897870"/>
            </a:xfrm>
            <a:prstGeom prst="teardrop">
              <a:avLst/>
            </a:prstGeom>
            <a:solidFill>
              <a:srgbClr val="EA1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5359640" y="2055015"/>
            <a:ext cx="1513354" cy="1494573"/>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4" name="组合 53"/>
          <p:cNvGrpSpPr/>
          <p:nvPr/>
        </p:nvGrpSpPr>
        <p:grpSpPr>
          <a:xfrm>
            <a:off x="2834614" y="2055015"/>
            <a:ext cx="1513354" cy="1494573"/>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7" name="矩形 56"/>
          <p:cNvSpPr/>
          <p:nvPr/>
        </p:nvSpPr>
        <p:spPr>
          <a:xfrm>
            <a:off x="3265317" y="2380596"/>
            <a:ext cx="1047110" cy="339317"/>
          </a:xfrm>
          <a:prstGeom prst="rect">
            <a:avLst/>
          </a:prstGeom>
        </p:spPr>
        <p:txBody>
          <a:bodyPr wrap="none" lIns="72578" tIns="36289" rIns="72578" bIns="36289">
            <a:spAutoFit/>
          </a:bodyPr>
          <a:lstStyle/>
          <a:p>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58" name="矩形 47"/>
          <p:cNvSpPr>
            <a:spLocks noChangeArrowheads="1"/>
          </p:cNvSpPr>
          <p:nvPr/>
        </p:nvSpPr>
        <p:spPr bwMode="auto">
          <a:xfrm>
            <a:off x="3276683" y="2656051"/>
            <a:ext cx="1003809" cy="87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00" dirty="0">
                <a:solidFill>
                  <a:schemeClr val="bg1">
                    <a:lumMod val="95000"/>
                  </a:schemeClr>
                </a:solidFill>
                <a:sym typeface="微软雅黑" pitchFamily="34" charset="-122"/>
              </a:rPr>
              <a:t>在此录入图表的描述说明，在此录入图表的说明</a:t>
            </a:r>
          </a:p>
        </p:txBody>
      </p:sp>
      <p:sp>
        <p:nvSpPr>
          <p:cNvPr id="59" name="矩形 58"/>
          <p:cNvSpPr/>
          <p:nvPr/>
        </p:nvSpPr>
        <p:spPr>
          <a:xfrm>
            <a:off x="5406501" y="2380596"/>
            <a:ext cx="1047111" cy="339317"/>
          </a:xfrm>
          <a:prstGeom prst="rect">
            <a:avLst/>
          </a:prstGeom>
        </p:spPr>
        <p:txBody>
          <a:bodyPr wrap="none" lIns="72578" tIns="36289" rIns="72578" bIns="36289">
            <a:spAutoFit/>
          </a:bodyPr>
          <a:lstStyle/>
          <a:p>
            <a:pPr algn="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60" name="矩形 47"/>
          <p:cNvSpPr>
            <a:spLocks noChangeArrowheads="1"/>
          </p:cNvSpPr>
          <p:nvPr/>
        </p:nvSpPr>
        <p:spPr bwMode="auto">
          <a:xfrm>
            <a:off x="5440887" y="2656051"/>
            <a:ext cx="1012723" cy="87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000" dirty="0">
                <a:solidFill>
                  <a:schemeClr val="bg1">
                    <a:lumMod val="95000"/>
                  </a:schemeClr>
                </a:solidFill>
                <a:sym typeface="微软雅黑" pitchFamily="34" charset="-122"/>
              </a:rPr>
              <a:t>在此录入图表的描述说明，在此录入图表的说明</a:t>
            </a:r>
          </a:p>
        </p:txBody>
      </p:sp>
      <p:sp>
        <p:nvSpPr>
          <p:cNvPr id="63" name="矩形 62"/>
          <p:cNvSpPr/>
          <p:nvPr/>
        </p:nvSpPr>
        <p:spPr>
          <a:xfrm>
            <a:off x="4330247" y="1481080"/>
            <a:ext cx="1047110" cy="339317"/>
          </a:xfrm>
          <a:prstGeom prst="rect">
            <a:avLst/>
          </a:prstGeom>
        </p:spPr>
        <p:txBody>
          <a:bodyPr wrap="none" lIns="72578" tIns="36289" rIns="72578" bIns="36289">
            <a:spAutoFit/>
          </a:bodyPr>
          <a:lstStyle/>
          <a:p>
            <a:pPr algn="ct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4312427" y="1756537"/>
            <a:ext cx="1082749" cy="67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00" dirty="0">
                <a:solidFill>
                  <a:schemeClr val="bg1">
                    <a:lumMod val="95000"/>
                  </a:schemeClr>
                </a:solidFill>
                <a:sym typeface="微软雅黑" pitchFamily="34" charset="-122"/>
              </a:rPr>
              <a:t>在此录入图表的说明，在此录入图表的说明</a:t>
            </a:r>
          </a:p>
        </p:txBody>
      </p:sp>
      <p:sp>
        <p:nvSpPr>
          <p:cNvPr id="65" name="矩形 64"/>
          <p:cNvSpPr/>
          <p:nvPr/>
        </p:nvSpPr>
        <p:spPr>
          <a:xfrm>
            <a:off x="4337136" y="3616179"/>
            <a:ext cx="1047110" cy="339317"/>
          </a:xfrm>
          <a:prstGeom prst="rect">
            <a:avLst/>
          </a:prstGeom>
        </p:spPr>
        <p:txBody>
          <a:bodyPr wrap="none" lIns="72578" tIns="36289" rIns="72578" bIns="36289">
            <a:spAutoFit/>
          </a:bodyPr>
          <a:lstStyle/>
          <a:p>
            <a:pPr algn="ct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4280492" y="3913795"/>
            <a:ext cx="1160396" cy="67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78" tIns="36289" rIns="72578" bIns="3628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1705411643"/>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heme/theme1.xml><?xml version="1.0" encoding="utf-8"?>
<a:theme xmlns:a="http://schemas.openxmlformats.org/drawingml/2006/main" name="Office 主题">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5557</TotalTime>
  <Words>3591</Words>
  <Application>Microsoft Office PowerPoint</Application>
  <PresentationFormat>自定义</PresentationFormat>
  <Paragraphs>420</Paragraphs>
  <Slides>33</Slides>
  <Notes>32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418-CAI978</vt:lpstr>
      <vt:lpstr>Arial Unicode MS</vt:lpstr>
      <vt:lpstr>BlackJack</vt:lpstr>
      <vt:lpstr>华文中宋</vt:lpstr>
      <vt:lpstr>宋体</vt:lpstr>
      <vt:lpstr>微软雅黑</vt:lpstr>
      <vt:lpstr>Arial</vt:lpstr>
      <vt:lpstr>Calibri</vt:lpstr>
      <vt:lpstr>Impact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把握自我潜能 探索未来世界——个人简历ppt模板</dc:title>
  <dc:subject>个人简历</dc:subject>
  <dc:creator>user</dc:creator>
  <cp:keywords>user</cp:keywords>
  <dc:description>www.51pptmoban.com</dc:description>
  <cp:lastModifiedBy>user Power</cp:lastModifiedBy>
  <cp:revision>1738</cp:revision>
  <dcterms:created xsi:type="dcterms:W3CDTF">2014-10-29T09:18:14Z</dcterms:created>
  <dcterms:modified xsi:type="dcterms:W3CDTF">2023-10-29T13:25:36Z</dcterms:modified>
  <cp:category>PPT</cp:category>
</cp:coreProperties>
</file>