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67" r:id="rId2"/>
  </p:sldMasterIdLst>
  <p:notesMasterIdLst>
    <p:notesMasterId r:id="rId46"/>
  </p:notesMasterIdLst>
  <p:sldIdLst>
    <p:sldId id="336" r:id="rId3"/>
    <p:sldId id="421" r:id="rId4"/>
    <p:sldId id="416" r:id="rId5"/>
    <p:sldId id="418" r:id="rId6"/>
    <p:sldId id="394" r:id="rId7"/>
    <p:sldId id="413" r:id="rId8"/>
    <p:sldId id="411" r:id="rId9"/>
    <p:sldId id="410" r:id="rId10"/>
    <p:sldId id="400" r:id="rId11"/>
    <p:sldId id="414" r:id="rId12"/>
    <p:sldId id="409" r:id="rId13"/>
    <p:sldId id="407" r:id="rId14"/>
    <p:sldId id="432" r:id="rId15"/>
    <p:sldId id="392" r:id="rId16"/>
    <p:sldId id="393" r:id="rId17"/>
    <p:sldId id="397" r:id="rId18"/>
    <p:sldId id="395" r:id="rId19"/>
    <p:sldId id="419" r:id="rId20"/>
    <p:sldId id="337" r:id="rId21"/>
    <p:sldId id="396" r:id="rId22"/>
    <p:sldId id="398" r:id="rId23"/>
    <p:sldId id="399" r:id="rId24"/>
    <p:sldId id="433" r:id="rId25"/>
    <p:sldId id="422" r:id="rId26"/>
    <p:sldId id="430" r:id="rId27"/>
    <p:sldId id="402" r:id="rId28"/>
    <p:sldId id="431" r:id="rId29"/>
    <p:sldId id="401" r:id="rId30"/>
    <p:sldId id="404" r:id="rId31"/>
    <p:sldId id="423" r:id="rId32"/>
    <p:sldId id="405" r:id="rId33"/>
    <p:sldId id="403" r:id="rId34"/>
    <p:sldId id="434" r:id="rId35"/>
    <p:sldId id="408" r:id="rId36"/>
    <p:sldId id="412" r:id="rId37"/>
    <p:sldId id="420" r:id="rId38"/>
    <p:sldId id="424" r:id="rId39"/>
    <p:sldId id="406" r:id="rId40"/>
    <p:sldId id="428" r:id="rId41"/>
    <p:sldId id="426" r:id="rId42"/>
    <p:sldId id="429" r:id="rId43"/>
    <p:sldId id="435" r:id="rId44"/>
    <p:sldId id="436" r:id="rId45"/>
  </p:sldIdLst>
  <p:sldSz cx="9145588" cy="5145088"/>
  <p:notesSz cx="6858000" cy="9144000"/>
  <p:defaultTextStyle>
    <a:defPPr>
      <a:defRPr lang="en-US"/>
    </a:defPPr>
    <a:lvl1pPr algn="ctr" rtl="0" fontAlgn="base">
      <a:spcBef>
        <a:spcPct val="0"/>
      </a:spcBef>
      <a:spcAft>
        <a:spcPct val="0"/>
      </a:spcAft>
      <a:defRPr sz="900" kern="1200">
        <a:solidFill>
          <a:schemeClr val="tx1"/>
        </a:solidFill>
        <a:latin typeface="Arial" pitchFamily="34" charset="0"/>
        <a:ea typeface="+mn-ea"/>
        <a:cs typeface="+mn-cs"/>
      </a:defRPr>
    </a:lvl1pPr>
    <a:lvl2pPr marL="362925" algn="ctr" rtl="0" fontAlgn="base">
      <a:spcBef>
        <a:spcPct val="0"/>
      </a:spcBef>
      <a:spcAft>
        <a:spcPct val="0"/>
      </a:spcAft>
      <a:defRPr sz="900" kern="1200">
        <a:solidFill>
          <a:schemeClr val="tx1"/>
        </a:solidFill>
        <a:latin typeface="Arial" pitchFamily="34" charset="0"/>
        <a:ea typeface="+mn-ea"/>
        <a:cs typeface="+mn-cs"/>
      </a:defRPr>
    </a:lvl2pPr>
    <a:lvl3pPr marL="725851" algn="ctr" rtl="0" fontAlgn="base">
      <a:spcBef>
        <a:spcPct val="0"/>
      </a:spcBef>
      <a:spcAft>
        <a:spcPct val="0"/>
      </a:spcAft>
      <a:defRPr sz="900" kern="1200">
        <a:solidFill>
          <a:schemeClr val="tx1"/>
        </a:solidFill>
        <a:latin typeface="Arial" pitchFamily="34" charset="0"/>
        <a:ea typeface="+mn-ea"/>
        <a:cs typeface="+mn-cs"/>
      </a:defRPr>
    </a:lvl3pPr>
    <a:lvl4pPr marL="1088776" algn="ctr" rtl="0" fontAlgn="base">
      <a:spcBef>
        <a:spcPct val="0"/>
      </a:spcBef>
      <a:spcAft>
        <a:spcPct val="0"/>
      </a:spcAft>
      <a:defRPr sz="900" kern="1200">
        <a:solidFill>
          <a:schemeClr val="tx1"/>
        </a:solidFill>
        <a:latin typeface="Arial" pitchFamily="34" charset="0"/>
        <a:ea typeface="+mn-ea"/>
        <a:cs typeface="+mn-cs"/>
      </a:defRPr>
    </a:lvl4pPr>
    <a:lvl5pPr marL="1451701" algn="ctr" rtl="0" fontAlgn="base">
      <a:spcBef>
        <a:spcPct val="0"/>
      </a:spcBef>
      <a:spcAft>
        <a:spcPct val="0"/>
      </a:spcAft>
      <a:defRPr sz="900" kern="1200">
        <a:solidFill>
          <a:schemeClr val="tx1"/>
        </a:solidFill>
        <a:latin typeface="Arial" pitchFamily="34" charset="0"/>
        <a:ea typeface="+mn-ea"/>
        <a:cs typeface="+mn-cs"/>
      </a:defRPr>
    </a:lvl5pPr>
    <a:lvl6pPr marL="1814627" algn="l" defTabSz="725851" rtl="0" eaLnBrk="1" latinLnBrk="0" hangingPunct="1">
      <a:defRPr sz="900" kern="1200">
        <a:solidFill>
          <a:schemeClr val="tx1"/>
        </a:solidFill>
        <a:latin typeface="Arial" pitchFamily="34" charset="0"/>
        <a:ea typeface="+mn-ea"/>
        <a:cs typeface="+mn-cs"/>
      </a:defRPr>
    </a:lvl6pPr>
    <a:lvl7pPr marL="2177552" algn="l" defTabSz="725851" rtl="0" eaLnBrk="1" latinLnBrk="0" hangingPunct="1">
      <a:defRPr sz="900" kern="1200">
        <a:solidFill>
          <a:schemeClr val="tx1"/>
        </a:solidFill>
        <a:latin typeface="Arial" pitchFamily="34" charset="0"/>
        <a:ea typeface="+mn-ea"/>
        <a:cs typeface="+mn-cs"/>
      </a:defRPr>
    </a:lvl7pPr>
    <a:lvl8pPr marL="2540478" algn="l" defTabSz="725851" rtl="0" eaLnBrk="1" latinLnBrk="0" hangingPunct="1">
      <a:defRPr sz="900" kern="1200">
        <a:solidFill>
          <a:schemeClr val="tx1"/>
        </a:solidFill>
        <a:latin typeface="Arial" pitchFamily="34" charset="0"/>
        <a:ea typeface="+mn-ea"/>
        <a:cs typeface="+mn-cs"/>
      </a:defRPr>
    </a:lvl8pPr>
    <a:lvl9pPr marL="2903403" algn="l" defTabSz="725851" rtl="0" eaLnBrk="1" latinLnBrk="0" hangingPunct="1">
      <a:defRPr sz="9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2B5E4"/>
    <a:srgbClr val="136CBD"/>
    <a:srgbClr val="E0E0E0"/>
    <a:srgbClr val="1162AB"/>
    <a:srgbClr val="333333"/>
    <a:srgbClr val="C5C5C5"/>
    <a:srgbClr val="CC99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05" autoAdjust="0"/>
    <p:restoredTop sz="94800" autoAdjust="0"/>
  </p:normalViewPr>
  <p:slideViewPr>
    <p:cSldViewPr>
      <p:cViewPr>
        <p:scale>
          <a:sx n="75" d="100"/>
          <a:sy n="75" d="100"/>
        </p:scale>
        <p:origin x="1386" y="360"/>
      </p:cViewPr>
      <p:guideLst>
        <p:guide orient="horz" pos="1621"/>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a:p>
        </p:txBody>
      </p:sp>
      <p:sp>
        <p:nvSpPr>
          <p:cNvPr id="52228"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2773576-D065-4F6D-BE75-E09243EEBF5B}" type="slidenum">
              <a:rPr lang="en-US" altLang="zh-CN"/>
              <a:pPr>
                <a:defRPr/>
              </a:pPr>
              <a:t>‹#›</a:t>
            </a:fld>
            <a:endParaRPr lang="en-US" altLang="zh-CN"/>
          </a:p>
        </p:txBody>
      </p:sp>
    </p:spTree>
    <p:extLst>
      <p:ext uri="{BB962C8B-B14F-4D97-AF65-F5344CB8AC3E}">
        <p14:creationId xmlns:p14="http://schemas.microsoft.com/office/powerpoint/2010/main" val="3976503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362925" algn="l" rtl="0" eaLnBrk="0" fontAlgn="base" hangingPunct="0">
      <a:spcBef>
        <a:spcPct val="30000"/>
      </a:spcBef>
      <a:spcAft>
        <a:spcPct val="0"/>
      </a:spcAft>
      <a:defRPr sz="1000" kern="1200">
        <a:solidFill>
          <a:schemeClr val="tx1"/>
        </a:solidFill>
        <a:latin typeface="Arial" charset="0"/>
        <a:ea typeface="+mn-ea"/>
        <a:cs typeface="+mn-cs"/>
      </a:defRPr>
    </a:lvl2pPr>
    <a:lvl3pPr marL="725851" algn="l" rtl="0" eaLnBrk="0" fontAlgn="base" hangingPunct="0">
      <a:spcBef>
        <a:spcPct val="30000"/>
      </a:spcBef>
      <a:spcAft>
        <a:spcPct val="0"/>
      </a:spcAft>
      <a:defRPr sz="1000" kern="1200">
        <a:solidFill>
          <a:schemeClr val="tx1"/>
        </a:solidFill>
        <a:latin typeface="Arial" charset="0"/>
        <a:ea typeface="+mn-ea"/>
        <a:cs typeface="+mn-cs"/>
      </a:defRPr>
    </a:lvl3pPr>
    <a:lvl4pPr marL="1088776" algn="l" rtl="0" eaLnBrk="0" fontAlgn="base" hangingPunct="0">
      <a:spcBef>
        <a:spcPct val="30000"/>
      </a:spcBef>
      <a:spcAft>
        <a:spcPct val="0"/>
      </a:spcAft>
      <a:defRPr sz="1000" kern="1200">
        <a:solidFill>
          <a:schemeClr val="tx1"/>
        </a:solidFill>
        <a:latin typeface="Arial" charset="0"/>
        <a:ea typeface="+mn-ea"/>
        <a:cs typeface="+mn-cs"/>
      </a:defRPr>
    </a:lvl4pPr>
    <a:lvl5pPr marL="1451701" algn="l" rtl="0" eaLnBrk="0" fontAlgn="base" hangingPunct="0">
      <a:spcBef>
        <a:spcPct val="30000"/>
      </a:spcBef>
      <a:spcAft>
        <a:spcPct val="0"/>
      </a:spcAft>
      <a:defRPr sz="1000" kern="1200">
        <a:solidFill>
          <a:schemeClr val="tx1"/>
        </a:solidFill>
        <a:latin typeface="Arial" charset="0"/>
        <a:ea typeface="+mn-ea"/>
        <a:cs typeface="+mn-cs"/>
      </a:defRPr>
    </a:lvl5pPr>
    <a:lvl6pPr marL="1814627" algn="l" defTabSz="725851" rtl="0" eaLnBrk="1" latinLnBrk="0" hangingPunct="1">
      <a:defRPr sz="1000" kern="1200">
        <a:solidFill>
          <a:schemeClr val="tx1"/>
        </a:solidFill>
        <a:latin typeface="+mn-lt"/>
        <a:ea typeface="+mn-ea"/>
        <a:cs typeface="+mn-cs"/>
      </a:defRPr>
    </a:lvl6pPr>
    <a:lvl7pPr marL="2177552" algn="l" defTabSz="725851" rtl="0" eaLnBrk="1" latinLnBrk="0" hangingPunct="1">
      <a:defRPr sz="1000" kern="1200">
        <a:solidFill>
          <a:schemeClr val="tx1"/>
        </a:solidFill>
        <a:latin typeface="+mn-lt"/>
        <a:ea typeface="+mn-ea"/>
        <a:cs typeface="+mn-cs"/>
      </a:defRPr>
    </a:lvl7pPr>
    <a:lvl8pPr marL="2540478" algn="l" defTabSz="725851" rtl="0" eaLnBrk="1" latinLnBrk="0" hangingPunct="1">
      <a:defRPr sz="1000" kern="1200">
        <a:solidFill>
          <a:schemeClr val="tx1"/>
        </a:solidFill>
        <a:latin typeface="+mn-lt"/>
        <a:ea typeface="+mn-ea"/>
        <a:cs typeface="+mn-cs"/>
      </a:defRPr>
    </a:lvl8pPr>
    <a:lvl9pPr marL="2903403" algn="l" defTabSz="725851"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Rot="1" noChangeAspect="1" noChangeArrowheads="1" noTextEdit="1"/>
          </p:cNvSpPr>
          <p:nvPr>
            <p:ph type="sldImg"/>
          </p:nvPr>
        </p:nvSpPr>
        <p:spPr>
          <a:ln/>
        </p:spPr>
      </p:sp>
      <p:sp>
        <p:nvSpPr>
          <p:cNvPr id="2304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501702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a:ln/>
        </p:spPr>
      </p:sp>
      <p:sp>
        <p:nvSpPr>
          <p:cNvPr id="2498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813703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Rot="1" noChangeAspect="1" noChangeArrowheads="1" noTextEdit="1"/>
          </p:cNvSpPr>
          <p:nvPr>
            <p:ph type="sldImg"/>
          </p:nvPr>
        </p:nvSpPr>
        <p:spPr>
          <a:ln/>
        </p:spPr>
      </p:sp>
      <p:sp>
        <p:nvSpPr>
          <p:cNvPr id="2508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5376737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Rot="1" noChangeAspect="1" noChangeArrowheads="1" noTextEdit="1"/>
          </p:cNvSpPr>
          <p:nvPr>
            <p:ph type="sldImg"/>
          </p:nvPr>
        </p:nvSpPr>
        <p:spPr>
          <a:ln/>
        </p:spPr>
      </p:sp>
      <p:sp>
        <p:nvSpPr>
          <p:cNvPr id="2519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858490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463477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Rot="1" noChangeAspect="1" noChangeArrowheads="1" noTextEdit="1"/>
          </p:cNvSpPr>
          <p:nvPr>
            <p:ph type="sldImg"/>
          </p:nvPr>
        </p:nvSpPr>
        <p:spPr>
          <a:ln/>
        </p:spPr>
      </p:sp>
      <p:sp>
        <p:nvSpPr>
          <p:cNvPr id="2529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204568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42455186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6049872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41161478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Rot="1" noChangeAspect="1" noChangeArrowheads="1" noTextEdit="1"/>
          </p:cNvSpPr>
          <p:nvPr>
            <p:ph type="sldImg"/>
          </p:nvPr>
        </p:nvSpPr>
        <p:spPr>
          <a:ln/>
        </p:spPr>
      </p:sp>
      <p:sp>
        <p:nvSpPr>
          <p:cNvPr id="276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1967484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ln/>
        </p:spPr>
      </p:sp>
      <p:sp>
        <p:nvSpPr>
          <p:cNvPr id="2570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506292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Rot="1" noChangeAspect="1" noChangeArrowheads="1" noTextEdit="1"/>
          </p:cNvSpPr>
          <p:nvPr>
            <p:ph type="sldImg"/>
          </p:nvPr>
        </p:nvSpPr>
        <p:spPr>
          <a:ln/>
        </p:spPr>
      </p:sp>
      <p:sp>
        <p:nvSpPr>
          <p:cNvPr id="281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543800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Rot="1" noChangeAspect="1" noChangeArrowheads="1" noTextEdit="1"/>
          </p:cNvSpPr>
          <p:nvPr>
            <p:ph type="sldImg"/>
          </p:nvPr>
        </p:nvSpPr>
        <p:spPr>
          <a:ln/>
        </p:spPr>
      </p:sp>
      <p:sp>
        <p:nvSpPr>
          <p:cNvPr id="2590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737089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40245889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Rot="1" noChangeAspect="1" noChangeArrowheads="1" noTextEdit="1"/>
          </p:cNvSpPr>
          <p:nvPr>
            <p:ph type="sldImg"/>
          </p:nvPr>
        </p:nvSpPr>
        <p:spPr>
          <a:ln/>
        </p:spPr>
      </p:sp>
      <p:sp>
        <p:nvSpPr>
          <p:cNvPr id="2611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40321038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Rot="1" noChangeAspect="1" noChangeArrowheads="1" noTextEdit="1"/>
          </p:cNvSpPr>
          <p:nvPr>
            <p:ph type="sldImg"/>
          </p:nvPr>
        </p:nvSpPr>
        <p:spPr>
          <a:ln/>
        </p:spPr>
      </p:sp>
      <p:sp>
        <p:nvSpPr>
          <p:cNvPr id="311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9764377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Rot="1" noChangeAspect="1" noChangeArrowheads="1" noTextEdit="1"/>
          </p:cNvSpPr>
          <p:nvPr>
            <p:ph type="sldImg"/>
          </p:nvPr>
        </p:nvSpPr>
        <p:spPr>
          <a:ln/>
        </p:spPr>
      </p:sp>
      <p:sp>
        <p:nvSpPr>
          <p:cNvPr id="283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1434261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3233511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spect="1" noChangeArrowheads="1" noTextEdit="1"/>
          </p:cNvSpPr>
          <p:nvPr>
            <p:ph type="sldImg"/>
          </p:nvPr>
        </p:nvSpPr>
        <p:spPr>
          <a:ln/>
        </p:spPr>
      </p:sp>
      <p:sp>
        <p:nvSpPr>
          <p:cNvPr id="2631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3651374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467371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a:ln/>
        </p:spPr>
      </p:sp>
      <p:sp>
        <p:nvSpPr>
          <p:cNvPr id="2641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2517008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632504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6262866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ChangeArrowheads="1" noTextEdit="1"/>
          </p:cNvSpPr>
          <p:nvPr>
            <p:ph type="sldImg"/>
          </p:nvPr>
        </p:nvSpPr>
        <p:spPr>
          <a:ln/>
        </p:spPr>
      </p:sp>
      <p:sp>
        <p:nvSpPr>
          <p:cNvPr id="2856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8231208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7279745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5593531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Rot="1" noChangeAspect="1" noChangeArrowheads="1" noTextEdit="1"/>
          </p:cNvSpPr>
          <p:nvPr>
            <p:ph type="sldImg"/>
          </p:nvPr>
        </p:nvSpPr>
        <p:spPr>
          <a:ln/>
        </p:spPr>
      </p:sp>
      <p:sp>
        <p:nvSpPr>
          <p:cNvPr id="313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5813461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a:ln/>
        </p:spPr>
      </p:sp>
      <p:sp>
        <p:nvSpPr>
          <p:cNvPr id="2682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15117776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4720058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Rot="1" noChangeAspect="1" noChangeArrowheads="1" noTextEdit="1"/>
          </p:cNvSpPr>
          <p:nvPr>
            <p:ph type="sldImg"/>
          </p:nvPr>
        </p:nvSpPr>
        <p:spPr>
          <a:ln/>
        </p:spPr>
      </p:sp>
      <p:sp>
        <p:nvSpPr>
          <p:cNvPr id="279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8783596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Rot="1" noChangeAspect="1" noChangeArrowheads="1" noTextEdit="1"/>
          </p:cNvSpPr>
          <p:nvPr>
            <p:ph type="sldImg"/>
          </p:nvPr>
        </p:nvSpPr>
        <p:spPr>
          <a:ln/>
        </p:spPr>
      </p:sp>
      <p:sp>
        <p:nvSpPr>
          <p:cNvPr id="2877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053688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4696292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noRot="1" noChangeAspect="1" noChangeArrowheads="1" noTextEdit="1"/>
          </p:cNvSpPr>
          <p:nvPr>
            <p:ph type="sldImg"/>
          </p:nvPr>
        </p:nvSpPr>
        <p:spPr>
          <a:ln/>
        </p:spPr>
      </p:sp>
      <p:sp>
        <p:nvSpPr>
          <p:cNvPr id="2959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4160398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a:ln/>
        </p:spPr>
      </p:sp>
      <p:sp>
        <p:nvSpPr>
          <p:cNvPr id="274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7190810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68931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Rot="1" noChangeAspect="1" noChangeArrowheads="1" noTextEdit="1"/>
          </p:cNvSpPr>
          <p:nvPr>
            <p:ph type="sldImg"/>
          </p:nvPr>
        </p:nvSpPr>
        <p:spPr>
          <a:ln/>
        </p:spPr>
      </p:sp>
      <p:sp>
        <p:nvSpPr>
          <p:cNvPr id="2979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078162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Rot="1" noChangeAspect="1" noChangeArrowheads="1" noTextEdit="1"/>
          </p:cNvSpPr>
          <p:nvPr>
            <p:ph type="sldImg"/>
          </p:nvPr>
        </p:nvSpPr>
        <p:spPr>
          <a:ln/>
        </p:spPr>
      </p:sp>
      <p:sp>
        <p:nvSpPr>
          <p:cNvPr id="2304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520101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943622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ln/>
        </p:spPr>
      </p:sp>
      <p:sp>
        <p:nvSpPr>
          <p:cNvPr id="244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373592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457414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Rot="1" noChangeAspect="1" noChangeArrowheads="1" noTextEdit="1"/>
          </p:cNvSpPr>
          <p:nvPr>
            <p:ph type="sldImg"/>
          </p:nvPr>
        </p:nvSpPr>
        <p:spPr>
          <a:ln/>
        </p:spPr>
      </p:sp>
      <p:sp>
        <p:nvSpPr>
          <p:cNvPr id="2478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808899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a:ln/>
        </p:spPr>
      </p:sp>
      <p:sp>
        <p:nvSpPr>
          <p:cNvPr id="2621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3929780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4965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8230777" cy="858355"/>
          </a:xfrm>
          <a:prstGeom prst="rect">
            <a:avLst/>
          </a:prstGeom>
        </p:spPr>
        <p:txBody>
          <a:bodyPr lIns="72585" tIns="36293" rIns="72585" bIns="36293"/>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406" y="1199933"/>
            <a:ext cx="4054905" cy="3395607"/>
          </a:xfrm>
          <a:prstGeom prst="rect">
            <a:avLst/>
          </a:prstGeom>
        </p:spPr>
        <p:txBody>
          <a:bodyPr lIns="72585" tIns="36293" rIns="72585" bIns="36293"/>
          <a:lstStyle>
            <a:lvl1pPr>
              <a:defRPr sz="2200"/>
            </a:lvl1pPr>
            <a:lvl2pPr>
              <a:defRPr sz="19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33278" y="1199933"/>
            <a:ext cx="4054905" cy="3395607"/>
          </a:xfrm>
          <a:prstGeom prst="rect">
            <a:avLst/>
          </a:prstGeom>
        </p:spPr>
        <p:txBody>
          <a:bodyPr lIns="72585" tIns="36293" rIns="72585" bIns="36293"/>
          <a:lstStyle>
            <a:lvl1pPr>
              <a:defRPr sz="2200"/>
            </a:lvl1pPr>
            <a:lvl2pPr>
              <a:defRPr sz="19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38637631"/>
      </p:ext>
    </p:extLst>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8230777" cy="858355"/>
          </a:xfrm>
          <a:prstGeom prst="rect">
            <a:avLst/>
          </a:prstGeom>
        </p:spPr>
        <p:txBody>
          <a:bodyPr lIns="72585" tIns="36293" rIns="72585" bIns="36293"/>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406" y="1152036"/>
            <a:ext cx="4041044" cy="480225"/>
          </a:xfrm>
          <a:prstGeom prst="rect">
            <a:avLst/>
          </a:prstGeom>
        </p:spPr>
        <p:txBody>
          <a:bodyPr lIns="72585" tIns="36293" rIns="72585" bIns="36293" anchor="b"/>
          <a:lstStyle>
            <a:lvl1pPr marL="0" indent="0">
              <a:buNone/>
              <a:defRPr sz="1900" b="1"/>
            </a:lvl1pPr>
            <a:lvl2pPr marL="362925" indent="0">
              <a:buNone/>
              <a:defRPr sz="1600" b="1"/>
            </a:lvl2pPr>
            <a:lvl3pPr marL="725851" indent="0">
              <a:buNone/>
              <a:defRPr sz="1400" b="1"/>
            </a:lvl3pPr>
            <a:lvl4pPr marL="1088776" indent="0">
              <a:buNone/>
              <a:defRPr sz="1300" b="1"/>
            </a:lvl4pPr>
            <a:lvl5pPr marL="1451701" indent="0">
              <a:buNone/>
              <a:defRPr sz="1300" b="1"/>
            </a:lvl5pPr>
            <a:lvl6pPr marL="1814627" indent="0">
              <a:buNone/>
              <a:defRPr sz="1300" b="1"/>
            </a:lvl6pPr>
            <a:lvl7pPr marL="2177552" indent="0">
              <a:buNone/>
              <a:defRPr sz="1300" b="1"/>
            </a:lvl7pPr>
            <a:lvl8pPr marL="2540478" indent="0">
              <a:buNone/>
              <a:defRPr sz="1300" b="1"/>
            </a:lvl8pPr>
            <a:lvl9pPr marL="2903403" indent="0">
              <a:buNone/>
              <a:defRPr sz="1300" b="1"/>
            </a:lvl9pPr>
          </a:lstStyle>
          <a:p>
            <a:pPr lvl="0"/>
            <a:r>
              <a:rPr lang="zh-CN" altLang="en-US" smtClean="0"/>
              <a:t>单击此处编辑母版文本样式</a:t>
            </a:r>
          </a:p>
        </p:txBody>
      </p:sp>
      <p:sp>
        <p:nvSpPr>
          <p:cNvPr id="4" name="内容占位符 3"/>
          <p:cNvSpPr>
            <a:spLocks noGrp="1"/>
          </p:cNvSpPr>
          <p:nvPr>
            <p:ph sz="half" idx="2"/>
          </p:nvPr>
        </p:nvSpPr>
        <p:spPr>
          <a:xfrm>
            <a:off x="457406" y="1632261"/>
            <a:ext cx="4041044" cy="2963278"/>
          </a:xfrm>
          <a:prstGeom prst="rect">
            <a:avLst/>
          </a:prstGeom>
        </p:spPr>
        <p:txBody>
          <a:bodyPr lIns="72585" tIns="36293" rIns="72585" bIns="36293"/>
          <a:lstStyle>
            <a:lvl1pPr>
              <a:defRPr sz="1900"/>
            </a:lvl1pPr>
            <a:lvl2pPr>
              <a:defRPr sz="1600"/>
            </a:lvl2pPr>
            <a:lvl3pPr>
              <a:defRPr sz="14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878" y="1152036"/>
            <a:ext cx="4042305" cy="480225"/>
          </a:xfrm>
          <a:prstGeom prst="rect">
            <a:avLst/>
          </a:prstGeom>
        </p:spPr>
        <p:txBody>
          <a:bodyPr lIns="72585" tIns="36293" rIns="72585" bIns="36293" anchor="b"/>
          <a:lstStyle>
            <a:lvl1pPr marL="0" indent="0">
              <a:buNone/>
              <a:defRPr sz="1900" b="1"/>
            </a:lvl1pPr>
            <a:lvl2pPr marL="362925" indent="0">
              <a:buNone/>
              <a:defRPr sz="1600" b="1"/>
            </a:lvl2pPr>
            <a:lvl3pPr marL="725851" indent="0">
              <a:buNone/>
              <a:defRPr sz="1400" b="1"/>
            </a:lvl3pPr>
            <a:lvl4pPr marL="1088776" indent="0">
              <a:buNone/>
              <a:defRPr sz="1300" b="1"/>
            </a:lvl4pPr>
            <a:lvl5pPr marL="1451701" indent="0">
              <a:buNone/>
              <a:defRPr sz="1300" b="1"/>
            </a:lvl5pPr>
            <a:lvl6pPr marL="1814627" indent="0">
              <a:buNone/>
              <a:defRPr sz="1300" b="1"/>
            </a:lvl6pPr>
            <a:lvl7pPr marL="2177552" indent="0">
              <a:buNone/>
              <a:defRPr sz="1300" b="1"/>
            </a:lvl7pPr>
            <a:lvl8pPr marL="2540478" indent="0">
              <a:buNone/>
              <a:defRPr sz="1300" b="1"/>
            </a:lvl8pPr>
            <a:lvl9pPr marL="2903403" indent="0">
              <a:buNone/>
              <a:defRPr sz="1300" b="1"/>
            </a:lvl9pPr>
          </a:lstStyle>
          <a:p>
            <a:pPr lvl="0"/>
            <a:r>
              <a:rPr lang="zh-CN" altLang="en-US" smtClean="0"/>
              <a:t>单击此处编辑母版文本样式</a:t>
            </a:r>
          </a:p>
        </p:txBody>
      </p:sp>
      <p:sp>
        <p:nvSpPr>
          <p:cNvPr id="6" name="内容占位符 5"/>
          <p:cNvSpPr>
            <a:spLocks noGrp="1"/>
          </p:cNvSpPr>
          <p:nvPr>
            <p:ph sz="quarter" idx="4"/>
          </p:nvPr>
        </p:nvSpPr>
        <p:spPr>
          <a:xfrm>
            <a:off x="4645878" y="1632261"/>
            <a:ext cx="4042305" cy="2963278"/>
          </a:xfrm>
          <a:prstGeom prst="rect">
            <a:avLst/>
          </a:prstGeom>
        </p:spPr>
        <p:txBody>
          <a:bodyPr lIns="72585" tIns="36293" rIns="72585" bIns="36293"/>
          <a:lstStyle>
            <a:lvl1pPr>
              <a:defRPr sz="1900"/>
            </a:lvl1pPr>
            <a:lvl2pPr>
              <a:defRPr sz="1600"/>
            </a:lvl2pPr>
            <a:lvl3pPr>
              <a:defRPr sz="14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91501097"/>
      </p:ext>
    </p:extLst>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8230777" cy="858355"/>
          </a:xfrm>
          <a:prstGeom prst="rect">
            <a:avLst/>
          </a:prstGeom>
        </p:spPr>
        <p:txBody>
          <a:bodyPr lIns="72585" tIns="36293" rIns="72585" bIns="36293"/>
          <a:lstStyle/>
          <a:p>
            <a:r>
              <a:rPr lang="zh-CN" altLang="en-US" smtClean="0"/>
              <a:t>单击此处编辑母版标题样式</a:t>
            </a:r>
            <a:endParaRPr lang="zh-CN" altLang="en-US"/>
          </a:p>
        </p:txBody>
      </p:sp>
    </p:spTree>
    <p:extLst>
      <p:ext uri="{BB962C8B-B14F-4D97-AF65-F5344CB8AC3E}">
        <p14:creationId xmlns:p14="http://schemas.microsoft.com/office/powerpoint/2010/main" val="907104072"/>
      </p:ext>
    </p:extLst>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1112168"/>
      </p:ext>
    </p:extLst>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3009047" cy="870959"/>
          </a:xfrm>
          <a:prstGeom prst="rect">
            <a:avLst/>
          </a:prstGeom>
        </p:spPr>
        <p:txBody>
          <a:bodyPr lIns="72585" tIns="36293" rIns="72585" bIns="36293" anchor="b"/>
          <a:lstStyle>
            <a:lvl1pPr algn="l">
              <a:defRPr sz="16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6079" y="205451"/>
            <a:ext cx="5112104" cy="4390088"/>
          </a:xfrm>
          <a:prstGeom prst="rect">
            <a:avLst/>
          </a:prstGeom>
        </p:spPr>
        <p:txBody>
          <a:bodyPr lIns="72585" tIns="36293" rIns="72585" bIns="36293"/>
          <a:lstStyle>
            <a:lvl1pPr>
              <a:defRPr sz="2500"/>
            </a:lvl1pPr>
            <a:lvl2pPr>
              <a:defRPr sz="22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406" y="1076410"/>
            <a:ext cx="3009047" cy="3519129"/>
          </a:xfrm>
          <a:prstGeom prst="rect">
            <a:avLst/>
          </a:prstGeom>
        </p:spPr>
        <p:txBody>
          <a:bodyPr lIns="72585" tIns="36293" rIns="72585" bIns="36293"/>
          <a:lstStyle>
            <a:lvl1pPr marL="0" indent="0">
              <a:buNone/>
              <a:defRPr sz="1100"/>
            </a:lvl1pPr>
            <a:lvl2pPr marL="362925" indent="0">
              <a:buNone/>
              <a:defRPr sz="1000"/>
            </a:lvl2pPr>
            <a:lvl3pPr marL="725851" indent="0">
              <a:buNone/>
              <a:defRPr sz="800"/>
            </a:lvl3pPr>
            <a:lvl4pPr marL="1088776" indent="0">
              <a:buNone/>
              <a:defRPr sz="700"/>
            </a:lvl4pPr>
            <a:lvl5pPr marL="1451701" indent="0">
              <a:buNone/>
              <a:defRPr sz="700"/>
            </a:lvl5pPr>
            <a:lvl6pPr marL="1814627" indent="0">
              <a:buNone/>
              <a:defRPr sz="700"/>
            </a:lvl6pPr>
            <a:lvl7pPr marL="2177552" indent="0">
              <a:buNone/>
              <a:defRPr sz="700"/>
            </a:lvl7pPr>
            <a:lvl8pPr marL="2540478" indent="0">
              <a:buNone/>
              <a:defRPr sz="700"/>
            </a:lvl8pPr>
            <a:lvl9pPr marL="2903403"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3164247039"/>
      </p:ext>
    </p:extLst>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3080" y="3601058"/>
            <a:ext cx="5486345" cy="426026"/>
          </a:xfrm>
          <a:prstGeom prst="rect">
            <a:avLst/>
          </a:prstGeom>
        </p:spPr>
        <p:txBody>
          <a:bodyPr lIns="72585" tIns="36293" rIns="72585" bIns="36293" anchor="b"/>
          <a:lstStyle>
            <a:lvl1pPr algn="l">
              <a:defRPr sz="16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3080" y="460059"/>
            <a:ext cx="5486345" cy="3086800"/>
          </a:xfrm>
          <a:prstGeom prst="rect">
            <a:avLst/>
          </a:prstGeom>
        </p:spPr>
        <p:txBody>
          <a:bodyPr lIns="72585" tIns="36293" rIns="72585" bIns="36293"/>
          <a:lstStyle>
            <a:lvl1pPr marL="0" indent="0">
              <a:buNone/>
              <a:defRPr sz="2500"/>
            </a:lvl1pPr>
            <a:lvl2pPr marL="362925" indent="0">
              <a:buNone/>
              <a:defRPr sz="2200"/>
            </a:lvl2pPr>
            <a:lvl3pPr marL="725851" indent="0">
              <a:buNone/>
              <a:defRPr sz="1900"/>
            </a:lvl3pPr>
            <a:lvl4pPr marL="1088776" indent="0">
              <a:buNone/>
              <a:defRPr sz="1600"/>
            </a:lvl4pPr>
            <a:lvl5pPr marL="1451701" indent="0">
              <a:buNone/>
              <a:defRPr sz="1600"/>
            </a:lvl5pPr>
            <a:lvl6pPr marL="1814627" indent="0">
              <a:buNone/>
              <a:defRPr sz="1600"/>
            </a:lvl6pPr>
            <a:lvl7pPr marL="2177552" indent="0">
              <a:buNone/>
              <a:defRPr sz="1600"/>
            </a:lvl7pPr>
            <a:lvl8pPr marL="2540478" indent="0">
              <a:buNone/>
              <a:defRPr sz="1600"/>
            </a:lvl8pPr>
            <a:lvl9pPr marL="2903403" indent="0">
              <a:buNone/>
              <a:defRPr sz="1600"/>
            </a:lvl9pPr>
          </a:lstStyle>
          <a:p>
            <a:endParaRPr lang="zh-CN" altLang="en-US"/>
          </a:p>
        </p:txBody>
      </p:sp>
      <p:sp>
        <p:nvSpPr>
          <p:cNvPr id="4" name="文本占位符 3"/>
          <p:cNvSpPr>
            <a:spLocks noGrp="1"/>
          </p:cNvSpPr>
          <p:nvPr>
            <p:ph type="body" sz="half" idx="2"/>
          </p:nvPr>
        </p:nvSpPr>
        <p:spPr>
          <a:xfrm>
            <a:off x="1793080" y="4027084"/>
            <a:ext cx="5486345" cy="603747"/>
          </a:xfrm>
          <a:prstGeom prst="rect">
            <a:avLst/>
          </a:prstGeom>
        </p:spPr>
        <p:txBody>
          <a:bodyPr lIns="72585" tIns="36293" rIns="72585" bIns="36293"/>
          <a:lstStyle>
            <a:lvl1pPr marL="0" indent="0">
              <a:buNone/>
              <a:defRPr sz="1100"/>
            </a:lvl1pPr>
            <a:lvl2pPr marL="362925" indent="0">
              <a:buNone/>
              <a:defRPr sz="1000"/>
            </a:lvl2pPr>
            <a:lvl3pPr marL="725851" indent="0">
              <a:buNone/>
              <a:defRPr sz="800"/>
            </a:lvl3pPr>
            <a:lvl4pPr marL="1088776" indent="0">
              <a:buNone/>
              <a:defRPr sz="700"/>
            </a:lvl4pPr>
            <a:lvl5pPr marL="1451701" indent="0">
              <a:buNone/>
              <a:defRPr sz="700"/>
            </a:lvl5pPr>
            <a:lvl6pPr marL="1814627" indent="0">
              <a:buNone/>
              <a:defRPr sz="700"/>
            </a:lvl6pPr>
            <a:lvl7pPr marL="2177552" indent="0">
              <a:buNone/>
              <a:defRPr sz="700"/>
            </a:lvl7pPr>
            <a:lvl8pPr marL="2540478" indent="0">
              <a:buNone/>
              <a:defRPr sz="700"/>
            </a:lvl8pPr>
            <a:lvl9pPr marL="2903403"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966400364"/>
      </p:ext>
    </p:extLst>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8230777" cy="858355"/>
          </a:xfrm>
          <a:prstGeom prst="rect">
            <a:avLst/>
          </a:prstGeom>
        </p:spPr>
        <p:txBody>
          <a:bodyPr lIns="72585" tIns="36293" rIns="72585" bIns="3629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406" y="1199933"/>
            <a:ext cx="8230777" cy="3395607"/>
          </a:xfrm>
          <a:prstGeom prst="rect">
            <a:avLst/>
          </a:prstGeom>
        </p:spPr>
        <p:txBody>
          <a:bodyPr vert="eaVert" lIns="72585" tIns="36293" rIns="72585" bIns="3629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91970349"/>
      </p:ext>
    </p:extLst>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488" y="205451"/>
            <a:ext cx="2057695" cy="4390088"/>
          </a:xfrm>
          <a:prstGeom prst="rect">
            <a:avLst/>
          </a:prstGeom>
        </p:spPr>
        <p:txBody>
          <a:bodyPr vert="eaVert" lIns="72585" tIns="36293" rIns="72585" bIns="3629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406" y="205451"/>
            <a:ext cx="6052116" cy="4390088"/>
          </a:xfrm>
          <a:prstGeom prst="rect">
            <a:avLst/>
          </a:prstGeom>
        </p:spPr>
        <p:txBody>
          <a:bodyPr vert="eaVert" lIns="72585" tIns="36293" rIns="72585" bIns="3629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00310142"/>
      </p:ext>
    </p:extLst>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406" y="205451"/>
            <a:ext cx="8230777" cy="4390088"/>
          </a:xfrm>
          <a:prstGeom prst="rect">
            <a:avLst/>
          </a:prstGeom>
        </p:spPr>
        <p:txBody>
          <a:bodyPr lIns="72585" tIns="36293" rIns="72585" bIns="3629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37549549"/>
      </p:ext>
    </p:extLst>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778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文本与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408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8230777" cy="858355"/>
          </a:xfrm>
          <a:prstGeom prst="rect">
            <a:avLst/>
          </a:prstGeom>
        </p:spPr>
        <p:txBody>
          <a:bodyPr lIns="72585" tIns="36293" rIns="72585" bIns="36293"/>
          <a:lstStyle/>
          <a:p>
            <a:r>
              <a:rPr lang="zh-CN" altLang="en-US" smtClean="0"/>
              <a:t>单击此处编辑母版标题样式</a:t>
            </a:r>
            <a:endParaRPr lang="zh-CN" altLang="en-US"/>
          </a:p>
        </p:txBody>
      </p:sp>
      <p:sp>
        <p:nvSpPr>
          <p:cNvPr id="3" name="内容占位符 2"/>
          <p:cNvSpPr>
            <a:spLocks noGrp="1"/>
          </p:cNvSpPr>
          <p:nvPr>
            <p:ph idx="1"/>
          </p:nvPr>
        </p:nvSpPr>
        <p:spPr>
          <a:xfrm>
            <a:off x="457406" y="1199933"/>
            <a:ext cx="8230777" cy="3395607"/>
          </a:xfrm>
          <a:prstGeom prst="rect">
            <a:avLst/>
          </a:prstGeom>
        </p:spPr>
        <p:txBody>
          <a:bodyPr lIns="72585" tIns="36293" rIns="72585" bIns="3629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79590619"/>
      </p:ext>
    </p:extLst>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12748796"/>
      </p:ext>
    </p:extLst>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406" y="205451"/>
            <a:ext cx="8230777" cy="4390088"/>
          </a:xfrm>
          <a:prstGeom prst="rect">
            <a:avLst/>
          </a:prstGeom>
        </p:spPr>
        <p:txBody>
          <a:bodyPr lIns="72585" tIns="36293" rIns="72585" bIns="3629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48547509"/>
      </p:ext>
    </p:extLst>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478" y="1598230"/>
            <a:ext cx="7774632" cy="1102879"/>
          </a:xfrm>
          <a:prstGeom prst="rect">
            <a:avLst/>
          </a:prstGeom>
        </p:spPr>
        <p:txBody>
          <a:bodyPr lIns="72585" tIns="36293" rIns="72585" bIns="36293"/>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2216" y="2915382"/>
            <a:ext cx="6401156" cy="1314631"/>
          </a:xfrm>
          <a:prstGeom prst="rect">
            <a:avLst/>
          </a:prstGeom>
        </p:spPr>
        <p:txBody>
          <a:bodyPr lIns="72585" tIns="36293" rIns="72585" bIns="36293"/>
          <a:lstStyle>
            <a:lvl1pPr marL="0" indent="0" algn="ctr">
              <a:buNone/>
              <a:defRPr/>
            </a:lvl1pPr>
            <a:lvl2pPr marL="362925" indent="0" algn="ctr">
              <a:buNone/>
              <a:defRPr/>
            </a:lvl2pPr>
            <a:lvl3pPr marL="725851" indent="0" algn="ctr">
              <a:buNone/>
              <a:defRPr/>
            </a:lvl3pPr>
            <a:lvl4pPr marL="1088776" indent="0" algn="ctr">
              <a:buNone/>
              <a:defRPr/>
            </a:lvl4pPr>
            <a:lvl5pPr marL="1451701" indent="0" algn="ctr">
              <a:buNone/>
              <a:defRPr/>
            </a:lvl5pPr>
            <a:lvl6pPr marL="1814627" indent="0" algn="ctr">
              <a:buNone/>
              <a:defRPr/>
            </a:lvl6pPr>
            <a:lvl7pPr marL="2177552" indent="0" algn="ctr">
              <a:buNone/>
              <a:defRPr/>
            </a:lvl7pPr>
            <a:lvl8pPr marL="2540478" indent="0" algn="ctr">
              <a:buNone/>
              <a:defRPr/>
            </a:lvl8pPr>
            <a:lvl9pPr marL="2903403"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78825789"/>
      </p:ext>
    </p:extLst>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406" y="205451"/>
            <a:ext cx="8230777" cy="858355"/>
          </a:xfrm>
          <a:prstGeom prst="rect">
            <a:avLst/>
          </a:prstGeom>
        </p:spPr>
        <p:txBody>
          <a:bodyPr lIns="72585" tIns="36293" rIns="72585" bIns="36293"/>
          <a:lstStyle/>
          <a:p>
            <a:r>
              <a:rPr lang="zh-CN" altLang="en-US" smtClean="0"/>
              <a:t>单击此处编辑母版标题样式</a:t>
            </a:r>
            <a:endParaRPr lang="zh-CN" altLang="en-US"/>
          </a:p>
        </p:txBody>
      </p:sp>
      <p:sp>
        <p:nvSpPr>
          <p:cNvPr id="3" name="内容占位符 2"/>
          <p:cNvSpPr>
            <a:spLocks noGrp="1"/>
          </p:cNvSpPr>
          <p:nvPr>
            <p:ph idx="1"/>
          </p:nvPr>
        </p:nvSpPr>
        <p:spPr>
          <a:xfrm>
            <a:off x="457406" y="1199933"/>
            <a:ext cx="8230777" cy="3395607"/>
          </a:xfrm>
          <a:prstGeom prst="rect">
            <a:avLst/>
          </a:prstGeom>
        </p:spPr>
        <p:txBody>
          <a:bodyPr lIns="72585" tIns="36293" rIns="72585" bIns="3629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4808567"/>
      </p:ext>
    </p:extLst>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021" y="3306116"/>
            <a:ext cx="7774632" cy="1022211"/>
          </a:xfrm>
          <a:prstGeom prst="rect">
            <a:avLst/>
          </a:prstGeom>
        </p:spPr>
        <p:txBody>
          <a:bodyPr lIns="72585" tIns="36293" rIns="72585" bIns="36293" anchor="t"/>
          <a:lstStyle>
            <a:lvl1pPr algn="l">
              <a:defRPr sz="32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021" y="2180549"/>
            <a:ext cx="7774632" cy="1125567"/>
          </a:xfrm>
          <a:prstGeom prst="rect">
            <a:avLst/>
          </a:prstGeom>
        </p:spPr>
        <p:txBody>
          <a:bodyPr lIns="72585" tIns="36293" rIns="72585" bIns="36293" anchor="b"/>
          <a:lstStyle>
            <a:lvl1pPr marL="0" indent="0">
              <a:buNone/>
              <a:defRPr sz="1600"/>
            </a:lvl1pPr>
            <a:lvl2pPr marL="362925" indent="0">
              <a:buNone/>
              <a:defRPr sz="1400"/>
            </a:lvl2pPr>
            <a:lvl3pPr marL="725851" indent="0">
              <a:buNone/>
              <a:defRPr sz="1300"/>
            </a:lvl3pPr>
            <a:lvl4pPr marL="1088776" indent="0">
              <a:buNone/>
              <a:defRPr sz="1100"/>
            </a:lvl4pPr>
            <a:lvl5pPr marL="1451701" indent="0">
              <a:buNone/>
              <a:defRPr sz="1100"/>
            </a:lvl5pPr>
            <a:lvl6pPr marL="1814627" indent="0">
              <a:buNone/>
              <a:defRPr sz="1100"/>
            </a:lvl6pPr>
            <a:lvl7pPr marL="2177552" indent="0">
              <a:buNone/>
              <a:defRPr sz="1100"/>
            </a:lvl7pPr>
            <a:lvl8pPr marL="2540478" indent="0">
              <a:buNone/>
              <a:defRPr sz="1100"/>
            </a:lvl8pPr>
            <a:lvl9pPr marL="2903403" indent="0">
              <a:buNone/>
              <a:defRPr sz="1100"/>
            </a:lvl9pPr>
          </a:lstStyle>
          <a:p>
            <a:pPr lvl="0"/>
            <a:r>
              <a:rPr lang="zh-CN" altLang="en-US" smtClean="0"/>
              <a:t>单击此处编辑母版文本样式</a:t>
            </a:r>
          </a:p>
        </p:txBody>
      </p:sp>
    </p:spTree>
    <p:extLst>
      <p:ext uri="{BB962C8B-B14F-4D97-AF65-F5344CB8AC3E}">
        <p14:creationId xmlns:p14="http://schemas.microsoft.com/office/powerpoint/2010/main" val="4112634311"/>
      </p:ext>
    </p:extLst>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670" r:id="rId1"/>
    <p:sldLayoutId id="2147483669" r:id="rId2"/>
    <p:sldLayoutId id="2147483668" r:id="rId3"/>
    <p:sldLayoutId id="2147483683" r:id="rId4"/>
    <p:sldLayoutId id="2147483684" r:id="rId5"/>
    <p:sldLayoutId id="2147483685" r:id="rId6"/>
  </p:sldLayoutIdLst>
  <p:transition spd="slow">
    <p:random/>
  </p:transition>
  <p:timing>
    <p:tnLst>
      <p:par>
        <p:cTn id="1" dur="indefinite" restart="never" nodeType="tmRoot"/>
      </p:par>
    </p:tnLst>
  </p:timing>
  <p:txStyles>
    <p:titleStyle>
      <a:lvl1pPr algn="l" defTabSz="457438" rtl="0" eaLnBrk="0" fontAlgn="base" hangingPunct="0">
        <a:spcBef>
          <a:spcPct val="0"/>
        </a:spcBef>
        <a:spcAft>
          <a:spcPct val="0"/>
        </a:spcAft>
        <a:defRPr sz="2200" b="1">
          <a:solidFill>
            <a:srgbClr val="FFFFFF"/>
          </a:solidFill>
          <a:latin typeface="+mj-lt"/>
          <a:ea typeface="+mj-ea"/>
          <a:cs typeface="+mj-cs"/>
        </a:defRPr>
      </a:lvl1pPr>
      <a:lvl2pPr algn="l" defTabSz="457438" rtl="0" eaLnBrk="0" fontAlgn="base" hangingPunct="0">
        <a:spcBef>
          <a:spcPct val="0"/>
        </a:spcBef>
        <a:spcAft>
          <a:spcPct val="0"/>
        </a:spcAft>
        <a:defRPr sz="2200" b="1">
          <a:solidFill>
            <a:srgbClr val="FFFFFF"/>
          </a:solidFill>
          <a:latin typeface="Arial" charset="0"/>
        </a:defRPr>
      </a:lvl2pPr>
      <a:lvl3pPr algn="l" defTabSz="457438" rtl="0" eaLnBrk="0" fontAlgn="base" hangingPunct="0">
        <a:spcBef>
          <a:spcPct val="0"/>
        </a:spcBef>
        <a:spcAft>
          <a:spcPct val="0"/>
        </a:spcAft>
        <a:defRPr sz="2200" b="1">
          <a:solidFill>
            <a:srgbClr val="FFFFFF"/>
          </a:solidFill>
          <a:latin typeface="Arial" charset="0"/>
        </a:defRPr>
      </a:lvl3pPr>
      <a:lvl4pPr algn="l" defTabSz="457438" rtl="0" eaLnBrk="0" fontAlgn="base" hangingPunct="0">
        <a:spcBef>
          <a:spcPct val="0"/>
        </a:spcBef>
        <a:spcAft>
          <a:spcPct val="0"/>
        </a:spcAft>
        <a:defRPr sz="2200" b="1">
          <a:solidFill>
            <a:srgbClr val="FFFFFF"/>
          </a:solidFill>
          <a:latin typeface="Arial" charset="0"/>
        </a:defRPr>
      </a:lvl4pPr>
      <a:lvl5pPr algn="l" defTabSz="457438" rtl="0" eaLnBrk="0" fontAlgn="base" hangingPunct="0">
        <a:spcBef>
          <a:spcPct val="0"/>
        </a:spcBef>
        <a:spcAft>
          <a:spcPct val="0"/>
        </a:spcAft>
        <a:defRPr sz="2200" b="1">
          <a:solidFill>
            <a:srgbClr val="FFFFFF"/>
          </a:solidFill>
          <a:latin typeface="Arial" charset="0"/>
        </a:defRPr>
      </a:lvl5pPr>
      <a:lvl6pPr marL="362925" algn="l" rtl="0" fontAlgn="base">
        <a:spcBef>
          <a:spcPct val="0"/>
        </a:spcBef>
        <a:spcAft>
          <a:spcPct val="0"/>
        </a:spcAft>
        <a:defRPr sz="3500" b="1">
          <a:solidFill>
            <a:srgbClr val="FFFFFF"/>
          </a:solidFill>
          <a:latin typeface="Arial" charset="0"/>
        </a:defRPr>
      </a:lvl6pPr>
      <a:lvl7pPr marL="725851" algn="l" rtl="0" fontAlgn="base">
        <a:spcBef>
          <a:spcPct val="0"/>
        </a:spcBef>
        <a:spcAft>
          <a:spcPct val="0"/>
        </a:spcAft>
        <a:defRPr sz="3500" b="1">
          <a:solidFill>
            <a:srgbClr val="FFFFFF"/>
          </a:solidFill>
          <a:latin typeface="Arial" charset="0"/>
        </a:defRPr>
      </a:lvl7pPr>
      <a:lvl8pPr marL="1088776" algn="l" rtl="0" fontAlgn="base">
        <a:spcBef>
          <a:spcPct val="0"/>
        </a:spcBef>
        <a:spcAft>
          <a:spcPct val="0"/>
        </a:spcAft>
        <a:defRPr sz="3500" b="1">
          <a:solidFill>
            <a:srgbClr val="FFFFFF"/>
          </a:solidFill>
          <a:latin typeface="Arial" charset="0"/>
        </a:defRPr>
      </a:lvl8pPr>
      <a:lvl9pPr marL="1451701" algn="l" rtl="0" fontAlgn="base">
        <a:spcBef>
          <a:spcPct val="0"/>
        </a:spcBef>
        <a:spcAft>
          <a:spcPct val="0"/>
        </a:spcAft>
        <a:defRPr sz="3500" b="1">
          <a:solidFill>
            <a:srgbClr val="FFFFFF"/>
          </a:solidFill>
          <a:latin typeface="Arial" charset="0"/>
        </a:defRPr>
      </a:lvl9pPr>
    </p:titleStyle>
    <p:bodyStyle>
      <a:lvl1pPr marL="171381" indent="-171381" algn="l" defTabSz="457438" rtl="0" eaLnBrk="0" fontAlgn="base" hangingPunct="0">
        <a:spcBef>
          <a:spcPct val="20000"/>
        </a:spcBef>
        <a:spcAft>
          <a:spcPct val="0"/>
        </a:spcAft>
        <a:buChar char="•"/>
        <a:defRPr sz="1600">
          <a:solidFill>
            <a:srgbClr val="000000"/>
          </a:solidFill>
          <a:latin typeface="+mn-lt"/>
          <a:ea typeface="+mn-ea"/>
          <a:cs typeface="+mn-cs"/>
        </a:defRPr>
      </a:lvl1pPr>
      <a:lvl2pPr marL="371747" indent="-143658" algn="l" defTabSz="457438" rtl="0" eaLnBrk="0" fontAlgn="base" hangingPunct="0">
        <a:spcBef>
          <a:spcPct val="20000"/>
        </a:spcBef>
        <a:spcAft>
          <a:spcPct val="0"/>
        </a:spcAft>
        <a:buChar char="–"/>
        <a:defRPr>
          <a:solidFill>
            <a:srgbClr val="000000"/>
          </a:solidFill>
          <a:latin typeface="+mn-lt"/>
        </a:defRPr>
      </a:lvl2pPr>
      <a:lvl3pPr marL="570852" indent="-113414" algn="l" defTabSz="457438" rtl="0" eaLnBrk="0" fontAlgn="base" hangingPunct="0">
        <a:spcBef>
          <a:spcPct val="20000"/>
        </a:spcBef>
        <a:spcAft>
          <a:spcPct val="0"/>
        </a:spcAft>
        <a:buChar char="•"/>
        <a:defRPr sz="1200">
          <a:solidFill>
            <a:srgbClr val="000000"/>
          </a:solidFill>
          <a:latin typeface="+mn-lt"/>
        </a:defRPr>
      </a:lvl3pPr>
      <a:lvl4pPr marL="800200" indent="-114675" algn="l" defTabSz="457438" rtl="0" eaLnBrk="0" fontAlgn="base" hangingPunct="0">
        <a:spcBef>
          <a:spcPct val="20000"/>
        </a:spcBef>
        <a:spcAft>
          <a:spcPct val="0"/>
        </a:spcAft>
        <a:buChar char="–"/>
        <a:defRPr sz="1000">
          <a:solidFill>
            <a:srgbClr val="000000"/>
          </a:solidFill>
          <a:latin typeface="+mn-lt"/>
        </a:defRPr>
      </a:lvl4pPr>
      <a:lvl5pPr marL="1028289" indent="-114675" algn="l" defTabSz="457438" rtl="0" eaLnBrk="0" fontAlgn="base" hangingPunct="0">
        <a:spcBef>
          <a:spcPct val="20000"/>
        </a:spcBef>
        <a:spcAft>
          <a:spcPct val="0"/>
        </a:spcAft>
        <a:buChar char="»"/>
        <a:defRPr sz="1000">
          <a:solidFill>
            <a:srgbClr val="000000"/>
          </a:solidFill>
          <a:latin typeface="+mn-lt"/>
        </a:defRPr>
      </a:lvl5pPr>
      <a:lvl6pPr marL="1996089" indent="-181463" algn="l" rtl="0" fontAlgn="base">
        <a:spcBef>
          <a:spcPct val="20000"/>
        </a:spcBef>
        <a:spcAft>
          <a:spcPct val="0"/>
        </a:spcAft>
        <a:buChar char="»"/>
        <a:defRPr sz="1600">
          <a:solidFill>
            <a:srgbClr val="000000"/>
          </a:solidFill>
          <a:latin typeface="+mn-lt"/>
        </a:defRPr>
      </a:lvl6pPr>
      <a:lvl7pPr marL="2359015" indent="-181463" algn="l" rtl="0" fontAlgn="base">
        <a:spcBef>
          <a:spcPct val="20000"/>
        </a:spcBef>
        <a:spcAft>
          <a:spcPct val="0"/>
        </a:spcAft>
        <a:buChar char="»"/>
        <a:defRPr sz="1600">
          <a:solidFill>
            <a:srgbClr val="000000"/>
          </a:solidFill>
          <a:latin typeface="+mn-lt"/>
        </a:defRPr>
      </a:lvl7pPr>
      <a:lvl8pPr marL="2721940" indent="-181463" algn="l" rtl="0" fontAlgn="base">
        <a:spcBef>
          <a:spcPct val="20000"/>
        </a:spcBef>
        <a:spcAft>
          <a:spcPct val="0"/>
        </a:spcAft>
        <a:buChar char="»"/>
        <a:defRPr sz="1600">
          <a:solidFill>
            <a:srgbClr val="000000"/>
          </a:solidFill>
          <a:latin typeface="+mn-lt"/>
        </a:defRPr>
      </a:lvl8pPr>
      <a:lvl9pPr marL="3084866" indent="-181463" algn="l" rtl="0" fontAlgn="base">
        <a:spcBef>
          <a:spcPct val="20000"/>
        </a:spcBef>
        <a:spcAft>
          <a:spcPct val="0"/>
        </a:spcAft>
        <a:buChar char="»"/>
        <a:defRPr sz="1600">
          <a:solidFill>
            <a:srgbClr val="000000"/>
          </a:solidFill>
          <a:latin typeface="+mn-lt"/>
        </a:defRPr>
      </a:lvl9pPr>
    </p:bodyStyle>
    <p:otherStyle>
      <a:defPPr>
        <a:defRPr lang="zh-CN"/>
      </a:defPPr>
      <a:lvl1pPr marL="0" algn="l" defTabSz="725851" rtl="0" eaLnBrk="1" latinLnBrk="0" hangingPunct="1">
        <a:defRPr sz="1400" kern="1200">
          <a:solidFill>
            <a:schemeClr val="tx1"/>
          </a:solidFill>
          <a:latin typeface="+mn-lt"/>
          <a:ea typeface="+mn-ea"/>
          <a:cs typeface="+mn-cs"/>
        </a:defRPr>
      </a:lvl1pPr>
      <a:lvl2pPr marL="362925" algn="l" defTabSz="725851" rtl="0" eaLnBrk="1" latinLnBrk="0" hangingPunct="1">
        <a:defRPr sz="1400" kern="1200">
          <a:solidFill>
            <a:schemeClr val="tx1"/>
          </a:solidFill>
          <a:latin typeface="+mn-lt"/>
          <a:ea typeface="+mn-ea"/>
          <a:cs typeface="+mn-cs"/>
        </a:defRPr>
      </a:lvl2pPr>
      <a:lvl3pPr marL="725851" algn="l" defTabSz="725851" rtl="0" eaLnBrk="1" latinLnBrk="0" hangingPunct="1">
        <a:defRPr sz="1400" kern="1200">
          <a:solidFill>
            <a:schemeClr val="tx1"/>
          </a:solidFill>
          <a:latin typeface="+mn-lt"/>
          <a:ea typeface="+mn-ea"/>
          <a:cs typeface="+mn-cs"/>
        </a:defRPr>
      </a:lvl3pPr>
      <a:lvl4pPr marL="1088776" algn="l" defTabSz="725851" rtl="0" eaLnBrk="1" latinLnBrk="0" hangingPunct="1">
        <a:defRPr sz="1400" kern="1200">
          <a:solidFill>
            <a:schemeClr val="tx1"/>
          </a:solidFill>
          <a:latin typeface="+mn-lt"/>
          <a:ea typeface="+mn-ea"/>
          <a:cs typeface="+mn-cs"/>
        </a:defRPr>
      </a:lvl4pPr>
      <a:lvl5pPr marL="1451701" algn="l" defTabSz="725851" rtl="0" eaLnBrk="1" latinLnBrk="0" hangingPunct="1">
        <a:defRPr sz="1400" kern="1200">
          <a:solidFill>
            <a:schemeClr val="tx1"/>
          </a:solidFill>
          <a:latin typeface="+mn-lt"/>
          <a:ea typeface="+mn-ea"/>
          <a:cs typeface="+mn-cs"/>
        </a:defRPr>
      </a:lvl5pPr>
      <a:lvl6pPr marL="1814627" algn="l" defTabSz="725851" rtl="0" eaLnBrk="1" latinLnBrk="0" hangingPunct="1">
        <a:defRPr sz="1400" kern="1200">
          <a:solidFill>
            <a:schemeClr val="tx1"/>
          </a:solidFill>
          <a:latin typeface="+mn-lt"/>
          <a:ea typeface="+mn-ea"/>
          <a:cs typeface="+mn-cs"/>
        </a:defRPr>
      </a:lvl6pPr>
      <a:lvl7pPr marL="2177552" algn="l" defTabSz="725851" rtl="0" eaLnBrk="1" latinLnBrk="0" hangingPunct="1">
        <a:defRPr sz="1400" kern="1200">
          <a:solidFill>
            <a:schemeClr val="tx1"/>
          </a:solidFill>
          <a:latin typeface="+mn-lt"/>
          <a:ea typeface="+mn-ea"/>
          <a:cs typeface="+mn-cs"/>
        </a:defRPr>
      </a:lvl7pPr>
      <a:lvl8pPr marL="2540478" algn="l" defTabSz="725851" rtl="0" eaLnBrk="1" latinLnBrk="0" hangingPunct="1">
        <a:defRPr sz="1400" kern="1200">
          <a:solidFill>
            <a:schemeClr val="tx1"/>
          </a:solidFill>
          <a:latin typeface="+mn-lt"/>
          <a:ea typeface="+mn-ea"/>
          <a:cs typeface="+mn-cs"/>
        </a:defRPr>
      </a:lvl8pPr>
      <a:lvl9pPr marL="2903403" algn="l" defTabSz="725851"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transition spd="slow">
    <p:random/>
  </p:transition>
  <p:timing>
    <p:tnLst>
      <p:par>
        <p:cTn id="1" dur="indefinite" restart="never" nodeType="tmRoot"/>
      </p:par>
    </p:tnLst>
  </p:timing>
  <p:txStyles>
    <p:titleStyle>
      <a:lvl1pPr algn="ctr" defTabSz="913615" rtl="0" fontAlgn="base">
        <a:spcBef>
          <a:spcPct val="0"/>
        </a:spcBef>
        <a:spcAft>
          <a:spcPct val="0"/>
        </a:spcAft>
        <a:defRPr sz="4400">
          <a:solidFill>
            <a:schemeClr val="tx2"/>
          </a:solidFill>
          <a:latin typeface="+mj-lt"/>
          <a:ea typeface="+mj-ea"/>
          <a:cs typeface="+mj-cs"/>
        </a:defRPr>
      </a:lvl1pPr>
      <a:lvl2pPr algn="ctr" defTabSz="913615" rtl="0" fontAlgn="base">
        <a:spcBef>
          <a:spcPct val="0"/>
        </a:spcBef>
        <a:spcAft>
          <a:spcPct val="0"/>
        </a:spcAft>
        <a:defRPr sz="4400">
          <a:solidFill>
            <a:schemeClr val="tx2"/>
          </a:solidFill>
          <a:latin typeface="Arial" pitchFamily="34" charset="0"/>
          <a:ea typeface="宋体" pitchFamily="2" charset="-122"/>
        </a:defRPr>
      </a:lvl2pPr>
      <a:lvl3pPr algn="ctr" defTabSz="913615" rtl="0" fontAlgn="base">
        <a:spcBef>
          <a:spcPct val="0"/>
        </a:spcBef>
        <a:spcAft>
          <a:spcPct val="0"/>
        </a:spcAft>
        <a:defRPr sz="4400">
          <a:solidFill>
            <a:schemeClr val="tx2"/>
          </a:solidFill>
          <a:latin typeface="Arial" pitchFamily="34" charset="0"/>
          <a:ea typeface="宋体" pitchFamily="2" charset="-122"/>
        </a:defRPr>
      </a:lvl3pPr>
      <a:lvl4pPr algn="ctr" defTabSz="913615" rtl="0" fontAlgn="base">
        <a:spcBef>
          <a:spcPct val="0"/>
        </a:spcBef>
        <a:spcAft>
          <a:spcPct val="0"/>
        </a:spcAft>
        <a:defRPr sz="4400">
          <a:solidFill>
            <a:schemeClr val="tx2"/>
          </a:solidFill>
          <a:latin typeface="Arial" pitchFamily="34" charset="0"/>
          <a:ea typeface="宋体" pitchFamily="2" charset="-122"/>
        </a:defRPr>
      </a:lvl4pPr>
      <a:lvl5pPr algn="ctr" defTabSz="913615" rtl="0" fontAlgn="base">
        <a:spcBef>
          <a:spcPct val="0"/>
        </a:spcBef>
        <a:spcAft>
          <a:spcPct val="0"/>
        </a:spcAft>
        <a:defRPr sz="4400">
          <a:solidFill>
            <a:schemeClr val="tx2"/>
          </a:solidFill>
          <a:latin typeface="Arial" pitchFamily="34" charset="0"/>
          <a:ea typeface="宋体" pitchFamily="2" charset="-122"/>
        </a:defRPr>
      </a:lvl5pPr>
      <a:lvl6pPr marL="362925" algn="ctr" defTabSz="913615" rtl="0" fontAlgn="base">
        <a:spcBef>
          <a:spcPct val="0"/>
        </a:spcBef>
        <a:spcAft>
          <a:spcPct val="0"/>
        </a:spcAft>
        <a:defRPr sz="4400">
          <a:solidFill>
            <a:schemeClr val="tx2"/>
          </a:solidFill>
          <a:latin typeface="Arial" pitchFamily="34" charset="0"/>
          <a:ea typeface="宋体" pitchFamily="2" charset="-122"/>
        </a:defRPr>
      </a:lvl6pPr>
      <a:lvl7pPr marL="725851" algn="ctr" defTabSz="913615" rtl="0" fontAlgn="base">
        <a:spcBef>
          <a:spcPct val="0"/>
        </a:spcBef>
        <a:spcAft>
          <a:spcPct val="0"/>
        </a:spcAft>
        <a:defRPr sz="4400">
          <a:solidFill>
            <a:schemeClr val="tx2"/>
          </a:solidFill>
          <a:latin typeface="Arial" pitchFamily="34" charset="0"/>
          <a:ea typeface="宋体" pitchFamily="2" charset="-122"/>
        </a:defRPr>
      </a:lvl7pPr>
      <a:lvl8pPr marL="1088776" algn="ctr" defTabSz="913615" rtl="0" fontAlgn="base">
        <a:spcBef>
          <a:spcPct val="0"/>
        </a:spcBef>
        <a:spcAft>
          <a:spcPct val="0"/>
        </a:spcAft>
        <a:defRPr sz="4400">
          <a:solidFill>
            <a:schemeClr val="tx2"/>
          </a:solidFill>
          <a:latin typeface="Arial" pitchFamily="34" charset="0"/>
          <a:ea typeface="宋体" pitchFamily="2" charset="-122"/>
        </a:defRPr>
      </a:lvl8pPr>
      <a:lvl9pPr marL="1451701" algn="ctr" defTabSz="913615" rtl="0" fontAlgn="base">
        <a:spcBef>
          <a:spcPct val="0"/>
        </a:spcBef>
        <a:spcAft>
          <a:spcPct val="0"/>
        </a:spcAft>
        <a:defRPr sz="4400">
          <a:solidFill>
            <a:schemeClr val="tx2"/>
          </a:solidFill>
          <a:latin typeface="Arial" pitchFamily="34" charset="0"/>
          <a:ea typeface="宋体" pitchFamily="2" charset="-122"/>
        </a:defRPr>
      </a:lvl9pPr>
    </p:titleStyle>
    <p:bodyStyle>
      <a:lvl1pPr marL="342763" indent="-342763" algn="l" defTabSz="913615" rtl="0" fontAlgn="base">
        <a:spcBef>
          <a:spcPct val="20000"/>
        </a:spcBef>
        <a:spcAft>
          <a:spcPct val="0"/>
        </a:spcAft>
        <a:buChar char="•"/>
        <a:defRPr sz="3200">
          <a:solidFill>
            <a:schemeClr val="tx1"/>
          </a:solidFill>
          <a:latin typeface="+mn-lt"/>
          <a:ea typeface="+mn-ea"/>
          <a:cs typeface="+mn-cs"/>
        </a:defRPr>
      </a:lvl1pPr>
      <a:lvl2pPr marL="742233" indent="-284796" algn="l" defTabSz="913615" rtl="0" fontAlgn="base">
        <a:spcBef>
          <a:spcPct val="20000"/>
        </a:spcBef>
        <a:spcAft>
          <a:spcPct val="0"/>
        </a:spcAft>
        <a:buChar char="–"/>
        <a:defRPr sz="2800">
          <a:solidFill>
            <a:schemeClr val="tx1"/>
          </a:solidFill>
          <a:latin typeface="+mn-lt"/>
          <a:ea typeface="+mn-ea"/>
        </a:defRPr>
      </a:lvl2pPr>
      <a:lvl3pPr marL="1142963" indent="-229349" algn="l" defTabSz="913615" rtl="0" fontAlgn="base">
        <a:spcBef>
          <a:spcPct val="20000"/>
        </a:spcBef>
        <a:spcAft>
          <a:spcPct val="0"/>
        </a:spcAft>
        <a:buChar char="•"/>
        <a:defRPr sz="2400">
          <a:solidFill>
            <a:schemeClr val="tx1"/>
          </a:solidFill>
          <a:latin typeface="+mn-lt"/>
          <a:ea typeface="+mn-ea"/>
        </a:defRPr>
      </a:lvl3pPr>
      <a:lvl4pPr marL="1599140" indent="-228089" algn="l" defTabSz="913615" rtl="0" fontAlgn="base">
        <a:spcBef>
          <a:spcPct val="20000"/>
        </a:spcBef>
        <a:spcAft>
          <a:spcPct val="0"/>
        </a:spcAft>
        <a:buChar char="–"/>
        <a:defRPr sz="2000">
          <a:solidFill>
            <a:schemeClr val="tx1"/>
          </a:solidFill>
          <a:latin typeface="+mn-lt"/>
          <a:ea typeface="+mn-ea"/>
        </a:defRPr>
      </a:lvl4pPr>
      <a:lvl5pPr marL="2056577" indent="-228089" algn="l" defTabSz="913615" rtl="0" fontAlgn="base">
        <a:spcBef>
          <a:spcPct val="20000"/>
        </a:spcBef>
        <a:spcAft>
          <a:spcPct val="0"/>
        </a:spcAft>
        <a:buChar char="»"/>
        <a:defRPr sz="2000">
          <a:solidFill>
            <a:schemeClr val="tx1"/>
          </a:solidFill>
          <a:latin typeface="+mn-lt"/>
          <a:ea typeface="+mn-ea"/>
        </a:defRPr>
      </a:lvl5pPr>
      <a:lvl6pPr marL="2419502" indent="-228089" algn="l" defTabSz="913615" rtl="0" fontAlgn="base">
        <a:spcBef>
          <a:spcPct val="20000"/>
        </a:spcBef>
        <a:spcAft>
          <a:spcPct val="0"/>
        </a:spcAft>
        <a:buChar char="»"/>
        <a:defRPr sz="2000">
          <a:solidFill>
            <a:schemeClr val="tx1"/>
          </a:solidFill>
          <a:latin typeface="+mn-lt"/>
          <a:ea typeface="+mn-ea"/>
        </a:defRPr>
      </a:lvl6pPr>
      <a:lvl7pPr marL="2782428" indent="-228089" algn="l" defTabSz="913615" rtl="0" fontAlgn="base">
        <a:spcBef>
          <a:spcPct val="20000"/>
        </a:spcBef>
        <a:spcAft>
          <a:spcPct val="0"/>
        </a:spcAft>
        <a:buChar char="»"/>
        <a:defRPr sz="2000">
          <a:solidFill>
            <a:schemeClr val="tx1"/>
          </a:solidFill>
          <a:latin typeface="+mn-lt"/>
          <a:ea typeface="+mn-ea"/>
        </a:defRPr>
      </a:lvl7pPr>
      <a:lvl8pPr marL="3145353" indent="-228089" algn="l" defTabSz="913615" rtl="0" fontAlgn="base">
        <a:spcBef>
          <a:spcPct val="20000"/>
        </a:spcBef>
        <a:spcAft>
          <a:spcPct val="0"/>
        </a:spcAft>
        <a:buChar char="»"/>
        <a:defRPr sz="2000">
          <a:solidFill>
            <a:schemeClr val="tx1"/>
          </a:solidFill>
          <a:latin typeface="+mn-lt"/>
          <a:ea typeface="+mn-ea"/>
        </a:defRPr>
      </a:lvl8pPr>
      <a:lvl9pPr marL="3508278" indent="-228089" algn="l" defTabSz="913615"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725851" rtl="0" eaLnBrk="1" latinLnBrk="0" hangingPunct="1">
        <a:defRPr sz="1400" kern="1200">
          <a:solidFill>
            <a:schemeClr val="tx1"/>
          </a:solidFill>
          <a:latin typeface="+mn-lt"/>
          <a:ea typeface="+mn-ea"/>
          <a:cs typeface="+mn-cs"/>
        </a:defRPr>
      </a:lvl1pPr>
      <a:lvl2pPr marL="362925" algn="l" defTabSz="725851" rtl="0" eaLnBrk="1" latinLnBrk="0" hangingPunct="1">
        <a:defRPr sz="1400" kern="1200">
          <a:solidFill>
            <a:schemeClr val="tx1"/>
          </a:solidFill>
          <a:latin typeface="+mn-lt"/>
          <a:ea typeface="+mn-ea"/>
          <a:cs typeface="+mn-cs"/>
        </a:defRPr>
      </a:lvl2pPr>
      <a:lvl3pPr marL="725851" algn="l" defTabSz="725851" rtl="0" eaLnBrk="1" latinLnBrk="0" hangingPunct="1">
        <a:defRPr sz="1400" kern="1200">
          <a:solidFill>
            <a:schemeClr val="tx1"/>
          </a:solidFill>
          <a:latin typeface="+mn-lt"/>
          <a:ea typeface="+mn-ea"/>
          <a:cs typeface="+mn-cs"/>
        </a:defRPr>
      </a:lvl3pPr>
      <a:lvl4pPr marL="1088776" algn="l" defTabSz="725851" rtl="0" eaLnBrk="1" latinLnBrk="0" hangingPunct="1">
        <a:defRPr sz="1400" kern="1200">
          <a:solidFill>
            <a:schemeClr val="tx1"/>
          </a:solidFill>
          <a:latin typeface="+mn-lt"/>
          <a:ea typeface="+mn-ea"/>
          <a:cs typeface="+mn-cs"/>
        </a:defRPr>
      </a:lvl4pPr>
      <a:lvl5pPr marL="1451701" algn="l" defTabSz="725851" rtl="0" eaLnBrk="1" latinLnBrk="0" hangingPunct="1">
        <a:defRPr sz="1400" kern="1200">
          <a:solidFill>
            <a:schemeClr val="tx1"/>
          </a:solidFill>
          <a:latin typeface="+mn-lt"/>
          <a:ea typeface="+mn-ea"/>
          <a:cs typeface="+mn-cs"/>
        </a:defRPr>
      </a:lvl5pPr>
      <a:lvl6pPr marL="1814627" algn="l" defTabSz="725851" rtl="0" eaLnBrk="1" latinLnBrk="0" hangingPunct="1">
        <a:defRPr sz="1400" kern="1200">
          <a:solidFill>
            <a:schemeClr val="tx1"/>
          </a:solidFill>
          <a:latin typeface="+mn-lt"/>
          <a:ea typeface="+mn-ea"/>
          <a:cs typeface="+mn-cs"/>
        </a:defRPr>
      </a:lvl6pPr>
      <a:lvl7pPr marL="2177552" algn="l" defTabSz="725851" rtl="0" eaLnBrk="1" latinLnBrk="0" hangingPunct="1">
        <a:defRPr sz="1400" kern="1200">
          <a:solidFill>
            <a:schemeClr val="tx1"/>
          </a:solidFill>
          <a:latin typeface="+mn-lt"/>
          <a:ea typeface="+mn-ea"/>
          <a:cs typeface="+mn-cs"/>
        </a:defRPr>
      </a:lvl7pPr>
      <a:lvl8pPr marL="2540478" algn="l" defTabSz="725851" rtl="0" eaLnBrk="1" latinLnBrk="0" hangingPunct="1">
        <a:defRPr sz="1400" kern="1200">
          <a:solidFill>
            <a:schemeClr val="tx1"/>
          </a:solidFill>
          <a:latin typeface="+mn-lt"/>
          <a:ea typeface="+mn-ea"/>
          <a:cs typeface="+mn-cs"/>
        </a:defRPr>
      </a:lvl8pPr>
      <a:lvl9pPr marL="2903403" algn="l" defTabSz="725851"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emf"/><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4.png"/><Relationship Id="rId7" Type="http://schemas.openxmlformats.org/officeDocument/2006/relationships/image" Target="../media/image41.png"/><Relationship Id="rId12"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2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jpeg"/><Relationship Id="rId7"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53.png"/><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56.png"/><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4.png"/><Relationship Id="rId7" Type="http://schemas.openxmlformats.org/officeDocument/2006/relationships/image" Target="../media/image60.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14.png"/><Relationship Id="rId4" Type="http://schemas.openxmlformats.org/officeDocument/2006/relationships/image" Target="../media/image57.png"/><Relationship Id="rId9"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64.png"/></Relationships>
</file>

<file path=ppt/slides/_rels/slide3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5.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65.png"/></Relationships>
</file>

<file path=ppt/slides/_rels/slide3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66.png"/><Relationship Id="rId4" Type="http://schemas.openxmlformats.org/officeDocument/2006/relationships/image" Target="../media/image36.emf"/></Relationships>
</file>

<file path=ppt/slides/_rels/slide3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67.png"/></Relationships>
</file>

<file path=ppt/slides/_rels/slide39.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71.png"/><Relationship Id="rId12" Type="http://schemas.openxmlformats.org/officeDocument/2006/relationships/image" Target="../media/image76.png"/><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image" Target="../media/image70.png"/><Relationship Id="rId11" Type="http://schemas.openxmlformats.org/officeDocument/2006/relationships/image" Target="../media/image75.png"/><Relationship Id="rId5" Type="http://schemas.openxmlformats.org/officeDocument/2006/relationships/image" Target="../media/image69.png"/><Relationship Id="rId10" Type="http://schemas.openxmlformats.org/officeDocument/2006/relationships/image" Target="../media/image74.png"/><Relationship Id="rId4" Type="http://schemas.openxmlformats.org/officeDocument/2006/relationships/image" Target="../media/image68.png"/><Relationship Id="rId9" Type="http://schemas.openxmlformats.org/officeDocument/2006/relationships/image" Target="../media/image73.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41.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4.png"/><Relationship Id="rId7" Type="http://schemas.openxmlformats.org/officeDocument/2006/relationships/image" Target="../media/image80.pn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14.png"/></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4.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18" y="0"/>
            <a:ext cx="9162906" cy="3000147"/>
          </a:xfrm>
          <a:prstGeom prst="rect">
            <a:avLst/>
          </a:prstGeom>
        </p:spPr>
      </p:pic>
      <p:pic>
        <p:nvPicPr>
          <p:cNvPr id="49" name="Picture 13" descr="G:\S素材风暴素材\4-PPT模板\00_新建文件夹\images\003\图片\image 68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000147"/>
            <a:ext cx="9145588" cy="2144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 Box 11"/>
          <p:cNvSpPr txBox="1">
            <a:spLocks noChangeArrowheads="1"/>
          </p:cNvSpPr>
          <p:nvPr/>
        </p:nvSpPr>
        <p:spPr bwMode="auto">
          <a:xfrm>
            <a:off x="2820194" y="4167960"/>
            <a:ext cx="3815492" cy="3385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333333">
                      <a:alpha val="50000"/>
                    </a:srgbClr>
                  </a:outerShdw>
                </a:effectLst>
              </a14:hiddenEffects>
            </a:ext>
          </a:extLst>
        </p:spPr>
        <p:txBody>
          <a:bodyPr lIns="91443" tIns="45721" rIns="91443" bIns="45721">
            <a:spAutoFit/>
          </a:bodyPr>
          <a:lstStyle>
            <a:lvl1pPr defTabSz="1152525" eaLnBrk="0" hangingPunct="0">
              <a:defRPr>
                <a:solidFill>
                  <a:schemeClr val="tx1"/>
                </a:solidFill>
                <a:latin typeface="Arial" pitchFamily="34" charset="0"/>
              </a:defRPr>
            </a:lvl1pPr>
            <a:lvl2pPr marL="742950" indent="-285750" defTabSz="1152525" eaLnBrk="0" hangingPunct="0">
              <a:defRPr>
                <a:solidFill>
                  <a:schemeClr val="tx1"/>
                </a:solidFill>
                <a:latin typeface="Arial" pitchFamily="34" charset="0"/>
              </a:defRPr>
            </a:lvl2pPr>
            <a:lvl3pPr marL="1143000" indent="-228600" defTabSz="1152525" eaLnBrk="0" hangingPunct="0">
              <a:defRPr>
                <a:solidFill>
                  <a:schemeClr val="tx1"/>
                </a:solidFill>
                <a:latin typeface="Arial" pitchFamily="34" charset="0"/>
              </a:defRPr>
            </a:lvl3pPr>
            <a:lvl4pPr marL="1600200" indent="-228600" defTabSz="1152525" eaLnBrk="0" hangingPunct="0">
              <a:defRPr>
                <a:solidFill>
                  <a:schemeClr val="tx1"/>
                </a:solidFill>
                <a:latin typeface="Arial" pitchFamily="34" charset="0"/>
              </a:defRPr>
            </a:lvl4pPr>
            <a:lvl5pPr marL="2057400" indent="-228600" defTabSz="1152525" eaLnBrk="0" hangingPunct="0">
              <a:defRPr>
                <a:solidFill>
                  <a:schemeClr val="tx1"/>
                </a:solidFill>
                <a:latin typeface="Arial" pitchFamily="34" charset="0"/>
              </a:defRPr>
            </a:lvl5pPr>
            <a:lvl6pPr marL="2514600" indent="-228600" algn="ctr" defTabSz="1152525" eaLnBrk="0" fontAlgn="base" hangingPunct="0">
              <a:spcBef>
                <a:spcPct val="0"/>
              </a:spcBef>
              <a:spcAft>
                <a:spcPct val="0"/>
              </a:spcAft>
              <a:defRPr>
                <a:solidFill>
                  <a:schemeClr val="tx1"/>
                </a:solidFill>
                <a:latin typeface="Arial" pitchFamily="34" charset="0"/>
              </a:defRPr>
            </a:lvl6pPr>
            <a:lvl7pPr marL="2971800" indent="-228600" algn="ctr" defTabSz="1152525" eaLnBrk="0" fontAlgn="base" hangingPunct="0">
              <a:spcBef>
                <a:spcPct val="0"/>
              </a:spcBef>
              <a:spcAft>
                <a:spcPct val="0"/>
              </a:spcAft>
              <a:defRPr>
                <a:solidFill>
                  <a:schemeClr val="tx1"/>
                </a:solidFill>
                <a:latin typeface="Arial" pitchFamily="34" charset="0"/>
              </a:defRPr>
            </a:lvl7pPr>
            <a:lvl8pPr marL="3429000" indent="-228600" algn="ctr" defTabSz="1152525" eaLnBrk="0" fontAlgn="base" hangingPunct="0">
              <a:spcBef>
                <a:spcPct val="0"/>
              </a:spcBef>
              <a:spcAft>
                <a:spcPct val="0"/>
              </a:spcAft>
              <a:defRPr>
                <a:solidFill>
                  <a:schemeClr val="tx1"/>
                </a:solidFill>
                <a:latin typeface="Arial" pitchFamily="34" charset="0"/>
              </a:defRPr>
            </a:lvl8pPr>
            <a:lvl9pPr marL="3886200" indent="-228600"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dirty="0" smtClean="0">
                <a:solidFill>
                  <a:schemeClr val="bg1"/>
                </a:solidFill>
                <a:latin typeface="微软雅黑" pitchFamily="34" charset="-122"/>
                <a:ea typeface="微软雅黑" pitchFamily="34" charset="-122"/>
              </a:rPr>
              <a:t>［飞机航空</a:t>
            </a:r>
            <a:r>
              <a:rPr lang="en-US" altLang="zh-CN" sz="1600" b="1" dirty="0" smtClean="0">
                <a:solidFill>
                  <a:schemeClr val="bg1"/>
                </a:solidFill>
                <a:latin typeface="微软雅黑" pitchFamily="34" charset="-122"/>
                <a:ea typeface="微软雅黑" pitchFamily="34" charset="-122"/>
              </a:rPr>
              <a:t>/</a:t>
            </a:r>
            <a:r>
              <a:rPr lang="zh-CN" altLang="en-US" sz="1600" b="1" dirty="0" smtClean="0">
                <a:solidFill>
                  <a:schemeClr val="bg1"/>
                </a:solidFill>
                <a:latin typeface="微软雅黑" pitchFamily="34" charset="-122"/>
                <a:ea typeface="微软雅黑" pitchFamily="34" charset="-122"/>
              </a:rPr>
              <a:t>蓝色</a:t>
            </a:r>
            <a:r>
              <a:rPr lang="en-US" altLang="zh-CN" sz="1600" b="1" dirty="0" smtClean="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工作报告</a:t>
            </a:r>
            <a:r>
              <a:rPr lang="en-US" altLang="zh-CN" sz="1600" b="1" dirty="0" smtClean="0">
                <a:solidFill>
                  <a:schemeClr val="bg1"/>
                </a:solidFill>
                <a:latin typeface="微软雅黑" pitchFamily="34" charset="-122"/>
                <a:ea typeface="微软雅黑" pitchFamily="34" charset="-122"/>
              </a:rPr>
              <a:t>/</a:t>
            </a:r>
            <a:r>
              <a:rPr lang="zh-CN" altLang="en-US" sz="1600" b="1" dirty="0" smtClean="0">
                <a:solidFill>
                  <a:schemeClr val="bg1"/>
                </a:solidFill>
                <a:latin typeface="微软雅黑" pitchFamily="34" charset="-122"/>
                <a:ea typeface="微软雅黑" pitchFamily="34" charset="-122"/>
              </a:rPr>
              <a:t>总结</a:t>
            </a:r>
            <a:r>
              <a:rPr lang="en-US" altLang="zh-CN" sz="1600" b="1" dirty="0">
                <a:solidFill>
                  <a:schemeClr val="bg1"/>
                </a:solidFill>
                <a:latin typeface="微软雅黑" pitchFamily="34" charset="-122"/>
                <a:ea typeface="微软雅黑" pitchFamily="34" charset="-122"/>
              </a:rPr>
              <a:t>PPT</a:t>
            </a:r>
            <a:r>
              <a:rPr lang="zh-CN" altLang="en-US" sz="1600" b="1" dirty="0">
                <a:solidFill>
                  <a:schemeClr val="bg1"/>
                </a:solidFill>
                <a:latin typeface="微软雅黑" pitchFamily="34" charset="-122"/>
                <a:ea typeface="微软雅黑" pitchFamily="34" charset="-122"/>
              </a:rPr>
              <a:t>］</a:t>
            </a:r>
          </a:p>
        </p:txBody>
      </p:sp>
      <p:sp>
        <p:nvSpPr>
          <p:cNvPr id="55" name="TextBox 54"/>
          <p:cNvSpPr txBox="1">
            <a:spLocks noChangeArrowheads="1"/>
          </p:cNvSpPr>
          <p:nvPr/>
        </p:nvSpPr>
        <p:spPr bwMode="auto">
          <a:xfrm>
            <a:off x="1368842" y="3256040"/>
            <a:ext cx="6406315" cy="6119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333333">
                      <a:alpha val="50000"/>
                    </a:srgbClr>
                  </a:outerShdw>
                </a:effectLst>
              </a14:hiddenEffects>
            </a:ext>
          </a:extLst>
        </p:spPr>
        <p:txBody>
          <a:bodyPr wrap="none"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3500" b="1" dirty="0" smtClean="0">
                <a:solidFill>
                  <a:schemeClr val="bg1"/>
                </a:solidFill>
                <a:latin typeface="微软雅黑" panose="020B0503020204020204" pitchFamily="34" charset="-122"/>
                <a:ea typeface="微软雅黑" panose="020B0503020204020204" pitchFamily="34" charset="-122"/>
              </a:rPr>
              <a:t>飞机起航商务工作计划</a:t>
            </a:r>
            <a:r>
              <a:rPr lang="en-US" altLang="zh-CN" sz="3500" b="1" dirty="0" smtClean="0">
                <a:solidFill>
                  <a:schemeClr val="bg1"/>
                </a:solidFill>
                <a:latin typeface="微软雅黑" panose="020B0503020204020204" pitchFamily="34" charset="-122"/>
                <a:ea typeface="微软雅黑" panose="020B0503020204020204" pitchFamily="34" charset="-122"/>
              </a:rPr>
              <a:t>PPT</a:t>
            </a:r>
            <a:r>
              <a:rPr lang="zh-CN" altLang="en-US" sz="3500" b="1" dirty="0">
                <a:solidFill>
                  <a:schemeClr val="bg1"/>
                </a:solidFill>
                <a:latin typeface="微软雅黑" panose="020B0503020204020204" pitchFamily="34" charset="-122"/>
                <a:ea typeface="微软雅黑" panose="020B0503020204020204" pitchFamily="34" charset="-122"/>
              </a:rPr>
              <a:t>模板</a:t>
            </a:r>
          </a:p>
        </p:txBody>
      </p:sp>
      <p:sp>
        <p:nvSpPr>
          <p:cNvPr id="43" name="TextBox 13"/>
          <p:cNvSpPr txBox="1">
            <a:spLocks noChangeArrowheads="1"/>
          </p:cNvSpPr>
          <p:nvPr/>
        </p:nvSpPr>
        <p:spPr bwMode="auto">
          <a:xfrm>
            <a:off x="254534" y="215535"/>
            <a:ext cx="934201" cy="400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2000" b="1" dirty="0">
                <a:solidFill>
                  <a:schemeClr val="bg1">
                    <a:lumMod val="85000"/>
                  </a:schemeClr>
                </a:solidFill>
                <a:latin typeface="微软雅黑" pitchFamily="34" charset="-122"/>
                <a:ea typeface="微软雅黑" pitchFamily="34" charset="-122"/>
              </a:rPr>
              <a:t>LOGO</a:t>
            </a:r>
            <a:endParaRPr lang="zh-CN" altLang="en-US" sz="2000" b="1" dirty="0">
              <a:solidFill>
                <a:schemeClr val="bg1">
                  <a:lumMod val="85000"/>
                </a:schemeClr>
              </a:solidFill>
              <a:latin typeface="微软雅黑" pitchFamily="34" charset="-122"/>
              <a:ea typeface="微软雅黑" pitchFamily="34" charset="-122"/>
            </a:endParaRPr>
          </a:p>
        </p:txBody>
      </p:sp>
      <p:sp>
        <p:nvSpPr>
          <p:cNvPr id="44" name="等腰三角形 43"/>
          <p:cNvSpPr>
            <a:spLocks noChangeArrowheads="1"/>
          </p:cNvSpPr>
          <p:nvPr/>
        </p:nvSpPr>
        <p:spPr bwMode="auto">
          <a:xfrm rot="5400000">
            <a:off x="-30279" y="273549"/>
            <a:ext cx="259649" cy="246975"/>
          </a:xfrm>
          <a:prstGeom prst="triangle">
            <a:avLst>
              <a:gd name="adj" fmla="val 50000"/>
            </a:avLst>
          </a:prstGeom>
          <a:solidFill>
            <a:schemeClr val="bg1">
              <a:lumMod val="85000"/>
            </a:schemeClr>
          </a:solidFill>
          <a:ln>
            <a:noFill/>
          </a:ln>
          <a:extLst/>
        </p:spPr>
        <p:txBody>
          <a:bodyPr rot="10800000" vert="eaVert" lIns="91457" tIns="45728" rIns="91457" bIns="45728" anchor="ctr"/>
          <a:lstStyle/>
          <a:p>
            <a:pPr defTabSz="914874"/>
            <a:endParaRPr lang="zh-CN" altLang="en-US" sz="1800">
              <a:solidFill>
                <a:schemeClr val="bg1">
                  <a:lumMod val="85000"/>
                </a:schemeClr>
              </a:solidFill>
              <a:latin typeface="Calibri" pitchFamily="34" charset="0"/>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1" name="AutoShape 2"/>
          <p:cNvSpPr>
            <a:spLocks noChangeArrowheads="1"/>
          </p:cNvSpPr>
          <p:nvPr/>
        </p:nvSpPr>
        <p:spPr bwMode="auto">
          <a:xfrm>
            <a:off x="2298368" y="1544031"/>
            <a:ext cx="5100763" cy="2287686"/>
          </a:xfrm>
          <a:prstGeom prst="roundRect">
            <a:avLst>
              <a:gd name="adj" fmla="val 2644"/>
            </a:avLst>
          </a:prstGeom>
          <a:gradFill rotWithShape="1">
            <a:gsLst>
              <a:gs pos="0">
                <a:srgbClr val="F3F3F3"/>
              </a:gs>
              <a:gs pos="100000">
                <a:srgbClr val="DDDDDD"/>
              </a:gs>
            </a:gsLst>
            <a:lin ang="5400000" scaled="1"/>
          </a:gradFill>
          <a:ln w="3175" algn="ctr">
            <a:solidFill>
              <a:srgbClr val="969696">
                <a:alpha val="58823"/>
              </a:srgbClr>
            </a:solidFill>
            <a:round/>
            <a:headEnd/>
            <a:tailEnd/>
          </a:ln>
        </p:spPr>
        <p:txBody>
          <a:bodyPr lIns="72585" tIns="36293" rIns="72585" bIns="36293"/>
          <a:lstStyle/>
          <a:p>
            <a:pPr marL="272194" indent="-272194" algn="l">
              <a:buClr>
                <a:schemeClr val="accent2"/>
              </a:buClr>
            </a:pPr>
            <a:endParaRPr lang="zh-CN" altLang="en-US" sz="1300">
              <a:solidFill>
                <a:srgbClr val="333333"/>
              </a:solidFill>
              <a:ea typeface="宋体" pitchFamily="2" charset="-122"/>
            </a:endParaRPr>
          </a:p>
          <a:p>
            <a:pPr marL="272194" indent="-272194" algn="l">
              <a:buClr>
                <a:schemeClr val="accent2"/>
              </a:buClr>
            </a:pPr>
            <a:r>
              <a:rPr lang="zh-CN" altLang="en-US" sz="1100">
                <a:solidFill>
                  <a:srgbClr val="333333"/>
                </a:solidFill>
                <a:ea typeface="宋体" pitchFamily="2" charset="-122"/>
              </a:rPr>
              <a:t>单击添加段落文字单击添加段落文字单击添加段落文字单击添加段落文字。</a:t>
            </a:r>
          </a:p>
          <a:p>
            <a:pPr marL="272194" indent="-272194" algn="l">
              <a:buClr>
                <a:schemeClr val="accent2"/>
              </a:buClr>
            </a:pPr>
            <a:endParaRPr lang="zh-CN" altLang="en-US" sz="1100">
              <a:solidFill>
                <a:srgbClr val="333333"/>
              </a:solidFill>
              <a:ea typeface="宋体" pitchFamily="2" charset="-122"/>
            </a:endParaRPr>
          </a:p>
          <a:p>
            <a:pPr marL="272194" indent="-272194" algn="l">
              <a:buClr>
                <a:schemeClr val="accent2"/>
              </a:buClr>
            </a:pPr>
            <a:r>
              <a:rPr lang="zh-CN" altLang="en-US" sz="1100">
                <a:solidFill>
                  <a:srgbClr val="333333"/>
                </a:solidFill>
                <a:ea typeface="宋体" pitchFamily="2" charset="-122"/>
              </a:rPr>
              <a:t>单击添加段落文字单击添加段落文字单击添加段落文字单击添加段落文字。</a:t>
            </a:r>
          </a:p>
          <a:p>
            <a:pPr marL="272194" indent="-272194" algn="l">
              <a:buClr>
                <a:schemeClr val="accent2"/>
              </a:buClr>
            </a:pPr>
            <a:endParaRPr lang="zh-CN" altLang="en-US" sz="1100">
              <a:solidFill>
                <a:srgbClr val="333333"/>
              </a:solidFill>
              <a:ea typeface="宋体" pitchFamily="2" charset="-122"/>
            </a:endParaRPr>
          </a:p>
        </p:txBody>
      </p:sp>
      <p:pic>
        <p:nvPicPr>
          <p:cNvPr id="225332" name="Picture 52" descr="Nipic_923382_2010011315384923677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110080" y="2630525"/>
            <a:ext cx="2636066" cy="1977619"/>
          </a:xfrm>
          <a:prstGeom prst="rect">
            <a:avLst/>
          </a:prstGeom>
          <a:noFill/>
          <a:extLst>
            <a:ext uri="{909E8E84-426E-40DD-AFC4-6F175D3DCCD1}">
              <a14:hiddenFill xmlns:a14="http://schemas.microsoft.com/office/drawing/2010/main">
                <a:solidFill>
                  <a:srgbClr val="FFFFFF"/>
                </a:solidFill>
              </a14:hiddenFill>
            </a:ext>
          </a:extLst>
        </p:spPr>
      </p:pic>
      <p:pic>
        <p:nvPicPr>
          <p:cNvPr id="225333" name="Picture 53" descr="未标题-2"/>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97728" y="1837712"/>
            <a:ext cx="2303408" cy="2972101"/>
          </a:xfrm>
          <a:prstGeom prst="rect">
            <a:avLst/>
          </a:prstGeom>
          <a:noFill/>
          <a:extLst>
            <a:ext uri="{909E8E84-426E-40DD-AFC4-6F175D3DCCD1}">
              <a14:hiddenFill xmlns:a14="http://schemas.microsoft.com/office/drawing/2010/main">
                <a:solidFill>
                  <a:srgbClr val="FFFFFF"/>
                </a:solidFill>
              </a14:hiddenFill>
            </a:ext>
          </a:extLst>
        </p:spPr>
      </p:pic>
      <p:grpSp>
        <p:nvGrpSpPr>
          <p:cNvPr id="225334" name="Group 54"/>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25338" name="Picture 58" descr="1"/>
          <p:cNvPicPr>
            <a:picLocks noChangeAspect="1" noChangeArrowheads="1"/>
          </p:cNvPicPr>
          <p:nvPr/>
        </p:nvPicPr>
        <p:blipFill>
          <a:blip r:embed="rId6"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16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0202" name="Picture 42" descr="PPT效果图-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15141" y="2223405"/>
            <a:ext cx="2006031" cy="2459105"/>
          </a:xfrm>
          <a:prstGeom prst="rect">
            <a:avLst/>
          </a:prstGeom>
          <a:noFill/>
          <a:extLst>
            <a:ext uri="{909E8E84-426E-40DD-AFC4-6F175D3DCCD1}">
              <a14:hiddenFill xmlns:a14="http://schemas.microsoft.com/office/drawing/2010/main">
                <a:solidFill>
                  <a:srgbClr val="FFFFFF"/>
                </a:solidFill>
              </a14:hiddenFill>
            </a:ext>
          </a:extLst>
        </p:spPr>
      </p:pic>
      <p:grpSp>
        <p:nvGrpSpPr>
          <p:cNvPr id="220203" name="Group 43"/>
          <p:cNvGrpSpPr>
            <a:grpSpLocks/>
          </p:cNvGrpSpPr>
          <p:nvPr/>
        </p:nvGrpSpPr>
        <p:grpSpPr bwMode="auto">
          <a:xfrm>
            <a:off x="714460" y="1444457"/>
            <a:ext cx="2888080" cy="2780515"/>
            <a:chOff x="432" y="1025"/>
            <a:chExt cx="1819" cy="2335"/>
          </a:xfrm>
        </p:grpSpPr>
        <p:pic>
          <p:nvPicPr>
            <p:cNvPr id="220204" name="Picture 44" descr="Nipic_2457331_20110927120002214212副本"/>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32" y="1025"/>
              <a:ext cx="1819" cy="2335"/>
            </a:xfrm>
            <a:prstGeom prst="rect">
              <a:avLst/>
            </a:prstGeom>
            <a:noFill/>
            <a:extLst>
              <a:ext uri="{909E8E84-426E-40DD-AFC4-6F175D3DCCD1}">
                <a14:hiddenFill xmlns:a14="http://schemas.microsoft.com/office/drawing/2010/main">
                  <a:solidFill>
                    <a:srgbClr val="FFFFFF"/>
                  </a:solidFill>
                </a14:hiddenFill>
              </a:ext>
            </a:extLst>
          </p:spPr>
        </p:pic>
        <p:sp>
          <p:nvSpPr>
            <p:cNvPr id="220205" name="矩形 14"/>
            <p:cNvSpPr>
              <a:spLocks noChangeArrowheads="1"/>
            </p:cNvSpPr>
            <p:nvPr/>
          </p:nvSpPr>
          <p:spPr bwMode="auto">
            <a:xfrm>
              <a:off x="816" y="1104"/>
              <a:ext cx="1001"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1900">
                  <a:solidFill>
                    <a:srgbClr val="FFFFFF"/>
                  </a:solidFill>
                  <a:latin typeface="黑体" pitchFamily="2" charset="-122"/>
                  <a:ea typeface="黑体" pitchFamily="2" charset="-122"/>
                </a:rPr>
                <a:t>分标题</a:t>
              </a:r>
              <a:r>
                <a:rPr kumimoji="1" lang="en-US" altLang="zh-CN" sz="1900">
                  <a:solidFill>
                    <a:srgbClr val="FFFFFF"/>
                  </a:solidFill>
                  <a:ea typeface="黑体" pitchFamily="2" charset="-122"/>
                </a:rPr>
                <a:t>1</a:t>
              </a:r>
            </a:p>
          </p:txBody>
        </p:sp>
        <p:sp>
          <p:nvSpPr>
            <p:cNvPr id="4" name="矩形 28"/>
            <p:cNvSpPr/>
            <p:nvPr/>
          </p:nvSpPr>
          <p:spPr>
            <a:xfrm>
              <a:off x="584" y="1584"/>
              <a:ext cx="1432" cy="362"/>
            </a:xfrm>
            <a:prstGeom prst="rect">
              <a:avLst/>
            </a:prstGeom>
          </p:spPr>
          <p:txBody>
            <a:bodyPr>
              <a:spAutoFit/>
            </a:bodyPr>
            <a:lstStyle/>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endParaRPr lang="en-US" altLang="zh-CN" sz="1100">
                <a:solidFill>
                  <a:srgbClr val="333333"/>
                </a:solidFill>
                <a:latin typeface="微软雅黑" pitchFamily="34" charset="-122"/>
                <a:ea typeface="微软雅黑" pitchFamily="34" charset="-122"/>
              </a:endParaRPr>
            </a:p>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p>
          </p:txBody>
        </p:sp>
        <p:sp>
          <p:nvSpPr>
            <p:cNvPr id="6" name="矩形 31"/>
            <p:cNvSpPr/>
            <p:nvPr/>
          </p:nvSpPr>
          <p:spPr>
            <a:xfrm>
              <a:off x="584" y="1940"/>
              <a:ext cx="1432" cy="362"/>
            </a:xfrm>
            <a:prstGeom prst="rect">
              <a:avLst/>
            </a:prstGeom>
          </p:spPr>
          <p:txBody>
            <a:bodyPr>
              <a:spAutoFit/>
            </a:bodyPr>
            <a:lstStyle/>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endParaRPr lang="en-US" altLang="zh-CN" sz="1100">
                <a:solidFill>
                  <a:srgbClr val="333333"/>
                </a:solidFill>
                <a:latin typeface="微软雅黑" pitchFamily="34" charset="-122"/>
                <a:ea typeface="微软雅黑" pitchFamily="34" charset="-122"/>
              </a:endParaRPr>
            </a:p>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p>
          </p:txBody>
        </p:sp>
        <p:sp>
          <p:nvSpPr>
            <p:cNvPr id="220208" name="矩形 14"/>
            <p:cNvSpPr>
              <a:spLocks noChangeArrowheads="1"/>
            </p:cNvSpPr>
            <p:nvPr/>
          </p:nvSpPr>
          <p:spPr bwMode="auto">
            <a:xfrm>
              <a:off x="768" y="2601"/>
              <a:ext cx="11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1400">
                  <a:solidFill>
                    <a:srgbClr val="333333"/>
                  </a:solidFill>
                  <a:latin typeface="微软雅黑" pitchFamily="34" charset="-122"/>
                  <a:ea typeface="微软雅黑" pitchFamily="34" charset="-122"/>
                </a:rPr>
                <a:t>添加内容</a:t>
              </a:r>
            </a:p>
          </p:txBody>
        </p:sp>
      </p:grpSp>
      <p:grpSp>
        <p:nvGrpSpPr>
          <p:cNvPr id="220209" name="Group 49"/>
          <p:cNvGrpSpPr>
            <a:grpSpLocks/>
          </p:cNvGrpSpPr>
          <p:nvPr/>
        </p:nvGrpSpPr>
        <p:grpSpPr bwMode="auto">
          <a:xfrm>
            <a:off x="5677876" y="1423029"/>
            <a:ext cx="2886821" cy="2781776"/>
            <a:chOff x="3557" y="1008"/>
            <a:chExt cx="1819" cy="2335"/>
          </a:xfrm>
        </p:grpSpPr>
        <p:sp>
          <p:nvSpPr>
            <p:cNvPr id="220210" name="矩形 14"/>
            <p:cNvSpPr>
              <a:spLocks noChangeArrowheads="1"/>
            </p:cNvSpPr>
            <p:nvPr/>
          </p:nvSpPr>
          <p:spPr bwMode="auto">
            <a:xfrm>
              <a:off x="4037" y="1152"/>
              <a:ext cx="1104"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1900">
                  <a:solidFill>
                    <a:srgbClr val="333333"/>
                  </a:solidFill>
                  <a:latin typeface="黑体" pitchFamily="2" charset="-122"/>
                  <a:ea typeface="黑体" pitchFamily="2" charset="-122"/>
                </a:rPr>
                <a:t>分标题</a:t>
              </a:r>
              <a:r>
                <a:rPr kumimoji="1" lang="en-US" altLang="zh-CN" sz="1900">
                  <a:solidFill>
                    <a:srgbClr val="333333"/>
                  </a:solidFill>
                  <a:ea typeface="黑体" pitchFamily="2" charset="-122"/>
                </a:rPr>
                <a:t>1</a:t>
              </a:r>
            </a:p>
          </p:txBody>
        </p:sp>
        <p:pic>
          <p:nvPicPr>
            <p:cNvPr id="220211" name="Picture 51" descr="Nipic_2457331_20110927120002214212副本"/>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557" y="1008"/>
              <a:ext cx="1819" cy="2335"/>
            </a:xfrm>
            <a:prstGeom prst="rect">
              <a:avLst/>
            </a:prstGeom>
            <a:noFill/>
            <a:extLst>
              <a:ext uri="{909E8E84-426E-40DD-AFC4-6F175D3DCCD1}">
                <a14:hiddenFill xmlns:a14="http://schemas.microsoft.com/office/drawing/2010/main">
                  <a:solidFill>
                    <a:srgbClr val="FFFFFF"/>
                  </a:solidFill>
                </a14:hiddenFill>
              </a:ext>
            </a:extLst>
          </p:spPr>
        </p:pic>
        <p:sp>
          <p:nvSpPr>
            <p:cNvPr id="220212" name="矩形 14"/>
            <p:cNvSpPr>
              <a:spLocks noChangeArrowheads="1"/>
            </p:cNvSpPr>
            <p:nvPr/>
          </p:nvSpPr>
          <p:spPr bwMode="auto">
            <a:xfrm>
              <a:off x="3941" y="1087"/>
              <a:ext cx="1001"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1900">
                  <a:solidFill>
                    <a:srgbClr val="FFFFFF"/>
                  </a:solidFill>
                  <a:latin typeface="黑体" pitchFamily="2" charset="-122"/>
                  <a:ea typeface="黑体" pitchFamily="2" charset="-122"/>
                </a:rPr>
                <a:t>分标题</a:t>
              </a:r>
              <a:r>
                <a:rPr kumimoji="1" lang="en-US" altLang="ja-JP" sz="1900">
                  <a:solidFill>
                    <a:srgbClr val="FFFFFF"/>
                  </a:solidFill>
                  <a:ea typeface="黑体" pitchFamily="2" charset="-122"/>
                </a:rPr>
                <a:t>2</a:t>
              </a:r>
              <a:endParaRPr kumimoji="1" lang="en-US" altLang="zh-CN" sz="1900">
                <a:solidFill>
                  <a:srgbClr val="FFFFFF"/>
                </a:solidFill>
                <a:ea typeface="黑体" pitchFamily="2" charset="-122"/>
              </a:endParaRPr>
            </a:p>
          </p:txBody>
        </p:sp>
        <p:sp>
          <p:nvSpPr>
            <p:cNvPr id="29" name="矩形 28"/>
            <p:cNvSpPr/>
            <p:nvPr/>
          </p:nvSpPr>
          <p:spPr>
            <a:xfrm>
              <a:off x="3709" y="1567"/>
              <a:ext cx="1432" cy="362"/>
            </a:xfrm>
            <a:prstGeom prst="rect">
              <a:avLst/>
            </a:prstGeom>
          </p:spPr>
          <p:txBody>
            <a:bodyPr>
              <a:spAutoFit/>
            </a:bodyPr>
            <a:lstStyle/>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endParaRPr lang="en-US" altLang="zh-CN" sz="1100">
                <a:solidFill>
                  <a:srgbClr val="333333"/>
                </a:solidFill>
                <a:latin typeface="微软雅黑" pitchFamily="34" charset="-122"/>
                <a:ea typeface="微软雅黑" pitchFamily="34" charset="-122"/>
              </a:endParaRPr>
            </a:p>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p>
          </p:txBody>
        </p:sp>
        <p:sp>
          <p:nvSpPr>
            <p:cNvPr id="32" name="矩形 31"/>
            <p:cNvSpPr/>
            <p:nvPr/>
          </p:nvSpPr>
          <p:spPr>
            <a:xfrm>
              <a:off x="3709" y="1923"/>
              <a:ext cx="1432" cy="362"/>
            </a:xfrm>
            <a:prstGeom prst="rect">
              <a:avLst/>
            </a:prstGeom>
          </p:spPr>
          <p:txBody>
            <a:bodyPr>
              <a:spAutoFit/>
            </a:bodyPr>
            <a:lstStyle/>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endParaRPr lang="en-US" altLang="zh-CN" sz="1100">
                <a:solidFill>
                  <a:srgbClr val="333333"/>
                </a:solidFill>
                <a:latin typeface="微软雅黑" pitchFamily="34" charset="-122"/>
                <a:ea typeface="微软雅黑" pitchFamily="34" charset="-122"/>
              </a:endParaRPr>
            </a:p>
            <a:p>
              <a:pPr marL="0" lvl="2" defTabSz="724591" eaLnBrk="0" hangingPunct="0">
                <a:buClr>
                  <a:srgbClr val="0070C0"/>
                </a:buClr>
                <a:buSzPct val="80000"/>
                <a:tabLst>
                  <a:tab pos="108374" algn="l"/>
                </a:tabLst>
              </a:pPr>
              <a:r>
                <a:rPr lang="zh-CN" altLang="en-US" sz="1100">
                  <a:solidFill>
                    <a:srgbClr val="333333"/>
                  </a:solidFill>
                  <a:latin typeface="微软雅黑" pitchFamily="34" charset="-122"/>
                  <a:ea typeface="微软雅黑" pitchFamily="34" charset="-122"/>
                </a:rPr>
                <a:t>点击添加文本</a:t>
              </a:r>
            </a:p>
          </p:txBody>
        </p:sp>
        <p:sp>
          <p:nvSpPr>
            <p:cNvPr id="220215" name="矩形 14"/>
            <p:cNvSpPr>
              <a:spLocks noChangeArrowheads="1"/>
            </p:cNvSpPr>
            <p:nvPr/>
          </p:nvSpPr>
          <p:spPr bwMode="auto">
            <a:xfrm>
              <a:off x="3893" y="2584"/>
              <a:ext cx="110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1400">
                  <a:solidFill>
                    <a:srgbClr val="333333"/>
                  </a:solidFill>
                  <a:latin typeface="微软雅黑" pitchFamily="34" charset="-122"/>
                  <a:ea typeface="微软雅黑" pitchFamily="34" charset="-122"/>
                </a:rPr>
                <a:t>添加内容</a:t>
              </a:r>
            </a:p>
          </p:txBody>
        </p:sp>
      </p:grpSp>
      <p:grpSp>
        <p:nvGrpSpPr>
          <p:cNvPr id="220216" name="Group 56"/>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20220" name="Picture 60" descr="1"/>
          <p:cNvPicPr>
            <a:picLocks noChangeAspect="1" noChangeArrowheads="1"/>
          </p:cNvPicPr>
          <p:nvPr/>
        </p:nvPicPr>
        <p:blipFill>
          <a:blip r:embed="rId6"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8"/>
          <p:cNvGrpSpPr>
            <a:grpSpLocks/>
          </p:cNvGrpSpPr>
          <p:nvPr/>
        </p:nvGrpSpPr>
        <p:grpSpPr bwMode="auto">
          <a:xfrm>
            <a:off x="3479054" y="1750743"/>
            <a:ext cx="1733856" cy="1651167"/>
            <a:chOff x="1694" y="1460"/>
            <a:chExt cx="1186" cy="1256"/>
          </a:xfrm>
        </p:grpSpPr>
        <p:sp>
          <p:nvSpPr>
            <p:cNvPr id="35" name="Freeform 9"/>
            <p:cNvSpPr>
              <a:spLocks/>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6" name="Freeform 10"/>
            <p:cNvSpPr>
              <a:spLocks/>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grpSp>
      <p:grpSp>
        <p:nvGrpSpPr>
          <p:cNvPr id="7" name="Group 11"/>
          <p:cNvGrpSpPr>
            <a:grpSpLocks/>
          </p:cNvGrpSpPr>
          <p:nvPr/>
        </p:nvGrpSpPr>
        <p:grpSpPr bwMode="auto">
          <a:xfrm>
            <a:off x="5212910" y="1889390"/>
            <a:ext cx="1733856" cy="1512520"/>
            <a:chOff x="2880" y="1565"/>
            <a:chExt cx="1185" cy="1151"/>
          </a:xfrm>
        </p:grpSpPr>
        <p:sp>
          <p:nvSpPr>
            <p:cNvPr id="8" name="Freeform 12"/>
            <p:cNvSpPr>
              <a:spLocks/>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9" name="Freeform 13"/>
            <p:cNvSpPr>
              <a:spLocks/>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grpSp>
      <p:grpSp>
        <p:nvGrpSpPr>
          <p:cNvPr id="10" name="Group 14"/>
          <p:cNvGrpSpPr>
            <a:grpSpLocks/>
          </p:cNvGrpSpPr>
          <p:nvPr/>
        </p:nvGrpSpPr>
        <p:grpSpPr bwMode="auto">
          <a:xfrm>
            <a:off x="2759553" y="1934765"/>
            <a:ext cx="2450837" cy="1465883"/>
            <a:chOff x="1204" y="1601"/>
            <a:chExt cx="1676" cy="1115"/>
          </a:xfrm>
        </p:grpSpPr>
        <p:sp>
          <p:nvSpPr>
            <p:cNvPr id="11" name="Freeform 15"/>
            <p:cNvSpPr>
              <a:spLocks/>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12" name="Rectangle 16"/>
            <p:cNvSpPr>
              <a:spLocks noChangeArrowheads="1"/>
            </p:cNvSpPr>
            <p:nvPr/>
          </p:nvSpPr>
          <p:spPr bwMode="auto">
            <a:xfrm>
              <a:off x="1204" y="2193"/>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10758" tIns="55379" rIns="110758" bIns="55379" anchor="ctr"/>
            <a:lstStyle/>
            <a:p>
              <a:pPr algn="l" defTabSz="879590" latinLnBrk="1"/>
              <a:endParaRPr kumimoji="1" lang="zh-CN" altLang="en-US" sz="1700">
                <a:solidFill>
                  <a:srgbClr val="000000"/>
                </a:solidFill>
                <a:latin typeface="Gulim" pitchFamily="34" charset="-127"/>
                <a:ea typeface="Gulim" pitchFamily="34" charset="-127"/>
              </a:endParaRPr>
            </a:p>
          </p:txBody>
        </p:sp>
      </p:grpSp>
      <p:grpSp>
        <p:nvGrpSpPr>
          <p:cNvPr id="13" name="Group 17"/>
          <p:cNvGrpSpPr>
            <a:grpSpLocks/>
          </p:cNvGrpSpPr>
          <p:nvPr/>
        </p:nvGrpSpPr>
        <p:grpSpPr bwMode="auto">
          <a:xfrm>
            <a:off x="5212910" y="2350709"/>
            <a:ext cx="2449576" cy="1051201"/>
            <a:chOff x="2880" y="1916"/>
            <a:chExt cx="1675" cy="800"/>
          </a:xfrm>
        </p:grpSpPr>
        <p:sp>
          <p:nvSpPr>
            <p:cNvPr id="14" name="Freeform 18"/>
            <p:cNvSpPr>
              <a:spLocks/>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15" name="Rectangle 19"/>
            <p:cNvSpPr>
              <a:spLocks noChangeArrowheads="1"/>
            </p:cNvSpPr>
            <p:nvPr/>
          </p:nvSpPr>
          <p:spPr bwMode="auto">
            <a:xfrm>
              <a:off x="2880" y="2507"/>
              <a:ext cx="1675" cy="209"/>
            </a:xfrm>
            <a:prstGeom prst="rect">
              <a:avLst/>
            </a:prstGeom>
            <a:solidFill>
              <a:srgbClr val="E46C0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lstStyle/>
            <a:p>
              <a:pPr algn="l" defTabSz="879590" latinLnBrk="1"/>
              <a:endParaRPr kumimoji="1" lang="zh-CN" altLang="en-US" sz="1700">
                <a:solidFill>
                  <a:srgbClr val="000000"/>
                </a:solidFill>
                <a:latin typeface="Gulim" pitchFamily="34" charset="-127"/>
                <a:ea typeface="Gulim" pitchFamily="34" charset="-127"/>
              </a:endParaRPr>
            </a:p>
          </p:txBody>
        </p:sp>
      </p:grpSp>
      <p:grpSp>
        <p:nvGrpSpPr>
          <p:cNvPr id="16" name="Group 20"/>
          <p:cNvGrpSpPr>
            <a:grpSpLocks/>
          </p:cNvGrpSpPr>
          <p:nvPr/>
        </p:nvGrpSpPr>
        <p:grpSpPr bwMode="auto">
          <a:xfrm>
            <a:off x="2222763" y="2576325"/>
            <a:ext cx="2449576" cy="1604532"/>
            <a:chOff x="1204" y="2088"/>
            <a:chExt cx="1676" cy="1221"/>
          </a:xfrm>
        </p:grpSpPr>
        <p:sp>
          <p:nvSpPr>
            <p:cNvPr id="17" name="Freeform 21"/>
            <p:cNvSpPr>
              <a:spLocks/>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18" name="Freeform 22"/>
            <p:cNvSpPr>
              <a:spLocks/>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chemeClr val="bg1">
                <a:lumMod val="50000"/>
              </a:schemeClr>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19" name="Freeform 23"/>
            <p:cNvSpPr>
              <a:spLocks/>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grpSp>
      <p:grpSp>
        <p:nvGrpSpPr>
          <p:cNvPr id="20" name="Group 24"/>
          <p:cNvGrpSpPr>
            <a:grpSpLocks/>
          </p:cNvGrpSpPr>
          <p:nvPr/>
        </p:nvGrpSpPr>
        <p:grpSpPr bwMode="auto">
          <a:xfrm>
            <a:off x="5212910" y="3265783"/>
            <a:ext cx="2449576" cy="915074"/>
            <a:chOff x="2880" y="2612"/>
            <a:chExt cx="1675" cy="697"/>
          </a:xfrm>
        </p:grpSpPr>
        <p:sp>
          <p:nvSpPr>
            <p:cNvPr id="21" name="Freeform 25"/>
            <p:cNvSpPr>
              <a:spLocks/>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22" name="Freeform 26"/>
            <p:cNvSpPr>
              <a:spLocks/>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p:spPr>
          <p:txBody>
            <a:bodyPr/>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23" name="Freeform 27"/>
            <p:cNvSpPr>
              <a:spLocks/>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p:spPr>
          <p:txBody>
            <a:bodyPr wrap="none" anchor="ctr"/>
            <a:lstStyle/>
            <a:p>
              <a:pPr algn="l" latinLnBrk="1">
                <a:defRPr/>
              </a:pPr>
              <a:endParaRPr kumimoji="1" lang="zh-CN" altLang="en-US" sz="1400" kern="0">
                <a:solidFill>
                  <a:srgbClr val="000000"/>
                </a:solidFill>
                <a:latin typeface="굴림" pitchFamily="34" charset="-127"/>
                <a:ea typeface="굴림" pitchFamily="34" charset="-127"/>
              </a:endParaRPr>
            </a:p>
          </p:txBody>
        </p:sp>
      </p:grpSp>
      <p:sp>
        <p:nvSpPr>
          <p:cNvPr id="24" name="Arc 28"/>
          <p:cNvSpPr>
            <a:spLocks/>
          </p:cNvSpPr>
          <p:nvPr/>
        </p:nvSpPr>
        <p:spPr bwMode="auto">
          <a:xfrm>
            <a:off x="4745424" y="1231443"/>
            <a:ext cx="1098781" cy="533163"/>
          </a:xfrm>
          <a:custGeom>
            <a:avLst/>
            <a:gdLst>
              <a:gd name="T0" fmla="*/ 0 w 40011"/>
              <a:gd name="T1" fmla="*/ 3 h 21600"/>
              <a:gd name="T2" fmla="*/ 12 w 40011"/>
              <a:gd name="T3" fmla="*/ 6 h 21600"/>
              <a:gd name="T4" fmla="*/ 6 w 40011"/>
              <a:gd name="T5" fmla="*/ 6 h 21600"/>
              <a:gd name="T6" fmla="*/ 0 60000 65536"/>
              <a:gd name="T7" fmla="*/ 0 60000 65536"/>
              <a:gd name="T8" fmla="*/ 0 60000 65536"/>
              <a:gd name="T9" fmla="*/ 0 w 40011"/>
              <a:gd name="T10" fmla="*/ 0 h 21600"/>
              <a:gd name="T11" fmla="*/ 40011 w 40011"/>
              <a:gd name="T12" fmla="*/ 21600 h 21600"/>
            </a:gdLst>
            <a:ahLst/>
            <a:cxnLst>
              <a:cxn ang="T6">
                <a:pos x="T0" y="T1"/>
              </a:cxn>
              <a:cxn ang="T7">
                <a:pos x="T2" y="T3"/>
              </a:cxn>
              <a:cxn ang="T8">
                <a:pos x="T4" y="T5"/>
              </a:cxn>
            </a:cxnLst>
            <a:rect l="T9" t="T10" r="T11" b="T12"/>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close/>
              </a:path>
            </a:pathLst>
          </a:custGeom>
          <a:noFill/>
          <a:ln w="31750" cap="rnd">
            <a:solidFill>
              <a:srgbClr val="C00000"/>
            </a:solidFill>
            <a:prstDash val="sysDot"/>
            <a:round/>
            <a:headEnd/>
            <a:tailEnd type="triangle" w="med" len="med"/>
          </a:ln>
          <a:extLst/>
        </p:spPr>
        <p:txBody>
          <a:bodyPr lIns="72585" tIns="36293" rIns="72585" bIns="36293"/>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25" name="Arc 29"/>
          <p:cNvSpPr>
            <a:spLocks/>
          </p:cNvSpPr>
          <p:nvPr/>
        </p:nvSpPr>
        <p:spPr bwMode="auto">
          <a:xfrm>
            <a:off x="6639309" y="1656209"/>
            <a:ext cx="950093" cy="756260"/>
          </a:xfrm>
          <a:custGeom>
            <a:avLst/>
            <a:gdLst>
              <a:gd name="T0" fmla="*/ 0 w 36840"/>
              <a:gd name="T1" fmla="*/ 2 h 32562"/>
              <a:gd name="T2" fmla="*/ 9 w 36840"/>
              <a:gd name="T3" fmla="*/ 9 h 32562"/>
              <a:gd name="T4" fmla="*/ 4 w 36840"/>
              <a:gd name="T5" fmla="*/ 6 h 32562"/>
              <a:gd name="T6" fmla="*/ 0 60000 65536"/>
              <a:gd name="T7" fmla="*/ 0 60000 65536"/>
              <a:gd name="T8" fmla="*/ 0 60000 65536"/>
              <a:gd name="T9" fmla="*/ 0 w 36840"/>
              <a:gd name="T10" fmla="*/ 0 h 32562"/>
              <a:gd name="T11" fmla="*/ 36840 w 36840"/>
              <a:gd name="T12" fmla="*/ 32562 h 32562"/>
            </a:gdLst>
            <a:ahLst/>
            <a:cxnLst>
              <a:cxn ang="T6">
                <a:pos x="T0" y="T1"/>
              </a:cxn>
              <a:cxn ang="T7">
                <a:pos x="T2" y="T3"/>
              </a:cxn>
              <a:cxn ang="T8">
                <a:pos x="T4" y="T5"/>
              </a:cxn>
            </a:cxnLst>
            <a:rect l="T9" t="T10" r="T11" b="T12"/>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close/>
              </a:path>
            </a:pathLst>
          </a:custGeom>
          <a:noFill/>
          <a:ln w="31750" cap="rnd">
            <a:solidFill>
              <a:srgbClr val="FF0000"/>
            </a:solidFill>
            <a:prstDash val="sysDot"/>
            <a:round/>
            <a:headEnd/>
            <a:tailEnd type="triangle" w="med" len="med"/>
          </a:ln>
          <a:extLst/>
        </p:spPr>
        <p:txBody>
          <a:bodyPr lIns="72585" tIns="36293" rIns="72585" bIns="36293"/>
          <a:lstStyle/>
          <a:p>
            <a:pPr algn="l" latinLnBrk="1">
              <a:defRPr/>
            </a:pPr>
            <a:endParaRPr kumimoji="1" lang="zh-CN" altLang="en-US" sz="1400" kern="0">
              <a:solidFill>
                <a:srgbClr val="000000"/>
              </a:solidFill>
              <a:latin typeface="굴림" pitchFamily="34" charset="-127"/>
              <a:ea typeface="굴림" pitchFamily="34" charset="-127"/>
            </a:endParaRPr>
          </a:p>
        </p:txBody>
      </p:sp>
      <p:sp>
        <p:nvSpPr>
          <p:cNvPr id="26" name="Text Box 30"/>
          <p:cNvSpPr txBox="1">
            <a:spLocks noChangeArrowheads="1"/>
          </p:cNvSpPr>
          <p:nvPr/>
        </p:nvSpPr>
        <p:spPr bwMode="auto">
          <a:xfrm>
            <a:off x="6258768" y="3340148"/>
            <a:ext cx="1295352" cy="24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latinLnBrk="1" hangingPunct="1"/>
            <a:r>
              <a:rPr kumimoji="1" lang="zh-CN" altLang="en-US" sz="1000">
                <a:solidFill>
                  <a:srgbClr val="FFFFFF"/>
                </a:solidFill>
                <a:latin typeface="Arial Black" pitchFamily="34" charset="0"/>
                <a:ea typeface="Gulim" pitchFamily="34" charset="-127"/>
              </a:rPr>
              <a:t>在此插入内容</a:t>
            </a:r>
          </a:p>
        </p:txBody>
      </p:sp>
      <p:sp>
        <p:nvSpPr>
          <p:cNvPr id="27" name="Text Box 31"/>
          <p:cNvSpPr txBox="1">
            <a:spLocks noChangeArrowheads="1"/>
          </p:cNvSpPr>
          <p:nvPr/>
        </p:nvSpPr>
        <p:spPr bwMode="auto">
          <a:xfrm>
            <a:off x="6113860" y="2820849"/>
            <a:ext cx="1440260" cy="24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000">
                <a:solidFill>
                  <a:srgbClr val="7F7F7F"/>
                </a:solidFill>
                <a:latin typeface="微软雅黑" pitchFamily="34" charset="-122"/>
                <a:ea typeface="微软雅黑" pitchFamily="34" charset="-122"/>
              </a:rPr>
              <a:t>在此插入内容</a:t>
            </a:r>
            <a:endParaRPr lang="en-US" altLang="zh-CN" sz="1000">
              <a:solidFill>
                <a:srgbClr val="7F7F7F"/>
              </a:solidFill>
              <a:latin typeface="微软雅黑" pitchFamily="34" charset="-122"/>
              <a:ea typeface="微软雅黑" pitchFamily="34" charset="-122"/>
            </a:endParaRPr>
          </a:p>
        </p:txBody>
      </p:sp>
      <p:sp>
        <p:nvSpPr>
          <p:cNvPr id="28" name="Text Box 32"/>
          <p:cNvSpPr txBox="1">
            <a:spLocks noChangeArrowheads="1"/>
          </p:cNvSpPr>
          <p:nvPr/>
        </p:nvSpPr>
        <p:spPr bwMode="auto">
          <a:xfrm>
            <a:off x="2400434" y="2653212"/>
            <a:ext cx="1561226" cy="31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a:solidFill>
                  <a:srgbClr val="0D0D0D"/>
                </a:solidFill>
                <a:latin typeface="微软雅黑" pitchFamily="34" charset="-122"/>
                <a:ea typeface="微软雅黑" pitchFamily="34" charset="-122"/>
              </a:rPr>
              <a:t>在此插入内容</a:t>
            </a:r>
            <a:endParaRPr lang="en-US" altLang="zh-CN" sz="1500" b="1">
              <a:solidFill>
                <a:srgbClr val="0D0D0D"/>
              </a:solidFill>
              <a:latin typeface="微软雅黑" pitchFamily="34" charset="-122"/>
              <a:ea typeface="微软雅黑" pitchFamily="34" charset="-122"/>
            </a:endParaRPr>
          </a:p>
        </p:txBody>
      </p:sp>
      <p:sp>
        <p:nvSpPr>
          <p:cNvPr id="29" name="Text Box 33"/>
          <p:cNvSpPr txBox="1">
            <a:spLocks noChangeArrowheads="1"/>
          </p:cNvSpPr>
          <p:nvPr/>
        </p:nvSpPr>
        <p:spPr bwMode="auto">
          <a:xfrm>
            <a:off x="3945279" y="1924682"/>
            <a:ext cx="1440260" cy="29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chemeClr val="bg1"/>
                </a:solidFill>
                <a:latin typeface="微软雅黑" pitchFamily="34" charset="-122"/>
                <a:ea typeface="微软雅黑" pitchFamily="34" charset="-122"/>
              </a:rPr>
              <a:t>在此插入内容</a:t>
            </a:r>
            <a:endParaRPr lang="en-US" altLang="zh-CN" sz="1300">
              <a:solidFill>
                <a:schemeClr val="bg1"/>
              </a:solidFill>
              <a:latin typeface="微软雅黑" pitchFamily="34" charset="-122"/>
              <a:ea typeface="微软雅黑" pitchFamily="34" charset="-122"/>
            </a:endParaRPr>
          </a:p>
        </p:txBody>
      </p:sp>
      <p:sp>
        <p:nvSpPr>
          <p:cNvPr id="30" name="Text Box 34"/>
          <p:cNvSpPr txBox="1">
            <a:spLocks noChangeArrowheads="1"/>
          </p:cNvSpPr>
          <p:nvPr/>
        </p:nvSpPr>
        <p:spPr bwMode="auto">
          <a:xfrm>
            <a:off x="2909502" y="2301551"/>
            <a:ext cx="1116422" cy="24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latinLnBrk="1" hangingPunct="1"/>
            <a:r>
              <a:rPr kumimoji="1" lang="zh-CN" altLang="en-US" sz="1000">
                <a:solidFill>
                  <a:srgbClr val="FFFFFF"/>
                </a:solidFill>
                <a:latin typeface="Arial Black" pitchFamily="34" charset="0"/>
                <a:ea typeface="Gulim" pitchFamily="34" charset="-127"/>
              </a:rPr>
              <a:t>在此插入内容</a:t>
            </a:r>
          </a:p>
        </p:txBody>
      </p:sp>
      <p:sp>
        <p:nvSpPr>
          <p:cNvPr id="31" name="Text Box 35"/>
          <p:cNvSpPr txBox="1">
            <a:spLocks noChangeArrowheads="1"/>
          </p:cNvSpPr>
          <p:nvPr/>
        </p:nvSpPr>
        <p:spPr bwMode="auto">
          <a:xfrm>
            <a:off x="5250712" y="2115007"/>
            <a:ext cx="1295352" cy="24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latinLnBrk="1" hangingPunct="1"/>
            <a:r>
              <a:rPr kumimoji="1" lang="zh-CN" altLang="en-US" sz="1000">
                <a:solidFill>
                  <a:srgbClr val="FFFFFF"/>
                </a:solidFill>
                <a:latin typeface="Arial Black" pitchFamily="34" charset="0"/>
                <a:ea typeface="Gulim" pitchFamily="34" charset="-127"/>
              </a:rPr>
              <a:t>在此插入内容</a:t>
            </a:r>
          </a:p>
        </p:txBody>
      </p:sp>
      <p:sp>
        <p:nvSpPr>
          <p:cNvPr id="32" name="Text Box 36"/>
          <p:cNvSpPr txBox="1">
            <a:spLocks noChangeArrowheads="1"/>
          </p:cNvSpPr>
          <p:nvPr/>
        </p:nvSpPr>
        <p:spPr bwMode="auto">
          <a:xfrm>
            <a:off x="1064760" y="1220099"/>
            <a:ext cx="3388328" cy="904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b="1">
                <a:solidFill>
                  <a:srgbClr val="C00000"/>
                </a:solidFill>
                <a:latin typeface="微软雅黑" pitchFamily="34" charset="-122"/>
                <a:ea typeface="微软雅黑" pitchFamily="34" charset="-122"/>
              </a:rPr>
              <a:t>在此插入内容</a:t>
            </a:r>
            <a:endParaRPr lang="en-US" altLang="zh-CN" sz="1300" b="1">
              <a:solidFill>
                <a:srgbClr val="C00000"/>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在此插入内容在此插入内容在此插入内容在此插入内容</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在此插入内容在此插入内容在此插入内容在此插入内容</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在此插入内容在此插入内容在此插入内容</a:t>
            </a:r>
            <a:endParaRPr lang="en-US" altLang="zh-CN" sz="1000">
              <a:solidFill>
                <a:srgbClr val="0D0D0D"/>
              </a:solidFill>
              <a:latin typeface="微软雅黑" pitchFamily="34" charset="-122"/>
              <a:ea typeface="微软雅黑" pitchFamily="34" charset="-122"/>
            </a:endParaRPr>
          </a:p>
          <a:p>
            <a:pPr algn="l" eaLnBrk="1" hangingPunct="1"/>
            <a:endParaRPr lang="en-US" altLang="zh-CN" sz="1000">
              <a:solidFill>
                <a:srgbClr val="7F7F7F"/>
              </a:solidFill>
              <a:latin typeface="微软雅黑" pitchFamily="34" charset="-122"/>
              <a:ea typeface="微软雅黑" pitchFamily="34" charset="-122"/>
            </a:endParaRPr>
          </a:p>
        </p:txBody>
      </p:sp>
      <p:sp>
        <p:nvSpPr>
          <p:cNvPr id="33" name="Text Box 37"/>
          <p:cNvSpPr txBox="1">
            <a:spLocks noChangeArrowheads="1"/>
          </p:cNvSpPr>
          <p:nvPr/>
        </p:nvSpPr>
        <p:spPr bwMode="auto">
          <a:xfrm>
            <a:off x="6639309" y="1060024"/>
            <a:ext cx="1404978"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latinLnBrk="1" hangingPunct="1"/>
            <a:r>
              <a:rPr kumimoji="1" lang="zh-CN" altLang="en-US" sz="1300" b="1">
                <a:solidFill>
                  <a:srgbClr val="0D0D0D"/>
                </a:solidFill>
                <a:latin typeface="微软雅黑" pitchFamily="34" charset="-122"/>
                <a:ea typeface="微软雅黑" pitchFamily="34" charset="-122"/>
              </a:rPr>
              <a:t>在此插入内容</a:t>
            </a:r>
            <a:r>
              <a:rPr lang="zh-CN" altLang="en-US" sz="1300">
                <a:solidFill>
                  <a:srgbClr val="0D0D0D"/>
                </a:solidFill>
                <a:latin typeface="微软雅黑" pitchFamily="34" charset="-122"/>
                <a:ea typeface="微软雅黑" pitchFamily="34" charset="-122"/>
              </a:rPr>
              <a:t>在此插入内容</a:t>
            </a:r>
            <a:endParaRPr kumimoji="1" lang="zh-CN" altLang="en-US" sz="1300" b="1">
              <a:solidFill>
                <a:srgbClr val="0D0D0D"/>
              </a:solidFill>
              <a:latin typeface="微软雅黑" pitchFamily="34" charset="-122"/>
              <a:ea typeface="微软雅黑" pitchFamily="34" charset="-122"/>
            </a:endParaRPr>
          </a:p>
        </p:txBody>
      </p:sp>
      <p:sp>
        <p:nvSpPr>
          <p:cNvPr id="34" name="Text Box 38"/>
          <p:cNvSpPr txBox="1">
            <a:spLocks noChangeArrowheads="1"/>
          </p:cNvSpPr>
          <p:nvPr/>
        </p:nvSpPr>
        <p:spPr bwMode="auto">
          <a:xfrm>
            <a:off x="3703346" y="3719539"/>
            <a:ext cx="2702850" cy="105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300" b="1">
                <a:solidFill>
                  <a:srgbClr val="0D0D0D"/>
                </a:solidFill>
                <a:latin typeface="微软雅黑" pitchFamily="34" charset="-122"/>
                <a:ea typeface="微软雅黑" pitchFamily="34" charset="-122"/>
              </a:rPr>
              <a:t>在此插入内容</a:t>
            </a:r>
            <a:endParaRPr lang="en-US" altLang="zh-CN" sz="1300" b="1">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a:t>
            </a:r>
            <a:endParaRPr lang="en-US" altLang="zh-CN" sz="1000">
              <a:solidFill>
                <a:srgbClr val="0D0D0D"/>
              </a:solidFill>
              <a:latin typeface="微软雅黑" pitchFamily="34" charset="-122"/>
              <a:ea typeface="微软雅黑" pitchFamily="34" charset="-122"/>
            </a:endParaRPr>
          </a:p>
          <a:p>
            <a:pPr algn="l" eaLnBrk="1" hangingPunct="1"/>
            <a:r>
              <a:rPr lang="zh-CN" altLang="en-US" sz="1000">
                <a:solidFill>
                  <a:srgbClr val="0D0D0D"/>
                </a:solidFill>
                <a:latin typeface="微软雅黑" pitchFamily="34" charset="-122"/>
                <a:ea typeface="微软雅黑" pitchFamily="34" charset="-122"/>
              </a:rPr>
              <a:t>在此插入内容在此插入内容在此插入内容</a:t>
            </a:r>
            <a:endParaRPr lang="en-US" altLang="zh-CN" sz="1000">
              <a:solidFill>
                <a:srgbClr val="0D0D0D"/>
              </a:solidFill>
              <a:latin typeface="微软雅黑" pitchFamily="34" charset="-122"/>
              <a:ea typeface="微软雅黑" pitchFamily="34" charset="-122"/>
            </a:endParaRPr>
          </a:p>
          <a:p>
            <a:pPr algn="l" eaLnBrk="1" hangingPunct="1"/>
            <a:endParaRPr lang="en-US" altLang="zh-CN" sz="1000">
              <a:solidFill>
                <a:srgbClr val="0D0D0D"/>
              </a:solidFill>
              <a:latin typeface="微软雅黑" pitchFamily="34" charset="-122"/>
              <a:ea typeface="微软雅黑" pitchFamily="34" charset="-122"/>
            </a:endParaRPr>
          </a:p>
        </p:txBody>
      </p:sp>
      <p:grpSp>
        <p:nvGrpSpPr>
          <p:cNvPr id="218153" name="Group 41"/>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8157" name="Picture 45" descr="1"/>
          <p:cNvPicPr>
            <a:picLocks noChangeAspect="1" noChangeArrowheads="1"/>
          </p:cNvPicPr>
          <p:nvPr/>
        </p:nvPicPr>
        <p:blipFill>
          <a:blip r:embed="rId4"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a:grpSpLocks/>
          </p:cNvGrpSpPr>
          <p:nvPr/>
        </p:nvGrpSpPr>
        <p:grpSpPr bwMode="auto">
          <a:xfrm>
            <a:off x="1127763" y="898689"/>
            <a:ext cx="7074033" cy="3483837"/>
            <a:chOff x="1358950" y="1173758"/>
            <a:chExt cx="7072312" cy="3482975"/>
          </a:xfrm>
        </p:grpSpPr>
        <p:grpSp>
          <p:nvGrpSpPr>
            <p:cNvPr id="14" name="Freeform 5"/>
            <p:cNvGrpSpPr>
              <a:grpSpLocks/>
            </p:cNvGrpSpPr>
            <p:nvPr/>
          </p:nvGrpSpPr>
          <p:grpSpPr bwMode="auto">
            <a:xfrm>
              <a:off x="1175550" y="1036879"/>
              <a:ext cx="7394448" cy="3810000"/>
              <a:chOff x="1060704" y="896112"/>
              <a:chExt cx="7394448" cy="3810000"/>
            </a:xfrm>
          </p:grpSpPr>
          <p:pic>
            <p:nvPicPr>
              <p:cNvPr id="308229" name="Freeform 5"/>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60704" y="896112"/>
                <a:ext cx="7394448" cy="3810000"/>
              </a:xfrm>
              <a:prstGeom prst="rect">
                <a:avLst/>
              </a:prstGeom>
              <a:noFill/>
              <a:extLst>
                <a:ext uri="{909E8E84-426E-40DD-AFC4-6F175D3DCCD1}">
                  <a14:hiddenFill xmlns:a14="http://schemas.microsoft.com/office/drawing/2010/main">
                    <a:solidFill>
                      <a:srgbClr val="FFFFFF"/>
                    </a:solidFill>
                  </a14:hiddenFill>
                </a:ext>
              </a:extLst>
            </p:spPr>
          </p:pic>
          <p:sp>
            <p:nvSpPr>
              <p:cNvPr id="308230" name="Text Box 6"/>
              <p:cNvSpPr txBox="1">
                <a:spLocks noChangeArrowheads="1"/>
              </p:cNvSpPr>
              <p:nvPr/>
            </p:nvSpPr>
            <p:spPr bwMode="auto">
              <a:xfrm>
                <a:off x="1244104" y="1032991"/>
                <a:ext cx="70723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500">
                  <a:solidFill>
                    <a:srgbClr val="FFFFFF"/>
                  </a:solidFill>
                  <a:latin typeface="微软雅黑" pitchFamily="34" charset="-122"/>
                  <a:ea typeface="微软雅黑" pitchFamily="34" charset="-122"/>
                </a:endParaRPr>
              </a:p>
            </p:txBody>
          </p:sp>
        </p:grpSp>
        <p:sp>
          <p:nvSpPr>
            <p:cNvPr id="308231" name="Freeform 8"/>
            <p:cNvSpPr>
              <a:spLocks/>
            </p:cNvSpPr>
            <p:nvPr/>
          </p:nvSpPr>
          <p:spPr bwMode="auto">
            <a:xfrm>
              <a:off x="7851825" y="4077295"/>
              <a:ext cx="579437" cy="579438"/>
            </a:xfrm>
            <a:custGeom>
              <a:avLst/>
              <a:gdLst>
                <a:gd name="T0" fmla="*/ 579437 w 782"/>
                <a:gd name="T1" fmla="*/ 0 h 782"/>
                <a:gd name="T2" fmla="*/ 579437 w 782"/>
                <a:gd name="T3" fmla="*/ 507564 h 782"/>
                <a:gd name="T4" fmla="*/ 507563 w 782"/>
                <a:gd name="T5" fmla="*/ 579438 h 782"/>
                <a:gd name="T6" fmla="*/ 0 w 782"/>
                <a:gd name="T7" fmla="*/ 579438 h 782"/>
                <a:gd name="T8" fmla="*/ 579437 w 782"/>
                <a:gd name="T9" fmla="*/ 0 h 782"/>
                <a:gd name="T10" fmla="*/ 0 60000 65536"/>
                <a:gd name="T11" fmla="*/ 0 60000 65536"/>
                <a:gd name="T12" fmla="*/ 0 60000 65536"/>
                <a:gd name="T13" fmla="*/ 0 60000 65536"/>
                <a:gd name="T14" fmla="*/ 0 60000 65536"/>
                <a:gd name="T15" fmla="*/ 0 w 782"/>
                <a:gd name="T16" fmla="*/ 0 h 782"/>
                <a:gd name="T17" fmla="*/ 782 w 782"/>
                <a:gd name="T18" fmla="*/ 782 h 782"/>
              </a:gdLst>
              <a:ahLst/>
              <a:cxnLst>
                <a:cxn ang="T10">
                  <a:pos x="T0" y="T1"/>
                </a:cxn>
                <a:cxn ang="T11">
                  <a:pos x="T2" y="T3"/>
                </a:cxn>
                <a:cxn ang="T12">
                  <a:pos x="T4" y="T5"/>
                </a:cxn>
                <a:cxn ang="T13">
                  <a:pos x="T6" y="T7"/>
                </a:cxn>
                <a:cxn ang="T14">
                  <a:pos x="T8" y="T9"/>
                </a:cxn>
              </a:cxnLst>
              <a:rect l="T15" t="T16" r="T17" b="T18"/>
              <a:pathLst>
                <a:path w="782" h="782">
                  <a:moveTo>
                    <a:pt x="782" y="0"/>
                  </a:moveTo>
                  <a:lnTo>
                    <a:pt x="782" y="685"/>
                  </a:lnTo>
                  <a:cubicBezTo>
                    <a:pt x="782" y="738"/>
                    <a:pt x="738" y="782"/>
                    <a:pt x="685" y="782"/>
                  </a:cubicBezTo>
                  <a:lnTo>
                    <a:pt x="0" y="782"/>
                  </a:lnTo>
                  <a:lnTo>
                    <a:pt x="78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Freeform 6"/>
          <p:cNvSpPr>
            <a:spLocks/>
          </p:cNvSpPr>
          <p:nvPr/>
        </p:nvSpPr>
        <p:spPr bwMode="auto">
          <a:xfrm>
            <a:off x="1029478" y="697020"/>
            <a:ext cx="2423114" cy="194107"/>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lIns="72585" tIns="36293" rIns="72585" bIns="36293"/>
          <a:lstStyle/>
          <a:p>
            <a:pPr algn="l" fontAlgn="auto">
              <a:spcBef>
                <a:spcPts val="0"/>
              </a:spcBef>
              <a:spcAft>
                <a:spcPts val="0"/>
              </a:spcAft>
              <a:defRPr/>
            </a:pPr>
            <a:endParaRPr lang="zh-CN" altLang="en-US" sz="1400">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1029478" y="697021"/>
            <a:ext cx="2237884" cy="1555374"/>
          </a:xfrm>
          <a:custGeom>
            <a:avLst/>
            <a:gdLst>
              <a:gd name="T0" fmla="*/ 2238375 w 3022"/>
              <a:gd name="T1" fmla="*/ 0 h 2098"/>
              <a:gd name="T2" fmla="*/ 0 w 3022"/>
              <a:gd name="T3" fmla="*/ 0 h 2098"/>
              <a:gd name="T4" fmla="*/ 0 w 3022"/>
              <a:gd name="T5" fmla="*/ 1554163 h 2098"/>
              <a:gd name="T6" fmla="*/ 1603601 w 3022"/>
              <a:gd name="T7" fmla="*/ 1554163 h 2098"/>
              <a:gd name="T8" fmla="*/ 2238375 w 3022"/>
              <a:gd name="T9" fmla="*/ 0 h 2098"/>
              <a:gd name="T10" fmla="*/ 0 60000 65536"/>
              <a:gd name="T11" fmla="*/ 0 60000 65536"/>
              <a:gd name="T12" fmla="*/ 0 60000 65536"/>
              <a:gd name="T13" fmla="*/ 0 60000 65536"/>
              <a:gd name="T14" fmla="*/ 0 60000 65536"/>
              <a:gd name="T15" fmla="*/ 0 w 3022"/>
              <a:gd name="T16" fmla="*/ 0 h 2098"/>
              <a:gd name="T17" fmla="*/ 3022 w 3022"/>
              <a:gd name="T18" fmla="*/ 2098 h 2098"/>
            </a:gdLst>
            <a:ahLst/>
            <a:cxnLst>
              <a:cxn ang="T10">
                <a:pos x="T0" y="T1"/>
              </a:cxn>
              <a:cxn ang="T11">
                <a:pos x="T2" y="T3"/>
              </a:cxn>
              <a:cxn ang="T12">
                <a:pos x="T4" y="T5"/>
              </a:cxn>
              <a:cxn ang="T13">
                <a:pos x="T6" y="T7"/>
              </a:cxn>
              <a:cxn ang="T14">
                <a:pos x="T8" y="T9"/>
              </a:cxn>
            </a:cxnLst>
            <a:rect l="T15" t="T16" r="T17" b="T18"/>
            <a:pathLst>
              <a:path w="3022" h="2098">
                <a:moveTo>
                  <a:pt x="3022" y="0"/>
                </a:moveTo>
                <a:lnTo>
                  <a:pt x="0" y="0"/>
                </a:lnTo>
                <a:lnTo>
                  <a:pt x="0" y="2098"/>
                </a:lnTo>
                <a:lnTo>
                  <a:pt x="2165" y="2098"/>
                </a:lnTo>
                <a:lnTo>
                  <a:pt x="302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308234" name="Freeform 9"/>
          <p:cNvSpPr>
            <a:spLocks noEditPoints="1"/>
          </p:cNvSpPr>
          <p:nvPr/>
        </p:nvSpPr>
        <p:spPr bwMode="auto">
          <a:xfrm>
            <a:off x="7923321" y="4129179"/>
            <a:ext cx="199091" cy="197888"/>
          </a:xfrm>
          <a:custGeom>
            <a:avLst/>
            <a:gdLst>
              <a:gd name="T0" fmla="*/ 108104 w 268"/>
              <a:gd name="T1" fmla="*/ 167339 h 268"/>
              <a:gd name="T2" fmla="*/ 92555 w 268"/>
              <a:gd name="T3" fmla="*/ 154752 h 268"/>
              <a:gd name="T4" fmla="*/ 131057 w 268"/>
              <a:gd name="T5" fmla="*/ 109585 h 268"/>
              <a:gd name="T6" fmla="*/ 31839 w 268"/>
              <a:gd name="T7" fmla="*/ 109585 h 268"/>
              <a:gd name="T8" fmla="*/ 31839 w 268"/>
              <a:gd name="T9" fmla="*/ 88853 h 268"/>
              <a:gd name="T10" fmla="*/ 131057 w 268"/>
              <a:gd name="T11" fmla="*/ 88853 h 268"/>
              <a:gd name="T12" fmla="*/ 92555 w 268"/>
              <a:gd name="T13" fmla="*/ 44426 h 268"/>
              <a:gd name="T14" fmla="*/ 108104 w 268"/>
              <a:gd name="T15" fmla="*/ 31098 h 268"/>
              <a:gd name="T16" fmla="*/ 165858 w 268"/>
              <a:gd name="T17" fmla="*/ 99219 h 268"/>
              <a:gd name="T18" fmla="*/ 108104 w 268"/>
              <a:gd name="T19" fmla="*/ 167339 h 268"/>
              <a:gd name="T20" fmla="*/ 99219 w 268"/>
              <a:gd name="T21" fmla="*/ 0 h 268"/>
              <a:gd name="T22" fmla="*/ 198437 w 268"/>
              <a:gd name="T23" fmla="*/ 99219 h 268"/>
              <a:gd name="T24" fmla="*/ 99219 w 268"/>
              <a:gd name="T25" fmla="*/ 198438 h 268"/>
              <a:gd name="T26" fmla="*/ 0 w 268"/>
              <a:gd name="T27" fmla="*/ 99219 h 268"/>
              <a:gd name="T28" fmla="*/ 99219 w 268"/>
              <a:gd name="T29" fmla="*/ 0 h 268"/>
              <a:gd name="T30" fmla="*/ 99219 w 268"/>
              <a:gd name="T31" fmla="*/ 12587 h 268"/>
              <a:gd name="T32" fmla="*/ 185109 w 268"/>
              <a:gd name="T33" fmla="*/ 99219 h 268"/>
              <a:gd name="T34" fmla="*/ 99219 w 268"/>
              <a:gd name="T35" fmla="*/ 185850 h 268"/>
              <a:gd name="T36" fmla="*/ 12587 w 268"/>
              <a:gd name="T37" fmla="*/ 99219 h 268"/>
              <a:gd name="T38" fmla="*/ 99219 w 268"/>
              <a:gd name="T39" fmla="*/ 12587 h 2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8"/>
              <a:gd name="T61" fmla="*/ 0 h 268"/>
              <a:gd name="T62" fmla="*/ 268 w 268"/>
              <a:gd name="T63" fmla="*/ 268 h 26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9" name="TextBox 18"/>
          <p:cNvSpPr txBox="1">
            <a:spLocks noChangeArrowheads="1"/>
          </p:cNvSpPr>
          <p:nvPr/>
        </p:nvSpPr>
        <p:spPr bwMode="auto">
          <a:xfrm>
            <a:off x="1639352" y="862137"/>
            <a:ext cx="698079" cy="1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8000" b="1">
                <a:solidFill>
                  <a:srgbClr val="F8F8F8"/>
                </a:solidFill>
                <a:latin typeface="微软雅黑" pitchFamily="34" charset="-122"/>
                <a:ea typeface="微软雅黑" pitchFamily="34" charset="-122"/>
              </a:rPr>
              <a:t>2</a:t>
            </a:r>
            <a:endParaRPr lang="zh-CN" altLang="en-US" sz="8000" b="1">
              <a:solidFill>
                <a:srgbClr val="F8F8F8"/>
              </a:solidFill>
              <a:latin typeface="微软雅黑" pitchFamily="34" charset="-122"/>
              <a:ea typeface="微软雅黑" pitchFamily="34" charset="-122"/>
            </a:endParaRPr>
          </a:p>
        </p:txBody>
      </p:sp>
      <p:sp>
        <p:nvSpPr>
          <p:cNvPr id="20" name="TextBox 19"/>
          <p:cNvSpPr txBox="1">
            <a:spLocks noChangeArrowheads="1"/>
          </p:cNvSpPr>
          <p:nvPr/>
        </p:nvSpPr>
        <p:spPr bwMode="auto">
          <a:xfrm>
            <a:off x="3150175" y="1262954"/>
            <a:ext cx="4041045" cy="584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3200" b="1">
                <a:solidFill>
                  <a:srgbClr val="2B2A30"/>
                </a:solidFill>
                <a:latin typeface="微软雅黑" pitchFamily="34" charset="-122"/>
                <a:ea typeface="微软雅黑" pitchFamily="34" charset="-122"/>
              </a:rPr>
              <a:t>请输入第一部分标题</a:t>
            </a:r>
          </a:p>
        </p:txBody>
      </p:sp>
      <p:sp>
        <p:nvSpPr>
          <p:cNvPr id="21" name="Rectangle 13"/>
          <p:cNvSpPr>
            <a:spLocks noChangeArrowheads="1"/>
          </p:cNvSpPr>
          <p:nvPr/>
        </p:nvSpPr>
        <p:spPr bwMode="auto">
          <a:xfrm>
            <a:off x="1120203" y="1576803"/>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14874"/>
            <a:r>
              <a:rPr lang="zh-CN" altLang="zh-CN" sz="2300">
                <a:solidFill>
                  <a:srgbClr val="FFFFFF"/>
                </a:solidFill>
                <a:latin typeface="微软雅黑" pitchFamily="34" charset="-122"/>
                <a:ea typeface="微软雅黑" pitchFamily="34" charset="-122"/>
              </a:rPr>
              <a:t>Part</a:t>
            </a:r>
            <a:endParaRPr lang="zh-CN" altLang="zh-CN" sz="1800">
              <a:solidFill>
                <a:srgbClr val="FEAE01"/>
              </a:solidFill>
              <a:latin typeface="微软雅黑" pitchFamily="34" charset="-122"/>
              <a:ea typeface="微软雅黑" pitchFamily="34" charset="-122"/>
            </a:endParaRPr>
          </a:p>
        </p:txBody>
      </p:sp>
      <p:sp>
        <p:nvSpPr>
          <p:cNvPr id="22" name="TextBox 21"/>
          <p:cNvSpPr txBox="1">
            <a:spLocks noChangeArrowheads="1"/>
          </p:cNvSpPr>
          <p:nvPr/>
        </p:nvSpPr>
        <p:spPr bwMode="auto">
          <a:xfrm>
            <a:off x="1988390" y="2513304"/>
            <a:ext cx="5318756" cy="101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2000">
                <a:solidFill>
                  <a:srgbClr val="2B2A30"/>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23" name="TextBox 22"/>
          <p:cNvSpPr txBox="1">
            <a:spLocks noChangeArrowheads="1"/>
          </p:cNvSpPr>
          <p:nvPr/>
        </p:nvSpPr>
        <p:spPr bwMode="auto">
          <a:xfrm>
            <a:off x="3130014" y="1856619"/>
            <a:ext cx="4276678" cy="36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节标题一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节标题二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节标题三</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3" name="组合 52"/>
          <p:cNvGrpSpPr>
            <a:grpSpLocks/>
          </p:cNvGrpSpPr>
          <p:nvPr/>
        </p:nvGrpSpPr>
        <p:grpSpPr bwMode="auto">
          <a:xfrm>
            <a:off x="7264304" y="2338104"/>
            <a:ext cx="1678413" cy="1237745"/>
            <a:chOff x="7737176" y="3044094"/>
            <a:chExt cx="1677511" cy="1374579"/>
          </a:xfrm>
        </p:grpSpPr>
        <p:grpSp>
          <p:nvGrpSpPr>
            <p:cNvPr id="202774" name="组合 53"/>
            <p:cNvGrpSpPr>
              <a:grpSpLocks/>
            </p:cNvGrpSpPr>
            <p:nvPr/>
          </p:nvGrpSpPr>
          <p:grpSpPr bwMode="auto">
            <a:xfrm>
              <a:off x="7737176" y="3044094"/>
              <a:ext cx="1677511" cy="1374579"/>
              <a:chOff x="7647017" y="2699415"/>
              <a:chExt cx="2617944" cy="2145185"/>
            </a:xfrm>
          </p:grpSpPr>
          <p:sp>
            <p:nvSpPr>
              <p:cNvPr id="56"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lIns="110758" tIns="55379" rIns="110758" bIns="55379" anchor="ctr"/>
              <a:lstStyle/>
              <a:p>
                <a:pPr algn="l" defTabSz="879590"/>
                <a:endParaRPr lang="zh-CN" altLang="en-US" sz="1700">
                  <a:solidFill>
                    <a:srgbClr val="000000"/>
                  </a:solidFill>
                  <a:ea typeface="微软雅黑" pitchFamily="34" charset="-122"/>
                </a:endParaRPr>
              </a:p>
            </p:txBody>
          </p:sp>
          <p:sp>
            <p:nvSpPr>
              <p:cNvPr id="57" name="Oval 19"/>
              <p:cNvSpPr>
                <a:spLocks noChangeArrowheads="1"/>
              </p:cNvSpPr>
              <p:nvPr/>
            </p:nvSpPr>
            <p:spPr bwMode="auto">
              <a:xfrm>
                <a:off x="8011516" y="2699415"/>
                <a:ext cx="1931237" cy="1931674"/>
              </a:xfrm>
              <a:prstGeom prst="ellipse">
                <a:avLst/>
              </a:prstGeom>
              <a:solidFill>
                <a:srgbClr val="0070C0"/>
              </a:solidFill>
              <a:ln>
                <a:noFill/>
              </a:ln>
              <a:extLst>
                <a:ext uri="{91240B29-F687-4F45-9708-019B960494DF}">
                  <a14:hiddenLine xmlns:a14="http://schemas.microsoft.com/office/drawing/2010/main" w="25400" algn="ctr">
                    <a:solidFill>
                      <a:srgbClr val="000000"/>
                    </a:solidFill>
                    <a:round/>
                    <a:headEnd/>
                    <a:tailEnd/>
                  </a14:hiddenLine>
                </a:ext>
              </a:extLst>
            </p:spPr>
            <p:txBody>
              <a:bodyPr lIns="110758" tIns="55379" rIns="110758" bIns="55379" anchor="ctr"/>
              <a:lstStyle/>
              <a:p>
                <a:pPr defTabSz="879590"/>
                <a:endParaRPr lang="zh-CN" altLang="en-US" sz="1900" b="1">
                  <a:solidFill>
                    <a:srgbClr val="FFFFFF"/>
                  </a:solidFill>
                  <a:latin typeface="微软雅黑" pitchFamily="34" charset="-122"/>
                  <a:ea typeface="微软雅黑" pitchFamily="34" charset="-122"/>
                </a:endParaRPr>
              </a:p>
            </p:txBody>
          </p:sp>
          <p:sp>
            <p:nvSpPr>
              <p:cNvPr id="58" name="未知"/>
              <p:cNvSpPr>
                <a:spLocks/>
              </p:cNvSpPr>
              <p:nvPr/>
            </p:nvSpPr>
            <p:spPr bwMode="auto">
              <a:xfrm>
                <a:off x="8232713" y="2743105"/>
                <a:ext cx="1489791" cy="72744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fontAlgn="auto">
                  <a:spcBef>
                    <a:spcPts val="0"/>
                  </a:spcBef>
                  <a:spcAft>
                    <a:spcPts val="0"/>
                  </a:spcAft>
                  <a:defRPr/>
                </a:pPr>
                <a:endParaRPr lang="zh-CN" altLang="en-US" sz="1400" kern="0" dirty="0">
                  <a:solidFill>
                    <a:sysClr val="windowText" lastClr="000000"/>
                  </a:solidFill>
                  <a:ea typeface="微软雅黑" pitchFamily="34" charset="-122"/>
                </a:endParaRPr>
              </a:p>
            </p:txBody>
          </p:sp>
        </p:grpSp>
        <p:sp>
          <p:nvSpPr>
            <p:cNvPr id="55" name="TextBox 54"/>
            <p:cNvSpPr txBox="1">
              <a:spLocks noChangeArrowheads="1"/>
            </p:cNvSpPr>
            <p:nvPr/>
          </p:nvSpPr>
          <p:spPr bwMode="auto">
            <a:xfrm>
              <a:off x="8035652" y="3342246"/>
              <a:ext cx="1085511" cy="722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3500" i="1">
                  <a:solidFill>
                    <a:srgbClr val="FFFFFF"/>
                  </a:solidFill>
                  <a:latin typeface="Impact" pitchFamily="34" charset="0"/>
                  <a:ea typeface="微软雅黑" pitchFamily="34" charset="-122"/>
                </a:rPr>
                <a:t>2014</a:t>
              </a:r>
              <a:endParaRPr lang="zh-CN" altLang="en-US" sz="3500" i="1">
                <a:solidFill>
                  <a:srgbClr val="FFFFFF"/>
                </a:solidFill>
                <a:latin typeface="Impact" pitchFamily="34" charset="0"/>
                <a:ea typeface="微软雅黑" pitchFamily="34" charset="-122"/>
              </a:endParaRPr>
            </a:p>
          </p:txBody>
        </p:sp>
      </p:grpSp>
      <p:sp>
        <p:nvSpPr>
          <p:cNvPr id="59" name="AutoShape 7"/>
          <p:cNvSpPr>
            <a:spLocks noChangeArrowheads="1"/>
          </p:cNvSpPr>
          <p:nvPr/>
        </p:nvSpPr>
        <p:spPr bwMode="auto">
          <a:xfrm>
            <a:off x="244453" y="2519606"/>
            <a:ext cx="6684672" cy="825583"/>
          </a:xfrm>
          <a:prstGeom prst="homePlate">
            <a:avLst>
              <a:gd name="adj" fmla="val 44433"/>
            </a:avLst>
          </a:prstGeom>
          <a:gradFill rotWithShape="1">
            <a:gsLst>
              <a:gs pos="0">
                <a:srgbClr val="FAFAFA"/>
              </a:gs>
              <a:gs pos="100000">
                <a:srgbClr val="EAEAEA"/>
              </a:gs>
            </a:gsLst>
            <a:lin ang="5400000" scaled="1"/>
          </a:gradFill>
          <a:ln w="9525">
            <a:solidFill>
              <a:srgbClr val="EAEAEA"/>
            </a:solidFill>
            <a:miter lim="800000"/>
            <a:headEnd/>
            <a:tailEnd/>
          </a:ln>
        </p:spPr>
        <p:txBody>
          <a:bodyPr wrap="none" lIns="87920" tIns="43960" rIns="87920" bIns="43960" anchor="ctr"/>
          <a:lstStyle/>
          <a:p>
            <a:pPr marL="344023" indent="-344023" algn="l" defTabSz="879590">
              <a:lnSpc>
                <a:spcPct val="120000"/>
              </a:lnSpc>
            </a:pPr>
            <a:endParaRPr lang="zh-CN" altLang="en-US" sz="1200">
              <a:solidFill>
                <a:srgbClr val="646464"/>
              </a:solidFill>
              <a:ea typeface="微软雅黑" pitchFamily="34" charset="-122"/>
            </a:endParaRPr>
          </a:p>
        </p:txBody>
      </p:sp>
      <p:sp>
        <p:nvSpPr>
          <p:cNvPr id="60" name="AutoShape 8"/>
          <p:cNvSpPr>
            <a:spLocks noChangeArrowheads="1"/>
          </p:cNvSpPr>
          <p:nvPr/>
        </p:nvSpPr>
        <p:spPr bwMode="auto">
          <a:xfrm>
            <a:off x="4768105" y="2508262"/>
            <a:ext cx="568292" cy="844490"/>
          </a:xfrm>
          <a:prstGeom prst="chevron">
            <a:avLst>
              <a:gd name="adj" fmla="val 55472"/>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900" b="1">
              <a:solidFill>
                <a:srgbClr val="FFFFFF"/>
              </a:solidFill>
              <a:latin typeface="微软雅黑" pitchFamily="34" charset="-122"/>
              <a:ea typeface="微软雅黑" pitchFamily="34" charset="-122"/>
            </a:endParaRPr>
          </a:p>
        </p:txBody>
      </p:sp>
      <p:sp>
        <p:nvSpPr>
          <p:cNvPr id="61" name="AutoShape 8"/>
          <p:cNvSpPr>
            <a:spLocks noChangeArrowheads="1"/>
          </p:cNvSpPr>
          <p:nvPr/>
        </p:nvSpPr>
        <p:spPr bwMode="auto">
          <a:xfrm>
            <a:off x="2983846" y="2508262"/>
            <a:ext cx="567031" cy="844490"/>
          </a:xfrm>
          <a:prstGeom prst="chevron">
            <a:avLst>
              <a:gd name="adj" fmla="val 55472"/>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900" b="1">
              <a:solidFill>
                <a:srgbClr val="FFFFFF"/>
              </a:solidFill>
              <a:latin typeface="微软雅黑" pitchFamily="34" charset="-122"/>
              <a:ea typeface="微软雅黑" pitchFamily="34" charset="-122"/>
            </a:endParaRPr>
          </a:p>
        </p:txBody>
      </p:sp>
      <p:sp>
        <p:nvSpPr>
          <p:cNvPr id="62" name="AutoShape 8"/>
          <p:cNvSpPr>
            <a:spLocks noChangeArrowheads="1"/>
          </p:cNvSpPr>
          <p:nvPr/>
        </p:nvSpPr>
        <p:spPr bwMode="auto">
          <a:xfrm>
            <a:off x="1197067" y="2508262"/>
            <a:ext cx="568292" cy="844490"/>
          </a:xfrm>
          <a:prstGeom prst="chevron">
            <a:avLst>
              <a:gd name="adj" fmla="val 55472"/>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900" b="1">
              <a:solidFill>
                <a:srgbClr val="FFFFFF"/>
              </a:solidFill>
              <a:latin typeface="微软雅黑" pitchFamily="34" charset="-122"/>
              <a:ea typeface="微软雅黑" pitchFamily="34" charset="-122"/>
            </a:endParaRPr>
          </a:p>
        </p:txBody>
      </p:sp>
      <p:sp>
        <p:nvSpPr>
          <p:cNvPr id="63" name="AutoShape 8"/>
          <p:cNvSpPr>
            <a:spLocks noChangeArrowheads="1"/>
          </p:cNvSpPr>
          <p:nvPr/>
        </p:nvSpPr>
        <p:spPr bwMode="auto">
          <a:xfrm>
            <a:off x="6554884" y="2508262"/>
            <a:ext cx="565772" cy="844490"/>
          </a:xfrm>
          <a:prstGeom prst="chevron">
            <a:avLst>
              <a:gd name="adj" fmla="val 55472"/>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900" b="1">
              <a:solidFill>
                <a:srgbClr val="FFFFFF"/>
              </a:solidFill>
              <a:latin typeface="微软雅黑" pitchFamily="34" charset="-122"/>
              <a:ea typeface="微软雅黑" pitchFamily="34" charset="-122"/>
            </a:endParaRPr>
          </a:p>
        </p:txBody>
      </p:sp>
      <p:sp>
        <p:nvSpPr>
          <p:cNvPr id="64" name="TextBox 63"/>
          <p:cNvSpPr txBox="1">
            <a:spLocks noChangeArrowheads="1"/>
          </p:cNvSpPr>
          <p:nvPr/>
        </p:nvSpPr>
        <p:spPr bwMode="auto">
          <a:xfrm>
            <a:off x="262095" y="2765390"/>
            <a:ext cx="608614" cy="35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700" i="1">
                <a:solidFill>
                  <a:srgbClr val="646464"/>
                </a:solidFill>
                <a:latin typeface="Impact" pitchFamily="34" charset="0"/>
                <a:ea typeface="微软雅黑" pitchFamily="34" charset="-122"/>
              </a:rPr>
              <a:t>2010</a:t>
            </a:r>
            <a:endParaRPr lang="zh-CN" altLang="en-US" sz="1700" i="1">
              <a:solidFill>
                <a:srgbClr val="646464"/>
              </a:solidFill>
              <a:latin typeface="Impact" pitchFamily="34" charset="0"/>
              <a:ea typeface="微软雅黑" pitchFamily="34" charset="-122"/>
            </a:endParaRPr>
          </a:p>
        </p:txBody>
      </p:sp>
      <p:sp>
        <p:nvSpPr>
          <p:cNvPr id="65" name="TextBox 64"/>
          <p:cNvSpPr txBox="1">
            <a:spLocks noChangeArrowheads="1"/>
          </p:cNvSpPr>
          <p:nvPr/>
        </p:nvSpPr>
        <p:spPr bwMode="auto">
          <a:xfrm>
            <a:off x="2047614" y="2765390"/>
            <a:ext cx="574592" cy="35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700" i="1">
                <a:solidFill>
                  <a:srgbClr val="646464"/>
                </a:solidFill>
                <a:latin typeface="Impact" pitchFamily="34" charset="0"/>
                <a:ea typeface="微软雅黑" pitchFamily="34" charset="-122"/>
              </a:rPr>
              <a:t>2011</a:t>
            </a:r>
            <a:endParaRPr lang="zh-CN" altLang="en-US" sz="1700" i="1">
              <a:solidFill>
                <a:srgbClr val="646464"/>
              </a:solidFill>
              <a:latin typeface="Impact" pitchFamily="34" charset="0"/>
              <a:ea typeface="微软雅黑" pitchFamily="34" charset="-122"/>
            </a:endParaRPr>
          </a:p>
        </p:txBody>
      </p:sp>
      <p:sp>
        <p:nvSpPr>
          <p:cNvPr id="66" name="TextBox 65"/>
          <p:cNvSpPr txBox="1">
            <a:spLocks noChangeArrowheads="1"/>
          </p:cNvSpPr>
          <p:nvPr/>
        </p:nvSpPr>
        <p:spPr bwMode="auto">
          <a:xfrm>
            <a:off x="3833133" y="2765390"/>
            <a:ext cx="601054" cy="35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700" i="1">
                <a:solidFill>
                  <a:srgbClr val="646464"/>
                </a:solidFill>
                <a:latin typeface="Impact" pitchFamily="34" charset="0"/>
                <a:ea typeface="微软雅黑" pitchFamily="34" charset="-122"/>
              </a:rPr>
              <a:t>2012</a:t>
            </a:r>
            <a:endParaRPr lang="zh-CN" altLang="en-US" sz="1700" i="1">
              <a:solidFill>
                <a:srgbClr val="646464"/>
              </a:solidFill>
              <a:latin typeface="Impact" pitchFamily="34" charset="0"/>
              <a:ea typeface="微软雅黑" pitchFamily="34" charset="-122"/>
            </a:endParaRPr>
          </a:p>
        </p:txBody>
      </p:sp>
      <p:sp>
        <p:nvSpPr>
          <p:cNvPr id="67" name="TextBox 66"/>
          <p:cNvSpPr txBox="1">
            <a:spLocks noChangeArrowheads="1"/>
          </p:cNvSpPr>
          <p:nvPr/>
        </p:nvSpPr>
        <p:spPr bwMode="auto">
          <a:xfrm>
            <a:off x="5618653" y="2765390"/>
            <a:ext cx="607354" cy="35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700" i="1">
                <a:solidFill>
                  <a:srgbClr val="646464"/>
                </a:solidFill>
                <a:latin typeface="Impact" pitchFamily="34" charset="0"/>
                <a:ea typeface="微软雅黑" pitchFamily="34" charset="-122"/>
              </a:rPr>
              <a:t>2013</a:t>
            </a:r>
            <a:endParaRPr lang="zh-CN" altLang="en-US" sz="1700" i="1">
              <a:solidFill>
                <a:srgbClr val="646464"/>
              </a:solidFill>
              <a:latin typeface="Impact" pitchFamily="34" charset="0"/>
              <a:ea typeface="微软雅黑" pitchFamily="34" charset="-122"/>
            </a:endParaRPr>
          </a:p>
        </p:txBody>
      </p:sp>
      <p:grpSp>
        <p:nvGrpSpPr>
          <p:cNvPr id="68" name="组合 67"/>
          <p:cNvGrpSpPr>
            <a:grpSpLocks/>
          </p:cNvGrpSpPr>
          <p:nvPr/>
        </p:nvGrpSpPr>
        <p:grpSpPr bwMode="auto">
          <a:xfrm>
            <a:off x="525450" y="3206542"/>
            <a:ext cx="1926647" cy="1427560"/>
            <a:chOff x="941884" y="3983470"/>
            <a:chExt cx="1925931" cy="1585882"/>
          </a:xfrm>
        </p:grpSpPr>
        <p:cxnSp>
          <p:nvCxnSpPr>
            <p:cNvPr id="202789" name="直接连接符 68"/>
            <p:cNvCxnSpPr>
              <a:cxnSpLocks noChangeShapeType="1"/>
            </p:cNvCxnSpPr>
            <p:nvPr/>
          </p:nvCxnSpPr>
          <p:spPr bwMode="auto">
            <a:xfrm>
              <a:off x="941884" y="3983470"/>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70" name="TextBox 69"/>
            <p:cNvSpPr txBox="1">
              <a:spLocks noChangeArrowheads="1"/>
            </p:cNvSpPr>
            <p:nvPr/>
          </p:nvSpPr>
          <p:spPr bwMode="auto">
            <a:xfrm>
              <a:off x="941884" y="4393735"/>
              <a:ext cx="1925931" cy="1175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700" b="1">
                  <a:solidFill>
                    <a:srgbClr val="646464"/>
                  </a:solidFill>
                  <a:ea typeface="微软雅黑" pitchFamily="34" charset="-122"/>
                </a:rPr>
                <a:t>此处添加标题</a:t>
              </a:r>
              <a:endParaRPr lang="en-US" altLang="zh-CN" sz="1700" b="1">
                <a:solidFill>
                  <a:srgbClr val="646464"/>
                </a:solidFill>
                <a:ea typeface="微软雅黑" pitchFamily="34" charset="-122"/>
              </a:endParaRPr>
            </a:p>
            <a:p>
              <a:pPr algn="l" eaLnBrk="1" hangingPunct="1">
                <a:lnSpc>
                  <a:spcPct val="150000"/>
                </a:lnSpc>
              </a:pPr>
              <a:r>
                <a:rPr lang="zh-CN" altLang="en-US" sz="1200">
                  <a:solidFill>
                    <a:srgbClr val="646464"/>
                  </a:solidFill>
                  <a:ea typeface="微软雅黑" pitchFamily="34" charset="-122"/>
                </a:rPr>
                <a:t>点击此处添加段落文本</a:t>
              </a:r>
            </a:p>
            <a:p>
              <a:pPr algn="l" eaLnBrk="1" hangingPunct="1">
                <a:lnSpc>
                  <a:spcPct val="150000"/>
                </a:lnSpc>
              </a:pPr>
              <a:r>
                <a:rPr lang="zh-CN" altLang="en-US" sz="1200">
                  <a:solidFill>
                    <a:srgbClr val="646464"/>
                  </a:solidFill>
                  <a:ea typeface="微软雅黑" pitchFamily="34" charset="-122"/>
                </a:rPr>
                <a:t>点击此处添加段落文本</a:t>
              </a:r>
            </a:p>
          </p:txBody>
        </p:sp>
      </p:grpSp>
      <p:grpSp>
        <p:nvGrpSpPr>
          <p:cNvPr id="71" name="组合 70"/>
          <p:cNvGrpSpPr>
            <a:grpSpLocks/>
          </p:cNvGrpSpPr>
          <p:nvPr/>
        </p:nvGrpSpPr>
        <p:grpSpPr bwMode="auto">
          <a:xfrm>
            <a:off x="2313488" y="1346143"/>
            <a:ext cx="1925387" cy="1352445"/>
            <a:chOff x="2293144" y="1916832"/>
            <a:chExt cx="1925931" cy="1502549"/>
          </a:xfrm>
        </p:grpSpPr>
        <p:cxnSp>
          <p:nvCxnSpPr>
            <p:cNvPr id="202792" name="直接连接符 71"/>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73" name="TextBox 72"/>
            <p:cNvSpPr txBox="1">
              <a:spLocks noChangeArrowheads="1"/>
            </p:cNvSpPr>
            <p:nvPr/>
          </p:nvSpPr>
          <p:spPr bwMode="auto">
            <a:xfrm>
              <a:off x="2293144" y="1916832"/>
              <a:ext cx="1925931" cy="117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700" b="1">
                  <a:solidFill>
                    <a:srgbClr val="646464"/>
                  </a:solidFill>
                  <a:ea typeface="微软雅黑" pitchFamily="34" charset="-122"/>
                </a:rPr>
                <a:t>此处添加标题</a:t>
              </a:r>
              <a:endParaRPr lang="en-US" altLang="zh-CN" sz="1700" b="1">
                <a:solidFill>
                  <a:srgbClr val="646464"/>
                </a:solidFill>
                <a:ea typeface="微软雅黑" pitchFamily="34" charset="-122"/>
              </a:endParaRPr>
            </a:p>
            <a:p>
              <a:pPr algn="l" eaLnBrk="1" hangingPunct="1">
                <a:lnSpc>
                  <a:spcPct val="150000"/>
                </a:lnSpc>
              </a:pPr>
              <a:r>
                <a:rPr lang="zh-CN" altLang="en-US" sz="1200">
                  <a:solidFill>
                    <a:srgbClr val="646464"/>
                  </a:solidFill>
                  <a:ea typeface="微软雅黑" pitchFamily="34" charset="-122"/>
                </a:rPr>
                <a:t>点击此处添加段落文本</a:t>
              </a:r>
            </a:p>
            <a:p>
              <a:pPr algn="l" eaLnBrk="1" hangingPunct="1">
                <a:lnSpc>
                  <a:spcPct val="150000"/>
                </a:lnSpc>
              </a:pPr>
              <a:r>
                <a:rPr lang="zh-CN" altLang="en-US" sz="1200">
                  <a:solidFill>
                    <a:srgbClr val="646464"/>
                  </a:solidFill>
                  <a:ea typeface="微软雅黑" pitchFamily="34" charset="-122"/>
                </a:rPr>
                <a:t>点击此处添加段落文本</a:t>
              </a:r>
            </a:p>
          </p:txBody>
        </p:sp>
      </p:grpSp>
      <p:grpSp>
        <p:nvGrpSpPr>
          <p:cNvPr id="74" name="组合 73"/>
          <p:cNvGrpSpPr>
            <a:grpSpLocks/>
          </p:cNvGrpSpPr>
          <p:nvPr/>
        </p:nvGrpSpPr>
        <p:grpSpPr bwMode="auto">
          <a:xfrm>
            <a:off x="4061206" y="3225449"/>
            <a:ext cx="1926647" cy="1430080"/>
            <a:chOff x="3641104" y="3980384"/>
            <a:chExt cx="1925931" cy="1587483"/>
          </a:xfrm>
        </p:grpSpPr>
        <p:cxnSp>
          <p:nvCxnSpPr>
            <p:cNvPr id="202795" name="直接连接符 74"/>
            <p:cNvCxnSpPr>
              <a:cxnSpLocks noChangeShapeType="1"/>
            </p:cNvCxnSpPr>
            <p:nvPr/>
          </p:nvCxnSpPr>
          <p:spPr bwMode="auto">
            <a:xfrm>
              <a:off x="3648596" y="3980384"/>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76" name="TextBox 75"/>
            <p:cNvSpPr txBox="1">
              <a:spLocks noChangeArrowheads="1"/>
            </p:cNvSpPr>
            <p:nvPr/>
          </p:nvSpPr>
          <p:spPr bwMode="auto">
            <a:xfrm>
              <a:off x="3641104" y="4393136"/>
              <a:ext cx="1925931" cy="117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700" b="1">
                  <a:solidFill>
                    <a:srgbClr val="0070C0"/>
                  </a:solidFill>
                  <a:ea typeface="微软雅黑" pitchFamily="34" charset="-122"/>
                </a:rPr>
                <a:t>此处添加标题</a:t>
              </a:r>
              <a:endParaRPr lang="en-US" altLang="zh-CN" sz="1700" b="1">
                <a:solidFill>
                  <a:srgbClr val="0070C0"/>
                </a:solidFill>
                <a:ea typeface="微软雅黑" pitchFamily="34" charset="-122"/>
              </a:endParaRPr>
            </a:p>
            <a:p>
              <a:pPr algn="l" eaLnBrk="1" hangingPunct="1">
                <a:lnSpc>
                  <a:spcPct val="150000"/>
                </a:lnSpc>
              </a:pPr>
              <a:r>
                <a:rPr lang="zh-CN" altLang="en-US" sz="1200">
                  <a:solidFill>
                    <a:srgbClr val="0070C0"/>
                  </a:solidFill>
                  <a:ea typeface="微软雅黑" pitchFamily="34" charset="-122"/>
                </a:rPr>
                <a:t>点击此处添加段落文本</a:t>
              </a:r>
            </a:p>
            <a:p>
              <a:pPr algn="l" eaLnBrk="1" hangingPunct="1">
                <a:lnSpc>
                  <a:spcPct val="150000"/>
                </a:lnSpc>
              </a:pPr>
              <a:r>
                <a:rPr lang="zh-CN" altLang="en-US" sz="1200">
                  <a:solidFill>
                    <a:srgbClr val="0070C0"/>
                  </a:solidFill>
                  <a:ea typeface="微软雅黑" pitchFamily="34" charset="-122"/>
                </a:rPr>
                <a:t>点击此处添加段落文本</a:t>
              </a:r>
            </a:p>
          </p:txBody>
        </p:sp>
      </p:grpSp>
      <p:grpSp>
        <p:nvGrpSpPr>
          <p:cNvPr id="77" name="组合 76"/>
          <p:cNvGrpSpPr>
            <a:grpSpLocks/>
          </p:cNvGrpSpPr>
          <p:nvPr/>
        </p:nvGrpSpPr>
        <p:grpSpPr bwMode="auto">
          <a:xfrm>
            <a:off x="5879487" y="1346143"/>
            <a:ext cx="1926647" cy="1352445"/>
            <a:chOff x="5044092" y="1916832"/>
            <a:chExt cx="1925931" cy="1502549"/>
          </a:xfrm>
        </p:grpSpPr>
        <p:cxnSp>
          <p:nvCxnSpPr>
            <p:cNvPr id="202798" name="直接连接符 77"/>
            <p:cNvCxnSpPr>
              <a:cxnSpLocks noChangeShapeType="1"/>
            </p:cNvCxnSpPr>
            <p:nvPr/>
          </p:nvCxnSpPr>
          <p:spPr bwMode="auto">
            <a:xfrm>
              <a:off x="5044092"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79" name="TextBox 78"/>
            <p:cNvSpPr txBox="1">
              <a:spLocks noChangeArrowheads="1"/>
            </p:cNvSpPr>
            <p:nvPr/>
          </p:nvSpPr>
          <p:spPr bwMode="auto">
            <a:xfrm>
              <a:off x="5044092" y="1916832"/>
              <a:ext cx="1925931" cy="117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700" b="1">
                  <a:solidFill>
                    <a:srgbClr val="646464"/>
                  </a:solidFill>
                  <a:ea typeface="微软雅黑" pitchFamily="34" charset="-122"/>
                </a:rPr>
                <a:t>此处添加标题</a:t>
              </a:r>
              <a:endParaRPr lang="en-US" altLang="zh-CN" sz="1700" b="1">
                <a:solidFill>
                  <a:srgbClr val="646464"/>
                </a:solidFill>
                <a:ea typeface="微软雅黑" pitchFamily="34" charset="-122"/>
              </a:endParaRPr>
            </a:p>
            <a:p>
              <a:pPr algn="l" eaLnBrk="1" hangingPunct="1">
                <a:lnSpc>
                  <a:spcPct val="150000"/>
                </a:lnSpc>
              </a:pPr>
              <a:r>
                <a:rPr lang="zh-CN" altLang="en-US" sz="1200">
                  <a:solidFill>
                    <a:srgbClr val="646464"/>
                  </a:solidFill>
                  <a:ea typeface="微软雅黑" pitchFamily="34" charset="-122"/>
                </a:rPr>
                <a:t>点击此处添加段落文本</a:t>
              </a:r>
            </a:p>
            <a:p>
              <a:pPr algn="l" eaLnBrk="1" hangingPunct="1">
                <a:lnSpc>
                  <a:spcPct val="150000"/>
                </a:lnSpc>
              </a:pPr>
              <a:r>
                <a:rPr lang="zh-CN" altLang="en-US" sz="1200">
                  <a:solidFill>
                    <a:srgbClr val="646464"/>
                  </a:solidFill>
                  <a:ea typeface="微软雅黑" pitchFamily="34" charset="-122"/>
                </a:rPr>
                <a:t>点击此处添加段落文本</a:t>
              </a:r>
            </a:p>
          </p:txBody>
        </p:sp>
      </p:grpSp>
      <p:grpSp>
        <p:nvGrpSpPr>
          <p:cNvPr id="202800" name="Group 48"/>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2804" name="Picture 52" descr="1"/>
          <p:cNvPicPr>
            <a:picLocks noChangeAspect="1" noChangeArrowheads="1"/>
          </p:cNvPicPr>
          <p:nvPr/>
        </p:nvPicPr>
        <p:blipFill>
          <a:blip r:embed="rId4"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77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五角星 18"/>
          <p:cNvSpPr/>
          <p:nvPr/>
        </p:nvSpPr>
        <p:spPr>
          <a:xfrm>
            <a:off x="2867680" y="1357400"/>
            <a:ext cx="3071275" cy="2764373"/>
          </a:xfrm>
          <a:prstGeom prst="star5">
            <a:avLst>
              <a:gd name="adj" fmla="val 31063"/>
              <a:gd name="hf" fmla="val 105146"/>
              <a:gd name="vf" fmla="val 110557"/>
            </a:avLst>
          </a:prstGeom>
          <a:gradFill flip="none" rotWithShape="1">
            <a:gsLst>
              <a:gs pos="0">
                <a:srgbClr val="00B0F0"/>
              </a:gs>
              <a:gs pos="16700">
                <a:srgbClr val="0070C0"/>
              </a:gs>
              <a:gs pos="100000">
                <a:srgbClr val="00B0F0"/>
              </a:gs>
            </a:gsLst>
            <a:lin ang="16200000" scaled="0"/>
            <a:tileRect/>
          </a:gradFill>
          <a:ln w="19050">
            <a:gradFill flip="none" rotWithShape="1">
              <a:gsLst>
                <a:gs pos="0">
                  <a:schemeClr val="bg1">
                    <a:lumMod val="71000"/>
                  </a:schemeClr>
                </a:gs>
                <a:gs pos="50000">
                  <a:schemeClr val="bg1">
                    <a:lumMod val="87000"/>
                    <a:lumOff val="13000"/>
                  </a:schemeClr>
                </a:gs>
                <a:gs pos="100000">
                  <a:schemeClr val="accent3">
                    <a:lumMod val="75000"/>
                    <a:lumOff val="25000"/>
                  </a:schemeClr>
                </a:gs>
              </a:gsLst>
              <a:path path="circle">
                <a:fillToRect l="100000" t="100000"/>
              </a:path>
              <a:tileRect r="-100000" b="-100000"/>
            </a:gradFill>
          </a:ln>
          <a:effectLst/>
          <a:scene3d>
            <a:camera prst="isometricTopUp"/>
            <a:lightRig rig="soft" dir="t">
              <a:rot lat="0" lon="0" rev="7800000"/>
            </a:lightRig>
          </a:scene3d>
          <a:sp3d extrusionH="628650"/>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fontAlgn="auto">
              <a:spcBef>
                <a:spcPts val="0"/>
              </a:spcBef>
              <a:spcAft>
                <a:spcPts val="0"/>
              </a:spcAft>
              <a:defRPr/>
            </a:pPr>
            <a:endParaRPr lang="zh-CN" altLang="en-US" sz="1300">
              <a:latin typeface="微软雅黑" pitchFamily="34" charset="-122"/>
              <a:ea typeface="微软雅黑" pitchFamily="34" charset="-122"/>
            </a:endParaRPr>
          </a:p>
        </p:txBody>
      </p:sp>
      <p:sp>
        <p:nvSpPr>
          <p:cNvPr id="20" name="任意多边形 19"/>
          <p:cNvSpPr/>
          <p:nvPr/>
        </p:nvSpPr>
        <p:spPr>
          <a:xfrm flipH="1">
            <a:off x="2357591" y="1864181"/>
            <a:ext cx="947573" cy="36426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sp>
        <p:nvSpPr>
          <p:cNvPr id="21" name="任意多边形 20"/>
          <p:cNvSpPr/>
          <p:nvPr/>
        </p:nvSpPr>
        <p:spPr>
          <a:xfrm flipH="1">
            <a:off x="2108098" y="2794381"/>
            <a:ext cx="946312" cy="36426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sp>
        <p:nvSpPr>
          <p:cNvPr id="22" name="TextBox 18"/>
          <p:cNvSpPr txBox="1">
            <a:spLocks noChangeArrowheads="1"/>
          </p:cNvSpPr>
          <p:nvPr/>
        </p:nvSpPr>
        <p:spPr bwMode="auto">
          <a:xfrm>
            <a:off x="1050898" y="1610833"/>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3" name="TextBox 19"/>
          <p:cNvSpPr txBox="1">
            <a:spLocks noChangeArrowheads="1"/>
          </p:cNvSpPr>
          <p:nvPr/>
        </p:nvSpPr>
        <p:spPr bwMode="auto">
          <a:xfrm>
            <a:off x="826606" y="2552377"/>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4" name="TextBox 22"/>
          <p:cNvSpPr txBox="1">
            <a:spLocks noChangeArrowheads="1"/>
          </p:cNvSpPr>
          <p:nvPr/>
        </p:nvSpPr>
        <p:spPr bwMode="auto">
          <a:xfrm>
            <a:off x="6256248" y="1483530"/>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5" name="TextBox 23"/>
          <p:cNvSpPr txBox="1">
            <a:spLocks noChangeArrowheads="1"/>
          </p:cNvSpPr>
          <p:nvPr/>
        </p:nvSpPr>
        <p:spPr bwMode="auto">
          <a:xfrm>
            <a:off x="7226502" y="2350708"/>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6" name="任意多边形 25"/>
          <p:cNvSpPr/>
          <p:nvPr/>
        </p:nvSpPr>
        <p:spPr>
          <a:xfrm>
            <a:off x="5243152" y="1700325"/>
            <a:ext cx="946312" cy="36426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sp>
        <p:nvSpPr>
          <p:cNvPr id="27" name="任意多边形 26"/>
          <p:cNvSpPr/>
          <p:nvPr/>
        </p:nvSpPr>
        <p:spPr>
          <a:xfrm>
            <a:off x="6142842" y="2548596"/>
            <a:ext cx="946312" cy="364266"/>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sp>
        <p:nvSpPr>
          <p:cNvPr id="28" name="TextBox 27"/>
          <p:cNvSpPr txBox="1">
            <a:spLocks noChangeArrowheads="1"/>
          </p:cNvSpPr>
          <p:nvPr/>
        </p:nvSpPr>
        <p:spPr bwMode="auto">
          <a:xfrm>
            <a:off x="5874446" y="3884655"/>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9" name="任意多边形 28"/>
          <p:cNvSpPr/>
          <p:nvPr/>
        </p:nvSpPr>
        <p:spPr>
          <a:xfrm flipV="1">
            <a:off x="4812208" y="3747268"/>
            <a:ext cx="948832" cy="364265"/>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lIns="72585" tIns="36293" rIns="72585" bIns="36293" anchor="ctr"/>
          <a:lstStyle/>
          <a:p>
            <a:pPr fontAlgn="auto">
              <a:spcBef>
                <a:spcPts val="0"/>
              </a:spcBef>
              <a:spcAft>
                <a:spcPts val="0"/>
              </a:spcAft>
              <a:defRPr/>
            </a:pPr>
            <a:endParaRPr lang="zh-CN" altLang="en-US" sz="1400"/>
          </a:p>
        </p:txBody>
      </p:sp>
      <p:grpSp>
        <p:nvGrpSpPr>
          <p:cNvPr id="30" name="椭圆 29"/>
          <p:cNvGrpSpPr>
            <a:grpSpLocks/>
          </p:cNvGrpSpPr>
          <p:nvPr/>
        </p:nvGrpSpPr>
        <p:grpSpPr bwMode="auto">
          <a:xfrm>
            <a:off x="2712931" y="4109012"/>
            <a:ext cx="3098512" cy="399558"/>
            <a:chOff x="1709" y="2546"/>
            <a:chExt cx="1951" cy="280"/>
          </a:xfrm>
        </p:grpSpPr>
        <p:pic>
          <p:nvPicPr>
            <p:cNvPr id="203813" name="椭圆 29"/>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709" y="2546"/>
              <a:ext cx="1951" cy="280"/>
            </a:xfrm>
            <a:prstGeom prst="rect">
              <a:avLst/>
            </a:prstGeom>
            <a:noFill/>
            <a:extLst>
              <a:ext uri="{909E8E84-426E-40DD-AFC4-6F175D3DCCD1}">
                <a14:hiddenFill xmlns:a14="http://schemas.microsoft.com/office/drawing/2010/main">
                  <a:solidFill>
                    <a:srgbClr val="FFFFFF"/>
                  </a:solidFill>
                </a14:hiddenFill>
              </a:ext>
            </a:extLst>
          </p:spPr>
        </p:pic>
        <p:sp>
          <p:nvSpPr>
            <p:cNvPr id="203814" name="Text Box 38"/>
            <p:cNvSpPr txBox="1">
              <a:spLocks noChangeArrowheads="1"/>
            </p:cNvSpPr>
            <p:nvPr/>
          </p:nvSpPr>
          <p:spPr bwMode="auto">
            <a:xfrm>
              <a:off x="1998" y="2589"/>
              <a:ext cx="1374"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nchor="ct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700">
                <a:solidFill>
                  <a:srgbClr val="000000"/>
                </a:solidFill>
                <a:latin typeface="Calibri" pitchFamily="34" charset="0"/>
                <a:ea typeface="宋体" pitchFamily="2" charset="-122"/>
              </a:endParaRPr>
            </a:p>
          </p:txBody>
        </p:sp>
      </p:grpSp>
      <p:sp>
        <p:nvSpPr>
          <p:cNvPr id="55" name="TextBox 54"/>
          <p:cNvSpPr txBox="1">
            <a:spLocks noChangeArrowheads="1"/>
          </p:cNvSpPr>
          <p:nvPr/>
        </p:nvSpPr>
        <p:spPr bwMode="auto">
          <a:xfrm>
            <a:off x="3710907" y="2498178"/>
            <a:ext cx="1466721" cy="475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i="1">
                <a:solidFill>
                  <a:srgbClr val="FFFFFF"/>
                </a:solidFill>
                <a:latin typeface="Impact" pitchFamily="34" charset="0"/>
                <a:ea typeface="微软雅黑" pitchFamily="34" charset="-122"/>
              </a:rPr>
              <a:t>主题内容</a:t>
            </a:r>
          </a:p>
        </p:txBody>
      </p:sp>
      <p:grpSp>
        <p:nvGrpSpPr>
          <p:cNvPr id="203823" name="Group 47"/>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3827" name="Picture 51" descr="1"/>
          <p:cNvPicPr>
            <a:picLocks noChangeAspect="1" noChangeArrowheads="1"/>
          </p:cNvPicPr>
          <p:nvPr/>
        </p:nvPicPr>
        <p:blipFill>
          <a:blip r:embed="rId5"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87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36" descr="中国地图副本"/>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660773" y="1275558"/>
            <a:ext cx="3814232" cy="2601534"/>
          </a:xfrm>
          <a:prstGeom prst="rect">
            <a:avLst/>
          </a:prstGeom>
          <a:noFill/>
          <a:ln>
            <a:noFill/>
          </a:ln>
          <a:effectLst>
            <a:outerShdw dist="38100" dir="5400000" sx="105000" sy="105000" algn="t" rotWithShape="0">
              <a:srgbClr val="000000">
                <a:alpha val="23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椭圆 81"/>
          <p:cNvSpPr>
            <a:spLocks noChangeArrowheads="1"/>
          </p:cNvSpPr>
          <p:nvPr/>
        </p:nvSpPr>
        <p:spPr bwMode="auto">
          <a:xfrm>
            <a:off x="4877732" y="2446501"/>
            <a:ext cx="241933" cy="216794"/>
          </a:xfrm>
          <a:prstGeom prst="ellipse">
            <a:avLst/>
          </a:prstGeom>
          <a:solidFill>
            <a:srgbClr val="0070C0"/>
          </a:solidFill>
          <a:ln w="15875" algn="ctr">
            <a:solidFill>
              <a:srgbClr val="FFFFFF"/>
            </a:solidFill>
            <a:round/>
            <a:headEnd/>
            <a:tailEnd/>
          </a:ln>
        </p:spPr>
        <p:txBody>
          <a:bodyPr lIns="87920" tIns="43960" rIns="87920" bIns="43960" anchor="ctr"/>
          <a:lstStyle/>
          <a:p>
            <a:pPr defTabSz="879590"/>
            <a:endParaRPr lang="zh-CN" altLang="en-US" sz="1700">
              <a:solidFill>
                <a:srgbClr val="FFFFFF"/>
              </a:solidFill>
              <a:ea typeface="宋体" pitchFamily="2" charset="-122"/>
            </a:endParaRPr>
          </a:p>
        </p:txBody>
      </p:sp>
      <p:sp>
        <p:nvSpPr>
          <p:cNvPr id="83" name="Line 56"/>
          <p:cNvSpPr>
            <a:spLocks noChangeShapeType="1"/>
          </p:cNvSpPr>
          <p:nvPr/>
        </p:nvSpPr>
        <p:spPr bwMode="auto">
          <a:xfrm flipH="1">
            <a:off x="4998698" y="2554898"/>
            <a:ext cx="3405969" cy="0"/>
          </a:xfrm>
          <a:prstGeom prst="line">
            <a:avLst/>
          </a:prstGeom>
          <a:noFill/>
          <a:ln w="12700">
            <a:solidFill>
              <a:srgbClr val="C00000"/>
            </a:solidFill>
            <a:round/>
            <a:headEn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84" name="TextBox 52"/>
          <p:cNvSpPr txBox="1">
            <a:spLocks noChangeArrowheads="1"/>
          </p:cNvSpPr>
          <p:nvPr/>
        </p:nvSpPr>
        <p:spPr bwMode="auto">
          <a:xfrm>
            <a:off x="5275913" y="2576325"/>
            <a:ext cx="2520140" cy="35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a:solidFill>
                  <a:srgbClr val="0070C0"/>
                </a:solidFill>
                <a:latin typeface="微软雅黑" pitchFamily="34" charset="-122"/>
                <a:ea typeface="微软雅黑" pitchFamily="34" charset="-122"/>
              </a:rPr>
              <a:t>单击添加文本</a:t>
            </a:r>
            <a:r>
              <a:rPr lang="en-US" altLang="zh-CN" sz="1700">
                <a:solidFill>
                  <a:srgbClr val="0070C0"/>
                </a:solidFill>
                <a:latin typeface="微软雅黑" pitchFamily="34" charset="-122"/>
                <a:ea typeface="微软雅黑" pitchFamily="34" charset="-122"/>
              </a:rPr>
              <a:t> … …</a:t>
            </a:r>
            <a:endParaRPr lang="zh-CN" altLang="en-US" sz="1700">
              <a:solidFill>
                <a:srgbClr val="0070C0"/>
              </a:solidFill>
              <a:latin typeface="微软雅黑" pitchFamily="34" charset="-122"/>
              <a:ea typeface="微软雅黑" pitchFamily="34" charset="-122"/>
            </a:endParaRPr>
          </a:p>
        </p:txBody>
      </p:sp>
      <p:sp>
        <p:nvSpPr>
          <p:cNvPr id="85" name="椭圆 84"/>
          <p:cNvSpPr>
            <a:spLocks noChangeArrowheads="1"/>
          </p:cNvSpPr>
          <p:nvPr/>
        </p:nvSpPr>
        <p:spPr bwMode="auto">
          <a:xfrm>
            <a:off x="3654203" y="3123354"/>
            <a:ext cx="229333" cy="209232"/>
          </a:xfrm>
          <a:prstGeom prst="ellipse">
            <a:avLst/>
          </a:prstGeom>
          <a:solidFill>
            <a:srgbClr val="FF0000"/>
          </a:solidFill>
          <a:ln w="12700" algn="ctr">
            <a:solidFill>
              <a:srgbClr val="FFFFFF"/>
            </a:solidFill>
            <a:round/>
            <a:headEnd/>
            <a:tailEnd/>
          </a:ln>
        </p:spPr>
        <p:txBody>
          <a:bodyPr lIns="87920" tIns="43960" rIns="87920" bIns="43960" anchor="ctr"/>
          <a:lstStyle/>
          <a:p>
            <a:pPr defTabSz="879590"/>
            <a:endParaRPr lang="zh-CN" altLang="en-US" sz="1700">
              <a:solidFill>
                <a:srgbClr val="C00000"/>
              </a:solidFill>
              <a:ea typeface="宋体" pitchFamily="2" charset="-122"/>
            </a:endParaRPr>
          </a:p>
        </p:txBody>
      </p:sp>
      <p:sp>
        <p:nvSpPr>
          <p:cNvPr id="86" name="Rectangle 55"/>
          <p:cNvSpPr>
            <a:spLocks noChangeArrowheads="1"/>
          </p:cNvSpPr>
          <p:nvPr/>
        </p:nvSpPr>
        <p:spPr bwMode="auto">
          <a:xfrm>
            <a:off x="883310" y="3675423"/>
            <a:ext cx="2351291" cy="550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r>
              <a:rPr lang="zh-CN" altLang="en-US" sz="1200" b="1">
                <a:solidFill>
                  <a:srgbClr val="0070C0"/>
                </a:solidFill>
                <a:ea typeface="微软雅黑" pitchFamily="34" charset="-122"/>
              </a:rPr>
              <a:t>单击此处添加段落文字内容</a:t>
            </a:r>
            <a:endParaRPr lang="zh-CN" altLang="en-US" sz="1000" b="1">
              <a:solidFill>
                <a:srgbClr val="0070C0"/>
              </a:solidFill>
              <a:ea typeface="微软雅黑" pitchFamily="34" charset="-122"/>
            </a:endParaRPr>
          </a:p>
          <a:p>
            <a:pPr algn="l" defTabSz="879590"/>
            <a:r>
              <a:rPr lang="zh-CN" altLang="en-US">
                <a:solidFill>
                  <a:srgbClr val="0070C0"/>
                </a:solidFill>
                <a:ea typeface="微软雅黑" pitchFamily="34" charset="-122"/>
              </a:rPr>
              <a:t>单击此处添加段落文字内容</a:t>
            </a:r>
          </a:p>
          <a:p>
            <a:pPr algn="l" defTabSz="879590"/>
            <a:r>
              <a:rPr lang="zh-CN" altLang="en-US">
                <a:solidFill>
                  <a:srgbClr val="0070C0"/>
                </a:solidFill>
                <a:ea typeface="微软雅黑" pitchFamily="34" charset="-122"/>
              </a:rPr>
              <a:t>单击此处添加段落文字内容</a:t>
            </a:r>
          </a:p>
        </p:txBody>
      </p:sp>
      <p:grpSp>
        <p:nvGrpSpPr>
          <p:cNvPr id="87" name="组合 86"/>
          <p:cNvGrpSpPr>
            <a:grpSpLocks/>
          </p:cNvGrpSpPr>
          <p:nvPr/>
        </p:nvGrpSpPr>
        <p:grpSpPr bwMode="auto">
          <a:xfrm>
            <a:off x="986635" y="3219146"/>
            <a:ext cx="2772154" cy="437371"/>
            <a:chOff x="381000" y="3096770"/>
            <a:chExt cx="2771774" cy="485359"/>
          </a:xfrm>
        </p:grpSpPr>
        <p:sp>
          <p:nvSpPr>
            <p:cNvPr id="88" name="Line 54"/>
            <p:cNvSpPr>
              <a:spLocks noChangeShapeType="1"/>
            </p:cNvSpPr>
            <p:nvPr/>
          </p:nvSpPr>
          <p:spPr bwMode="auto">
            <a:xfrm flipV="1">
              <a:off x="2643776" y="3096770"/>
              <a:ext cx="508998" cy="482562"/>
            </a:xfrm>
            <a:prstGeom prst="line">
              <a:avLst/>
            </a:prstGeom>
            <a:noFill/>
            <a:ln w="12700">
              <a:solidFill>
                <a:srgbClr val="C00000"/>
              </a:solidFill>
              <a:round/>
              <a:headEnd/>
              <a:tailEnd type="oval" w="med" len="med"/>
            </a:ln>
            <a:extLst/>
          </p:spPr>
          <p:txBody>
            <a:bodyPr/>
            <a:lstStyle/>
            <a:p>
              <a:pPr algn="l">
                <a:defRPr/>
              </a:pPr>
              <a:endParaRPr lang="zh-CN" altLang="en-US" sz="1000" b="1" kern="0">
                <a:solidFill>
                  <a:srgbClr val="C00000"/>
                </a:solidFill>
                <a:latin typeface="Arial" charset="0"/>
                <a:ea typeface="微软雅黑" pitchFamily="34" charset="-122"/>
              </a:endParaRPr>
            </a:p>
          </p:txBody>
        </p:sp>
        <p:sp>
          <p:nvSpPr>
            <p:cNvPr id="89" name="Line 54"/>
            <p:cNvSpPr>
              <a:spLocks noChangeShapeType="1"/>
            </p:cNvSpPr>
            <p:nvPr/>
          </p:nvSpPr>
          <p:spPr bwMode="auto">
            <a:xfrm>
              <a:off x="381000" y="3582129"/>
              <a:ext cx="2270335" cy="0"/>
            </a:xfrm>
            <a:prstGeom prst="line">
              <a:avLst/>
            </a:prstGeom>
            <a:noFill/>
            <a:ln w="12700">
              <a:solidFill>
                <a:srgbClr val="C00000"/>
              </a:solidFill>
              <a:round/>
              <a:headEnd/>
              <a:tailEnd type="none" w="med" len="med"/>
            </a:ln>
            <a:extLst/>
          </p:spPr>
          <p:txBody>
            <a:bodyPr/>
            <a:lstStyle/>
            <a:p>
              <a:pPr algn="l">
                <a:defRPr/>
              </a:pPr>
              <a:endParaRPr lang="zh-CN" altLang="en-US" sz="1000" b="1" kern="0">
                <a:solidFill>
                  <a:srgbClr val="C00000"/>
                </a:solidFill>
                <a:latin typeface="Arial" charset="0"/>
                <a:ea typeface="微软雅黑" pitchFamily="34" charset="-122"/>
              </a:endParaRPr>
            </a:p>
          </p:txBody>
        </p:sp>
      </p:grpSp>
      <p:sp>
        <p:nvSpPr>
          <p:cNvPr id="90" name="Text Box 5"/>
          <p:cNvSpPr txBox="1">
            <a:spLocks noChangeArrowheads="1"/>
          </p:cNvSpPr>
          <p:nvPr/>
        </p:nvSpPr>
        <p:spPr bwMode="auto">
          <a:xfrm>
            <a:off x="5263313" y="2160383"/>
            <a:ext cx="3079611" cy="436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20000"/>
              </a:lnSpc>
            </a:pPr>
            <a:r>
              <a:rPr lang="zh-CN" altLang="en-US" sz="1900" b="1">
                <a:solidFill>
                  <a:srgbClr val="0070C0"/>
                </a:solidFill>
                <a:latin typeface="微软雅黑" pitchFamily="34" charset="-122"/>
                <a:ea typeface="微软雅黑" pitchFamily="34" charset="-122"/>
              </a:rPr>
              <a:t>单击此处添加段落文字内容</a:t>
            </a:r>
          </a:p>
        </p:txBody>
      </p:sp>
      <p:sp>
        <p:nvSpPr>
          <p:cNvPr id="91" name="矩形 90"/>
          <p:cNvSpPr>
            <a:spLocks noChangeArrowheads="1"/>
          </p:cNvSpPr>
          <p:nvPr/>
        </p:nvSpPr>
        <p:spPr bwMode="auto">
          <a:xfrm>
            <a:off x="5481305" y="3609880"/>
            <a:ext cx="1525945" cy="656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r>
              <a:rPr lang="zh-CN" altLang="en-US" sz="1300" b="1">
                <a:solidFill>
                  <a:srgbClr val="0D0D0D"/>
                </a:solidFill>
                <a:latin typeface="微软雅黑" pitchFamily="34" charset="-122"/>
                <a:ea typeface="微软雅黑" pitchFamily="34" charset="-122"/>
              </a:rPr>
              <a:t>    补充说明</a:t>
            </a:r>
          </a:p>
          <a:p>
            <a:pPr algn="l" defTabSz="879590">
              <a:buFont typeface="Arial" pitchFamily="34" charset="0"/>
              <a:buChar char="•"/>
            </a:pPr>
            <a:r>
              <a:rPr lang="zh-CN" altLang="en-US" sz="1200">
                <a:solidFill>
                  <a:srgbClr val="0D0D0D"/>
                </a:solidFill>
                <a:latin typeface="微软雅黑" pitchFamily="34" charset="-122"/>
                <a:ea typeface="微软雅黑" pitchFamily="34" charset="-122"/>
              </a:rPr>
              <a:t>在此录入文字</a:t>
            </a:r>
            <a:endParaRPr lang="en-US" altLang="zh-CN" sz="1200">
              <a:solidFill>
                <a:srgbClr val="0D0D0D"/>
              </a:solidFill>
              <a:latin typeface="微软雅黑" pitchFamily="34" charset="-122"/>
              <a:ea typeface="微软雅黑" pitchFamily="34" charset="-122"/>
            </a:endParaRPr>
          </a:p>
          <a:p>
            <a:pPr algn="l" defTabSz="879590">
              <a:buFont typeface="Arial" pitchFamily="34" charset="0"/>
              <a:buChar char="•"/>
            </a:pPr>
            <a:r>
              <a:rPr lang="zh-CN" altLang="en-US" sz="1200">
                <a:solidFill>
                  <a:srgbClr val="0D0D0D"/>
                </a:solidFill>
                <a:latin typeface="微软雅黑" pitchFamily="34" charset="-122"/>
                <a:ea typeface="微软雅黑" pitchFamily="34" charset="-122"/>
              </a:rPr>
              <a:t>在此录入文字</a:t>
            </a:r>
          </a:p>
        </p:txBody>
      </p:sp>
      <p:sp>
        <p:nvSpPr>
          <p:cNvPr id="92" name="矩形 91"/>
          <p:cNvSpPr>
            <a:spLocks noChangeArrowheads="1"/>
          </p:cNvSpPr>
          <p:nvPr/>
        </p:nvSpPr>
        <p:spPr bwMode="auto">
          <a:xfrm>
            <a:off x="7143337" y="3609880"/>
            <a:ext cx="1481842" cy="656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r>
              <a:rPr lang="zh-CN" altLang="en-US" sz="1300" b="1">
                <a:solidFill>
                  <a:srgbClr val="0D0D0D"/>
                </a:solidFill>
                <a:latin typeface="微软雅黑" pitchFamily="34" charset="-122"/>
                <a:ea typeface="微软雅黑" pitchFamily="34" charset="-122"/>
              </a:rPr>
              <a:t>    补充说明</a:t>
            </a:r>
          </a:p>
          <a:p>
            <a:pPr algn="l" defTabSz="879590">
              <a:buFont typeface="Arial" pitchFamily="34" charset="0"/>
              <a:buChar char="•"/>
            </a:pPr>
            <a:r>
              <a:rPr lang="zh-CN" altLang="en-US" sz="1200">
                <a:solidFill>
                  <a:srgbClr val="0D0D0D"/>
                </a:solidFill>
                <a:latin typeface="微软雅黑" pitchFamily="34" charset="-122"/>
                <a:ea typeface="微软雅黑" pitchFamily="34" charset="-122"/>
              </a:rPr>
              <a:t>在此录入文字</a:t>
            </a:r>
            <a:endParaRPr lang="en-US" altLang="zh-CN" sz="1200">
              <a:solidFill>
                <a:srgbClr val="0D0D0D"/>
              </a:solidFill>
              <a:latin typeface="微软雅黑" pitchFamily="34" charset="-122"/>
              <a:ea typeface="微软雅黑" pitchFamily="34" charset="-122"/>
            </a:endParaRPr>
          </a:p>
          <a:p>
            <a:pPr algn="l" defTabSz="879590">
              <a:buFont typeface="Arial" pitchFamily="34" charset="0"/>
              <a:buChar char="•"/>
            </a:pPr>
            <a:r>
              <a:rPr lang="zh-CN" altLang="en-US" sz="1200">
                <a:solidFill>
                  <a:srgbClr val="0D0D0D"/>
                </a:solidFill>
                <a:latin typeface="微软雅黑" pitchFamily="34" charset="-122"/>
                <a:ea typeface="微软雅黑" pitchFamily="34" charset="-122"/>
              </a:rPr>
              <a:t>在此录入文字</a:t>
            </a:r>
          </a:p>
        </p:txBody>
      </p:sp>
      <p:sp>
        <p:nvSpPr>
          <p:cNvPr id="93" name="椭圆 92"/>
          <p:cNvSpPr>
            <a:spLocks noChangeArrowheads="1"/>
          </p:cNvSpPr>
          <p:nvPr/>
        </p:nvSpPr>
        <p:spPr bwMode="auto">
          <a:xfrm>
            <a:off x="7186180" y="3690549"/>
            <a:ext cx="147428" cy="133606"/>
          </a:xfrm>
          <a:prstGeom prst="ellipse">
            <a:avLst/>
          </a:prstGeom>
          <a:solidFill>
            <a:srgbClr val="0070C0"/>
          </a:solidFill>
          <a:ln w="15875" algn="ctr">
            <a:solidFill>
              <a:srgbClr val="FFFFFF"/>
            </a:solidFill>
            <a:round/>
            <a:headEnd/>
            <a:tailEnd/>
          </a:ln>
        </p:spPr>
        <p:txBody>
          <a:bodyPr lIns="87920" tIns="43960" rIns="87920" bIns="43960" anchor="ctr"/>
          <a:lstStyle/>
          <a:p>
            <a:pPr defTabSz="879590"/>
            <a:endParaRPr lang="zh-CN" altLang="en-US" sz="1700">
              <a:solidFill>
                <a:srgbClr val="FFFFFF"/>
              </a:solidFill>
              <a:ea typeface="宋体" pitchFamily="2" charset="-122"/>
            </a:endParaRPr>
          </a:p>
        </p:txBody>
      </p:sp>
      <p:sp>
        <p:nvSpPr>
          <p:cNvPr id="94" name="椭圆 93"/>
          <p:cNvSpPr>
            <a:spLocks noChangeArrowheads="1"/>
          </p:cNvSpPr>
          <p:nvPr/>
        </p:nvSpPr>
        <p:spPr bwMode="auto">
          <a:xfrm>
            <a:off x="5536748" y="3685506"/>
            <a:ext cx="146168" cy="131085"/>
          </a:xfrm>
          <a:prstGeom prst="ellipse">
            <a:avLst/>
          </a:prstGeom>
          <a:solidFill>
            <a:srgbClr val="FF0000"/>
          </a:solidFill>
          <a:ln w="12700" algn="ctr">
            <a:solidFill>
              <a:srgbClr val="FFFFFF"/>
            </a:solidFill>
            <a:round/>
            <a:headEnd/>
            <a:tailEnd/>
          </a:ln>
        </p:spPr>
        <p:txBody>
          <a:bodyPr lIns="87920" tIns="43960" rIns="87920" bIns="43960" anchor="ctr"/>
          <a:lstStyle/>
          <a:p>
            <a:pPr defTabSz="879590"/>
            <a:endParaRPr lang="zh-CN" altLang="en-US" sz="1700">
              <a:solidFill>
                <a:srgbClr val="FFFFFF"/>
              </a:solidFill>
              <a:ea typeface="宋体" pitchFamily="2" charset="-122"/>
            </a:endParaRPr>
          </a:p>
        </p:txBody>
      </p:sp>
      <p:grpSp>
        <p:nvGrpSpPr>
          <p:cNvPr id="207902" name="Group 30"/>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7906" name="Picture 34" descr="1"/>
          <p:cNvPicPr>
            <a:picLocks noChangeAspect="1" noChangeArrowheads="1"/>
          </p:cNvPicPr>
          <p:nvPr/>
        </p:nvPicPr>
        <p:blipFill>
          <a:blip r:embed="rId5"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6"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uppieren 44"/>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391117" y="1666293"/>
            <a:ext cx="7596962" cy="3732143"/>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56"/>
          <p:cNvSpPr txBox="1">
            <a:spLocks noChangeArrowheads="1"/>
          </p:cNvSpPr>
          <p:nvPr/>
        </p:nvSpPr>
        <p:spPr bwMode="auto">
          <a:xfrm>
            <a:off x="5099504" y="999524"/>
            <a:ext cx="1945548" cy="77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latinLnBrk="1" hangingPunct="1"/>
            <a:r>
              <a:rPr kumimoji="1" lang="zh-CN" altLang="en-US" sz="1500" b="1" dirty="0">
                <a:solidFill>
                  <a:srgbClr val="0D0D0D"/>
                </a:solidFill>
                <a:latin typeface="微软雅黑" pitchFamily="34" charset="-122"/>
                <a:ea typeface="微软雅黑" pitchFamily="34" charset="-122"/>
              </a:rPr>
              <a:t>标题内容</a:t>
            </a: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endParaRPr lang="en-US" altLang="zh-CN" sz="1500" dirty="0">
              <a:solidFill>
                <a:srgbClr val="0D0D0D"/>
              </a:solidFill>
              <a:latin typeface="微软雅黑" pitchFamily="34" charset="-122"/>
              <a:ea typeface="微软雅黑" pitchFamily="34" charset="-122"/>
            </a:endParaRP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p>
        </p:txBody>
      </p:sp>
      <p:sp>
        <p:nvSpPr>
          <p:cNvPr id="9" name="Text Box 56"/>
          <p:cNvSpPr txBox="1">
            <a:spLocks noChangeArrowheads="1"/>
          </p:cNvSpPr>
          <p:nvPr/>
        </p:nvSpPr>
        <p:spPr bwMode="auto">
          <a:xfrm>
            <a:off x="647306" y="2169206"/>
            <a:ext cx="1944288" cy="77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latinLnBrk="1" hangingPunct="1"/>
            <a:r>
              <a:rPr kumimoji="1" lang="zh-CN" altLang="en-US" sz="1500" b="1" dirty="0">
                <a:solidFill>
                  <a:srgbClr val="0D0D0D"/>
                </a:solidFill>
                <a:latin typeface="微软雅黑" pitchFamily="34" charset="-122"/>
                <a:ea typeface="微软雅黑" pitchFamily="34" charset="-122"/>
              </a:rPr>
              <a:t>标题内容</a:t>
            </a: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endParaRPr lang="en-US" altLang="zh-CN" sz="1500" dirty="0">
              <a:solidFill>
                <a:srgbClr val="0D0D0D"/>
              </a:solidFill>
              <a:latin typeface="微软雅黑" pitchFamily="34" charset="-122"/>
              <a:ea typeface="微软雅黑" pitchFamily="34" charset="-122"/>
            </a:endParaRP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p>
        </p:txBody>
      </p:sp>
      <p:sp>
        <p:nvSpPr>
          <p:cNvPr id="10" name="Text Box 56"/>
          <p:cNvSpPr txBox="1">
            <a:spLocks noChangeArrowheads="1"/>
          </p:cNvSpPr>
          <p:nvPr/>
        </p:nvSpPr>
        <p:spPr bwMode="auto">
          <a:xfrm>
            <a:off x="6056246" y="3624917"/>
            <a:ext cx="1945548" cy="77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latinLnBrk="1" hangingPunct="1"/>
            <a:r>
              <a:rPr kumimoji="1" lang="zh-CN" altLang="en-US" sz="1500" b="1" dirty="0">
                <a:solidFill>
                  <a:srgbClr val="0D0D0D"/>
                </a:solidFill>
                <a:latin typeface="微软雅黑" pitchFamily="34" charset="-122"/>
                <a:ea typeface="微软雅黑" pitchFamily="34" charset="-122"/>
              </a:rPr>
              <a:t>标题内容</a:t>
            </a: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endParaRPr lang="en-US" altLang="zh-CN" sz="1500" dirty="0">
              <a:solidFill>
                <a:srgbClr val="0D0D0D"/>
              </a:solidFill>
              <a:latin typeface="微软雅黑" pitchFamily="34" charset="-122"/>
              <a:ea typeface="微软雅黑" pitchFamily="34" charset="-122"/>
            </a:endParaRPr>
          </a:p>
          <a:p>
            <a:pPr marL="0" lvl="2" algn="l">
              <a:buClr>
                <a:srgbClr val="0070C0"/>
              </a:buClr>
              <a:buSzPct val="80000"/>
            </a:pPr>
            <a:r>
              <a:rPr lang="zh-CN" altLang="en-US" sz="1500" dirty="0">
                <a:solidFill>
                  <a:srgbClr val="0D0D0D"/>
                </a:solidFill>
                <a:latin typeface="微软雅黑" pitchFamily="34" charset="-122"/>
                <a:ea typeface="微软雅黑" pitchFamily="34" charset="-122"/>
              </a:rPr>
              <a:t>点击添加文本</a:t>
            </a:r>
          </a:p>
        </p:txBody>
      </p:sp>
      <p:pic>
        <p:nvPicPr>
          <p:cNvPr id="11" name="Picture 3" descr="G:\韩坤\各类素材\好图\map-marker-flag-3-right-pink.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24437" y="3016217"/>
            <a:ext cx="1542326" cy="1388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p:cNvGrpSpPr>
            <a:grpSpLocks/>
          </p:cNvGrpSpPr>
          <p:nvPr/>
        </p:nvGrpSpPr>
        <p:grpSpPr bwMode="auto">
          <a:xfrm>
            <a:off x="762343" y="1873004"/>
            <a:ext cx="1954368" cy="258389"/>
            <a:chOff x="673571" y="2200214"/>
            <a:chExt cx="1954213" cy="288729"/>
          </a:xfrm>
        </p:grpSpPr>
        <p:cxnSp>
          <p:nvCxnSpPr>
            <p:cNvPr id="13" name="Gerade Verbindung 17"/>
            <p:cNvCxnSpPr/>
            <p:nvPr/>
          </p:nvCxnSpPr>
          <p:spPr>
            <a:xfrm>
              <a:off x="673571" y="2488943"/>
              <a:ext cx="1954213"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14" name="等腰三角形 13"/>
            <p:cNvSpPr>
              <a:spLocks noChangeArrowheads="1"/>
            </p:cNvSpPr>
            <p:nvPr/>
          </p:nvSpPr>
          <p:spPr bwMode="auto">
            <a:xfrm>
              <a:off x="673571" y="2200214"/>
              <a:ext cx="398512" cy="274337"/>
            </a:xfrm>
            <a:prstGeom prst="triangle">
              <a:avLst>
                <a:gd name="adj" fmla="val 50000"/>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0758" tIns="55379" rIns="110758" bIns="55379" anchor="ctr"/>
            <a:lstStyle/>
            <a:p>
              <a:pPr defTabSz="879590"/>
              <a:endParaRPr lang="zh-CN" altLang="en-US" sz="1700">
                <a:solidFill>
                  <a:srgbClr val="FFFFFF"/>
                </a:solidFill>
                <a:latin typeface="Calibri" pitchFamily="34" charset="0"/>
                <a:ea typeface="宋体" pitchFamily="2" charset="-122"/>
              </a:endParaRPr>
            </a:p>
          </p:txBody>
        </p:sp>
      </p:grpSp>
      <p:grpSp>
        <p:nvGrpSpPr>
          <p:cNvPr id="15" name="组合 14"/>
          <p:cNvGrpSpPr>
            <a:grpSpLocks/>
          </p:cNvGrpSpPr>
          <p:nvPr/>
        </p:nvGrpSpPr>
        <p:grpSpPr bwMode="auto">
          <a:xfrm>
            <a:off x="6130241" y="3319981"/>
            <a:ext cx="1910266" cy="245785"/>
            <a:chOff x="6510860" y="3735291"/>
            <a:chExt cx="1908448" cy="274337"/>
          </a:xfrm>
        </p:grpSpPr>
        <p:cxnSp>
          <p:nvCxnSpPr>
            <p:cNvPr id="16" name="Gerade Verbindung 18"/>
            <p:cNvCxnSpPr/>
            <p:nvPr/>
          </p:nvCxnSpPr>
          <p:spPr>
            <a:xfrm>
              <a:off x="6543591" y="4009628"/>
              <a:ext cx="1875717"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17" name="等腰三角形 16"/>
            <p:cNvSpPr>
              <a:spLocks noChangeArrowheads="1"/>
            </p:cNvSpPr>
            <p:nvPr/>
          </p:nvSpPr>
          <p:spPr bwMode="auto">
            <a:xfrm>
              <a:off x="6510860" y="3735291"/>
              <a:ext cx="398512" cy="274337"/>
            </a:xfrm>
            <a:prstGeom prst="triangle">
              <a:avLst>
                <a:gd name="adj" fmla="val 50000"/>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0758" tIns="55379" rIns="110758" bIns="55379" anchor="ctr"/>
            <a:lstStyle/>
            <a:p>
              <a:pPr defTabSz="879590"/>
              <a:endParaRPr lang="zh-CN" altLang="en-US" sz="1700">
                <a:solidFill>
                  <a:srgbClr val="FFFFFF"/>
                </a:solidFill>
                <a:latin typeface="Calibri" pitchFamily="34" charset="0"/>
                <a:ea typeface="宋体" pitchFamily="2" charset="-122"/>
              </a:endParaRPr>
            </a:p>
          </p:txBody>
        </p:sp>
      </p:grpSp>
      <p:grpSp>
        <p:nvGrpSpPr>
          <p:cNvPr id="18" name="组合 17"/>
          <p:cNvGrpSpPr>
            <a:grpSpLocks/>
          </p:cNvGrpSpPr>
          <p:nvPr/>
        </p:nvGrpSpPr>
        <p:grpSpPr bwMode="auto">
          <a:xfrm>
            <a:off x="4763065" y="1063806"/>
            <a:ext cx="274695" cy="679374"/>
            <a:chOff x="3269631" y="955576"/>
            <a:chExt cx="274338" cy="755650"/>
          </a:xfrm>
        </p:grpSpPr>
        <p:cxnSp>
          <p:nvCxnSpPr>
            <p:cNvPr id="19" name="Gerade Verbindung 20"/>
            <p:cNvCxnSpPr/>
            <p:nvPr/>
          </p:nvCxnSpPr>
          <p:spPr>
            <a:xfrm rot="5400000" flipH="1" flipV="1">
              <a:off x="3166144" y="1333401"/>
              <a:ext cx="755650"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20" name="等腰三角形 19"/>
            <p:cNvSpPr>
              <a:spLocks noChangeArrowheads="1"/>
            </p:cNvSpPr>
            <p:nvPr/>
          </p:nvSpPr>
          <p:spPr bwMode="auto">
            <a:xfrm rot="-5400000">
              <a:off x="3207544" y="1017663"/>
              <a:ext cx="398512" cy="274337"/>
            </a:xfrm>
            <a:prstGeom prst="triangle">
              <a:avLst>
                <a:gd name="adj" fmla="val 50000"/>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vert="eaVert" lIns="110758" tIns="55379" rIns="110758" bIns="55379" anchor="ctr"/>
            <a:lstStyle/>
            <a:p>
              <a:pPr defTabSz="879590"/>
              <a:endParaRPr lang="zh-CN" altLang="en-US" sz="1700">
                <a:solidFill>
                  <a:srgbClr val="FFFFFF"/>
                </a:solidFill>
                <a:latin typeface="Calibri" pitchFamily="34" charset="0"/>
                <a:ea typeface="宋体" pitchFamily="2" charset="-122"/>
              </a:endParaRPr>
            </a:p>
          </p:txBody>
        </p:sp>
      </p:grpSp>
      <p:sp>
        <p:nvSpPr>
          <p:cNvPr id="21" name="Rectangle 18"/>
          <p:cNvSpPr>
            <a:spLocks noChangeArrowheads="1"/>
          </p:cNvSpPr>
          <p:nvPr/>
        </p:nvSpPr>
        <p:spPr bwMode="auto">
          <a:xfrm>
            <a:off x="1861124" y="4081194"/>
            <a:ext cx="3456372" cy="32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algn="l" defTabSz="879590">
              <a:lnSpc>
                <a:spcPct val="120000"/>
              </a:lnSpc>
            </a:pPr>
            <a:r>
              <a:rPr lang="zh-CN" altLang="en-US" sz="1700" b="1" dirty="0">
                <a:solidFill>
                  <a:srgbClr val="000000"/>
                </a:solidFill>
                <a:latin typeface="微软雅黑" pitchFamily="34" charset="-122"/>
                <a:ea typeface="微软雅黑" pitchFamily="34" charset="-122"/>
              </a:rPr>
              <a:t>单击此处添加段落文字内容</a:t>
            </a:r>
          </a:p>
          <a:p>
            <a:pPr algn="l" defTabSz="879590">
              <a:lnSpc>
                <a:spcPct val="120000"/>
              </a:lnSpc>
            </a:pPr>
            <a:r>
              <a:rPr lang="zh-CN" altLang="en-US" sz="1000" dirty="0">
                <a:solidFill>
                  <a:srgbClr val="000000"/>
                </a:solidFill>
                <a:ea typeface="华文细黑" pitchFamily="2" charset="-122"/>
              </a:rPr>
              <a:t>单击此处添加段落文字内容</a:t>
            </a:r>
            <a:endParaRPr lang="zh-CN" altLang="en-US" dirty="0">
              <a:solidFill>
                <a:srgbClr val="000000"/>
              </a:solidFill>
              <a:ea typeface="华文细黑" pitchFamily="2" charset="-122"/>
            </a:endParaRPr>
          </a:p>
        </p:txBody>
      </p:sp>
      <p:grpSp>
        <p:nvGrpSpPr>
          <p:cNvPr id="205849" name="Group 25"/>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5853" name="Picture 29" descr="1"/>
          <p:cNvPicPr>
            <a:picLocks noChangeAspect="1" noChangeArrowheads="1"/>
          </p:cNvPicPr>
          <p:nvPr/>
        </p:nvPicPr>
        <p:blipFill>
          <a:blip r:embed="rId6"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545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5481" name="Oval 2"/>
          <p:cNvSpPr>
            <a:spLocks noChangeArrowheads="1"/>
          </p:cNvSpPr>
          <p:nvPr/>
        </p:nvSpPr>
        <p:spPr bwMode="auto">
          <a:xfrm>
            <a:off x="2818777" y="4339672"/>
            <a:ext cx="3353046" cy="322671"/>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14" tIns="45707" rIns="91414" bIns="45707" anchor="ctr"/>
          <a:lstStyle/>
          <a:p>
            <a:pPr algn="l" defTabSz="913615"/>
            <a:endParaRPr lang="zh-CN" altLang="en-US" sz="1800">
              <a:ea typeface="微软雅黑" pitchFamily="34" charset="-122"/>
            </a:endParaRPr>
          </a:p>
        </p:txBody>
      </p:sp>
      <p:sp>
        <p:nvSpPr>
          <p:cNvPr id="275482" name="Freeform 4"/>
          <p:cNvSpPr>
            <a:spLocks noEditPoints="1"/>
          </p:cNvSpPr>
          <p:nvPr/>
        </p:nvSpPr>
        <p:spPr bwMode="auto">
          <a:xfrm>
            <a:off x="3322806" y="2183070"/>
            <a:ext cx="2310968" cy="2136435"/>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gradFill rotWithShape="1">
            <a:gsLst>
              <a:gs pos="0">
                <a:srgbClr val="007EEA"/>
              </a:gs>
              <a:gs pos="100000">
                <a:srgbClr val="005EAC"/>
              </a:gs>
            </a:gsLst>
            <a:lin ang="2700000" scaled="1"/>
          </a:gradFill>
          <a:ln w="9525">
            <a:round/>
            <a:headEnd/>
            <a:tailEnd/>
          </a:ln>
          <a:effectLst/>
          <a:scene3d>
            <a:camera prst="legacyObliqueBottomRight"/>
            <a:lightRig rig="legacyFlat3" dir="t"/>
          </a:scene3d>
          <a:sp3d extrusionH="227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flatTx/>
          </a:bodyPr>
          <a:lstStyle/>
          <a:p>
            <a:endParaRPr lang="zh-CN" altLang="en-US"/>
          </a:p>
        </p:txBody>
      </p:sp>
      <p:sp>
        <p:nvSpPr>
          <p:cNvPr id="275483" name="Freeform 5"/>
          <p:cNvSpPr>
            <a:spLocks noEditPoints="1"/>
          </p:cNvSpPr>
          <p:nvPr/>
        </p:nvSpPr>
        <p:spPr bwMode="auto">
          <a:xfrm>
            <a:off x="2515100" y="1919640"/>
            <a:ext cx="1067280" cy="1002044"/>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flatTx/>
          </a:bodyPr>
          <a:lstStyle/>
          <a:p>
            <a:endParaRPr lang="zh-CN" altLang="en-US"/>
          </a:p>
        </p:txBody>
      </p:sp>
      <p:sp>
        <p:nvSpPr>
          <p:cNvPr id="275484" name="Freeform 6"/>
          <p:cNvSpPr>
            <a:spLocks noEditPoints="1"/>
          </p:cNvSpPr>
          <p:nvPr/>
        </p:nvSpPr>
        <p:spPr bwMode="auto">
          <a:xfrm>
            <a:off x="5333877" y="1120526"/>
            <a:ext cx="1677153" cy="1542770"/>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flatTx/>
          </a:bodyPr>
          <a:lstStyle/>
          <a:p>
            <a:endParaRPr lang="zh-CN" altLang="en-US"/>
          </a:p>
        </p:txBody>
      </p:sp>
      <p:sp>
        <p:nvSpPr>
          <p:cNvPr id="9" name="Rectangle 7"/>
          <p:cNvSpPr>
            <a:spLocks noChangeArrowheads="1"/>
          </p:cNvSpPr>
          <p:nvPr/>
        </p:nvSpPr>
        <p:spPr bwMode="auto">
          <a:xfrm>
            <a:off x="677918" y="3672903"/>
            <a:ext cx="2445796" cy="516718"/>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4" tIns="45707" rIns="91414" bIns="45707">
            <a:spAutoFit/>
          </a:bodyPr>
          <a:lstStyle/>
          <a:p>
            <a:pPr algn="l" defTabSz="913615">
              <a:lnSpc>
                <a:spcPct val="120000"/>
              </a:lnSpc>
            </a:pPr>
            <a:r>
              <a:rPr lang="zh-CN" altLang="en-US" sz="1200" dirty="0">
                <a:solidFill>
                  <a:srgbClr val="000000"/>
                </a:solidFill>
                <a:latin typeface="微软雅黑" pitchFamily="34" charset="-122"/>
                <a:ea typeface="微软雅黑" pitchFamily="34" charset="-122"/>
              </a:rPr>
              <a:t>单击此处添加段落文字内容</a:t>
            </a:r>
          </a:p>
          <a:p>
            <a:pPr algn="l" defTabSz="913615">
              <a:lnSpc>
                <a:spcPct val="120000"/>
              </a:lnSpc>
            </a:pPr>
            <a:r>
              <a:rPr lang="zh-CN" altLang="en-US" sz="1200" dirty="0">
                <a:solidFill>
                  <a:srgbClr val="000000"/>
                </a:solidFill>
                <a:latin typeface="微软雅黑" pitchFamily="34" charset="-122"/>
                <a:ea typeface="微软雅黑" pitchFamily="34" charset="-122"/>
              </a:rPr>
              <a:t>单击此处添加段落文字内容</a:t>
            </a:r>
          </a:p>
        </p:txBody>
      </p:sp>
      <p:sp>
        <p:nvSpPr>
          <p:cNvPr id="10" name="Rectangle 8"/>
          <p:cNvSpPr>
            <a:spLocks noChangeArrowheads="1"/>
          </p:cNvSpPr>
          <p:nvPr/>
        </p:nvSpPr>
        <p:spPr bwMode="auto">
          <a:xfrm>
            <a:off x="677918" y="3330064"/>
            <a:ext cx="2236457" cy="338528"/>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14" tIns="45707" rIns="91414" bIns="45707">
            <a:spAutoFit/>
          </a:bodyPr>
          <a:lstStyle/>
          <a:p>
            <a:pPr algn="l" defTabSz="913615"/>
            <a:r>
              <a:rPr lang="zh-CN" altLang="en-US" sz="1600" b="1">
                <a:solidFill>
                  <a:srgbClr val="005EAC"/>
                </a:solidFill>
                <a:latin typeface="微软雅黑" pitchFamily="34" charset="-122"/>
                <a:ea typeface="微软雅黑" pitchFamily="34" charset="-122"/>
              </a:rPr>
              <a:t>单击此处添加标题文字</a:t>
            </a:r>
          </a:p>
        </p:txBody>
      </p:sp>
      <p:sp>
        <p:nvSpPr>
          <p:cNvPr id="11" name="Rectangle 9"/>
          <p:cNvSpPr>
            <a:spLocks noChangeArrowheads="1"/>
          </p:cNvSpPr>
          <p:nvPr/>
        </p:nvSpPr>
        <p:spPr bwMode="auto">
          <a:xfrm>
            <a:off x="599794" y="1837712"/>
            <a:ext cx="2448316" cy="535505"/>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4" tIns="45707" rIns="91414" bIns="45707">
            <a:spAutoFit/>
          </a:bodyPr>
          <a:lstStyle/>
          <a:p>
            <a:pPr algn="l" defTabSz="913615">
              <a:lnSpc>
                <a:spcPct val="120000"/>
              </a:lnSpc>
            </a:pPr>
            <a:r>
              <a:rPr lang="zh-CN" altLang="en-US" sz="1200" dirty="0">
                <a:solidFill>
                  <a:srgbClr val="000000"/>
                </a:solidFill>
                <a:latin typeface="微软雅黑" pitchFamily="34" charset="-122"/>
                <a:ea typeface="微软雅黑" pitchFamily="34" charset="-122"/>
              </a:rPr>
              <a:t>单击此处添加段落文字内容</a:t>
            </a:r>
          </a:p>
          <a:p>
            <a:pPr algn="l" defTabSz="913615">
              <a:lnSpc>
                <a:spcPct val="120000"/>
              </a:lnSpc>
            </a:pPr>
            <a:r>
              <a:rPr lang="zh-CN" altLang="en-US" sz="1200" dirty="0">
                <a:solidFill>
                  <a:srgbClr val="000000"/>
                </a:solidFill>
                <a:latin typeface="微软雅黑" pitchFamily="34" charset="-122"/>
                <a:ea typeface="微软雅黑" pitchFamily="34" charset="-122"/>
              </a:rPr>
              <a:t>单击此处添加段落文字内容</a:t>
            </a:r>
          </a:p>
        </p:txBody>
      </p:sp>
      <p:sp>
        <p:nvSpPr>
          <p:cNvPr id="12" name="Rectangle 10"/>
          <p:cNvSpPr>
            <a:spLocks noChangeArrowheads="1"/>
          </p:cNvSpPr>
          <p:nvPr/>
        </p:nvSpPr>
        <p:spPr bwMode="auto">
          <a:xfrm>
            <a:off x="599794" y="1502436"/>
            <a:ext cx="2236457" cy="338528"/>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14" tIns="45707" rIns="91414" bIns="45707">
            <a:spAutoFit/>
          </a:bodyPr>
          <a:lstStyle/>
          <a:p>
            <a:pPr algn="l" defTabSz="913615"/>
            <a:r>
              <a:rPr lang="zh-CN" altLang="en-US" sz="1600" b="1">
                <a:solidFill>
                  <a:srgbClr val="000000"/>
                </a:solidFill>
                <a:latin typeface="微软雅黑" pitchFamily="34" charset="-122"/>
                <a:ea typeface="微软雅黑" pitchFamily="34" charset="-122"/>
              </a:rPr>
              <a:t>单击此处添加标题文字</a:t>
            </a:r>
          </a:p>
        </p:txBody>
      </p:sp>
      <p:sp>
        <p:nvSpPr>
          <p:cNvPr id="13" name="Rectangle 11"/>
          <p:cNvSpPr>
            <a:spLocks noChangeArrowheads="1"/>
          </p:cNvSpPr>
          <p:nvPr/>
        </p:nvSpPr>
        <p:spPr bwMode="auto">
          <a:xfrm>
            <a:off x="6433918" y="3248136"/>
            <a:ext cx="2448316" cy="757104"/>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4" tIns="45707" rIns="91414" bIns="45707">
            <a:spAutoFit/>
          </a:bodyPr>
          <a:lstStyle/>
          <a:p>
            <a:pPr algn="l" defTabSz="913615">
              <a:lnSpc>
                <a:spcPct val="120000"/>
              </a:lnSpc>
            </a:pPr>
            <a:r>
              <a:rPr lang="zh-CN" altLang="en-US" sz="1200">
                <a:solidFill>
                  <a:srgbClr val="000000"/>
                </a:solidFill>
                <a:latin typeface="微软雅黑" pitchFamily="34" charset="-122"/>
                <a:ea typeface="微软雅黑" pitchFamily="34" charset="-122"/>
              </a:rPr>
              <a:t>单击此处添加段落文字内容</a:t>
            </a:r>
          </a:p>
          <a:p>
            <a:pPr algn="l" defTabSz="913615">
              <a:lnSpc>
                <a:spcPct val="120000"/>
              </a:lnSpc>
            </a:pPr>
            <a:r>
              <a:rPr lang="zh-CN" altLang="en-US" sz="1200">
                <a:solidFill>
                  <a:srgbClr val="000000"/>
                </a:solidFill>
                <a:latin typeface="微软雅黑" pitchFamily="34" charset="-122"/>
                <a:ea typeface="微软雅黑" pitchFamily="34" charset="-122"/>
              </a:rPr>
              <a:t>单击此处添加段落文字内容</a:t>
            </a:r>
          </a:p>
          <a:p>
            <a:pPr algn="l" defTabSz="913615">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14" name="Rectangle 12"/>
          <p:cNvSpPr>
            <a:spLocks noChangeArrowheads="1"/>
          </p:cNvSpPr>
          <p:nvPr/>
        </p:nvSpPr>
        <p:spPr bwMode="auto">
          <a:xfrm>
            <a:off x="6401156" y="2892695"/>
            <a:ext cx="2236457" cy="338528"/>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14" tIns="45707" rIns="91414" bIns="45707">
            <a:spAutoFit/>
          </a:bodyPr>
          <a:lstStyle/>
          <a:p>
            <a:pPr algn="l" defTabSz="913615"/>
            <a:r>
              <a:rPr lang="zh-CN" altLang="en-US" sz="1600" b="1">
                <a:solidFill>
                  <a:srgbClr val="000000"/>
                </a:solidFill>
                <a:latin typeface="微软雅黑" pitchFamily="34" charset="-122"/>
                <a:ea typeface="微软雅黑" pitchFamily="34" charset="-122"/>
              </a:rPr>
              <a:t>单击此处添加标题文字</a:t>
            </a:r>
          </a:p>
        </p:txBody>
      </p:sp>
      <p:grpSp>
        <p:nvGrpSpPr>
          <p:cNvPr id="275491" name="Group 35"/>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75495" name="Picture 39" descr="1"/>
          <p:cNvPicPr>
            <a:picLocks noChangeAspect="1" noChangeArrowheads="1"/>
          </p:cNvPicPr>
          <p:nvPr/>
        </p:nvPicPr>
        <p:blipFill>
          <a:blip r:embed="rId4"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025"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椭圆 1"/>
          <p:cNvSpPr/>
          <p:nvPr/>
        </p:nvSpPr>
        <p:spPr>
          <a:xfrm>
            <a:off x="2901942" y="1291944"/>
            <a:ext cx="1377256" cy="124026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600" b="1" kern="0">
              <a:solidFill>
                <a:sysClr val="window" lastClr="FFFFFF"/>
              </a:solidFill>
              <a:latin typeface="微软雅黑" pitchFamily="34" charset="-122"/>
              <a:ea typeface="微软雅黑" pitchFamily="34" charset="-122"/>
            </a:endParaRPr>
          </a:p>
        </p:txBody>
      </p:sp>
      <p:sp>
        <p:nvSpPr>
          <p:cNvPr id="40" name="椭圆 1"/>
          <p:cNvSpPr/>
          <p:nvPr/>
        </p:nvSpPr>
        <p:spPr>
          <a:xfrm>
            <a:off x="2774675" y="2379698"/>
            <a:ext cx="693038" cy="1240266"/>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400" kern="0">
              <a:solidFill>
                <a:sysClr val="window" lastClr="FFFFFF"/>
              </a:solidFill>
              <a:latin typeface="+mn-lt"/>
            </a:endParaRPr>
          </a:p>
        </p:txBody>
      </p:sp>
      <p:sp>
        <p:nvSpPr>
          <p:cNvPr id="41" name="椭圆 1"/>
          <p:cNvSpPr/>
          <p:nvPr/>
        </p:nvSpPr>
        <p:spPr>
          <a:xfrm rot="5400000">
            <a:off x="2748035" y="3409672"/>
            <a:ext cx="1235224" cy="1386077"/>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600" b="1" kern="0">
              <a:solidFill>
                <a:sysClr val="window" lastClr="FFFFFF"/>
              </a:solidFill>
              <a:latin typeface="微软雅黑" pitchFamily="34" charset="-122"/>
              <a:ea typeface="微软雅黑" pitchFamily="34" charset="-122"/>
            </a:endParaRPr>
          </a:p>
        </p:txBody>
      </p:sp>
      <p:sp>
        <p:nvSpPr>
          <p:cNvPr id="42" name="椭圆 1"/>
          <p:cNvSpPr/>
          <p:nvPr/>
        </p:nvSpPr>
        <p:spPr>
          <a:xfrm rot="10800000">
            <a:off x="1667073" y="1120526"/>
            <a:ext cx="1379776" cy="1240266"/>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400" kern="0">
              <a:solidFill>
                <a:sysClr val="window" lastClr="FFFFFF"/>
              </a:solidFill>
              <a:latin typeface="+mn-lt"/>
            </a:endParaRPr>
          </a:p>
        </p:txBody>
      </p:sp>
      <p:sp>
        <p:nvSpPr>
          <p:cNvPr id="43" name="椭圆 1"/>
          <p:cNvSpPr/>
          <p:nvPr/>
        </p:nvSpPr>
        <p:spPr>
          <a:xfrm rot="6199008">
            <a:off x="1961840" y="2930695"/>
            <a:ext cx="621394" cy="1304173"/>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lIns="72585" tIns="36293" rIns="72585" bIns="36293" anchor="ctr"/>
          <a:lstStyle/>
          <a:p>
            <a:pPr fontAlgn="auto">
              <a:spcBef>
                <a:spcPts val="0"/>
              </a:spcBef>
              <a:spcAft>
                <a:spcPts val="0"/>
              </a:spcAft>
              <a:defRPr/>
            </a:pPr>
            <a:endParaRPr lang="zh-CN" altLang="en-US" sz="1400" kern="0">
              <a:solidFill>
                <a:sysClr val="window" lastClr="FFFFFF"/>
              </a:solidFill>
              <a:latin typeface="+mn-lt"/>
            </a:endParaRPr>
          </a:p>
        </p:txBody>
      </p:sp>
      <p:sp>
        <p:nvSpPr>
          <p:cNvPr id="44" name="圆角矩形 14"/>
          <p:cNvSpPr>
            <a:spLocks noChangeArrowheads="1"/>
          </p:cNvSpPr>
          <p:nvPr/>
        </p:nvSpPr>
        <p:spPr bwMode="auto">
          <a:xfrm>
            <a:off x="4150671" y="1591928"/>
            <a:ext cx="3315245" cy="485266"/>
          </a:xfrm>
          <a:custGeom>
            <a:avLst/>
            <a:gdLst>
              <a:gd name="T0" fmla="*/ 0 w 3960440"/>
              <a:gd name="T1" fmla="*/ 0 h 648072"/>
              <a:gd name="T2" fmla="*/ 3960440 w 3960440"/>
              <a:gd name="T3" fmla="*/ 648072 h 648072"/>
            </a:gdLst>
            <a:ahLst/>
            <a:cxnLst/>
            <a:rect l="T0" t="T1" r="T2" b="T3"/>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r>
              <a:rPr lang="zh-CN" altLang="en-US" sz="1900" b="1">
                <a:solidFill>
                  <a:srgbClr val="FFFFFF"/>
                </a:solidFill>
                <a:latin typeface="微软雅黑" pitchFamily="34" charset="-122"/>
                <a:ea typeface="微软雅黑" pitchFamily="34" charset="-122"/>
              </a:rPr>
              <a:t>您的标题写在这里</a:t>
            </a:r>
          </a:p>
        </p:txBody>
      </p:sp>
      <p:sp>
        <p:nvSpPr>
          <p:cNvPr id="45" name="圆角矩形 14"/>
          <p:cNvSpPr>
            <a:spLocks noChangeArrowheads="1"/>
          </p:cNvSpPr>
          <p:nvPr/>
        </p:nvSpPr>
        <p:spPr bwMode="auto">
          <a:xfrm>
            <a:off x="3874716" y="3696851"/>
            <a:ext cx="3374467" cy="486527"/>
          </a:xfrm>
          <a:custGeom>
            <a:avLst/>
            <a:gdLst>
              <a:gd name="T0" fmla="*/ 0 w 4033295"/>
              <a:gd name="T1" fmla="*/ 0 h 648072"/>
              <a:gd name="T2" fmla="*/ 3103641 w 4033295"/>
              <a:gd name="T3" fmla="*/ 0 h 648072"/>
              <a:gd name="T4" fmla="*/ 3374771 w 4033295"/>
              <a:gd name="T5" fmla="*/ 269664 h 648072"/>
              <a:gd name="T6" fmla="*/ 3103641 w 4033295"/>
              <a:gd name="T7" fmla="*/ 539328 h 648072"/>
              <a:gd name="T8" fmla="*/ 60960 w 4033295"/>
              <a:gd name="T9" fmla="*/ 539328 h 648072"/>
              <a:gd name="T10" fmla="*/ 0 w 4033295"/>
              <a:gd name="T11" fmla="*/ 0 h 648072"/>
              <a:gd name="T12" fmla="*/ 0 60000 65536"/>
              <a:gd name="T13" fmla="*/ 0 60000 65536"/>
              <a:gd name="T14" fmla="*/ 0 60000 65536"/>
              <a:gd name="T15" fmla="*/ 0 60000 65536"/>
              <a:gd name="T16" fmla="*/ 0 60000 65536"/>
              <a:gd name="T17" fmla="*/ 0 60000 65536"/>
              <a:gd name="T18" fmla="*/ 0 w 4033295"/>
              <a:gd name="T19" fmla="*/ 0 h 648072"/>
              <a:gd name="T20" fmla="*/ 4033295 w 4033295"/>
              <a:gd name="T21" fmla="*/ 648072 h 648072"/>
            </a:gdLst>
            <a:ahLst/>
            <a:cxnLst>
              <a:cxn ang="T12">
                <a:pos x="T0" y="T1"/>
              </a:cxn>
              <a:cxn ang="T13">
                <a:pos x="T2" y="T3"/>
              </a:cxn>
              <a:cxn ang="T14">
                <a:pos x="T4" y="T5"/>
              </a:cxn>
              <a:cxn ang="T15">
                <a:pos x="T6" y="T7"/>
              </a:cxn>
              <a:cxn ang="T16">
                <a:pos x="T8" y="T9"/>
              </a:cxn>
              <a:cxn ang="T17">
                <a:pos x="T10" y="T11"/>
              </a:cxn>
            </a:cxnLst>
            <a:rect l="T18" t="T19" r="T20" b="T21"/>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r>
              <a:rPr lang="zh-CN" altLang="en-US" sz="1900" b="1">
                <a:solidFill>
                  <a:srgbClr val="FFFFFF"/>
                </a:solidFill>
                <a:latin typeface="微软雅黑" pitchFamily="34" charset="-122"/>
                <a:ea typeface="微软雅黑" pitchFamily="34" charset="-122"/>
              </a:rPr>
              <a:t>您的标题写在这里</a:t>
            </a:r>
          </a:p>
        </p:txBody>
      </p:sp>
      <p:sp>
        <p:nvSpPr>
          <p:cNvPr id="46" name="TextBox 45"/>
          <p:cNvSpPr txBox="1">
            <a:spLocks noChangeArrowheads="1"/>
          </p:cNvSpPr>
          <p:nvPr/>
        </p:nvSpPr>
        <p:spPr bwMode="auto">
          <a:xfrm>
            <a:off x="3348006" y="1609574"/>
            <a:ext cx="507808" cy="729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4200" b="1">
                <a:solidFill>
                  <a:srgbClr val="7F7F7F"/>
                </a:solidFill>
                <a:latin typeface="Arial Black" pitchFamily="34" charset="0"/>
                <a:ea typeface="微软雅黑" pitchFamily="34" charset="-122"/>
              </a:rPr>
              <a:t>A</a:t>
            </a:r>
            <a:endParaRPr lang="zh-CN" altLang="en-US" sz="4200" b="1">
              <a:solidFill>
                <a:srgbClr val="7F7F7F"/>
              </a:solidFill>
              <a:latin typeface="Arial Black" pitchFamily="34" charset="0"/>
              <a:ea typeface="微软雅黑" pitchFamily="34" charset="-122"/>
            </a:endParaRPr>
          </a:p>
        </p:txBody>
      </p:sp>
      <p:sp>
        <p:nvSpPr>
          <p:cNvPr id="47" name="TextBox 46"/>
          <p:cNvSpPr txBox="1">
            <a:spLocks noChangeArrowheads="1"/>
          </p:cNvSpPr>
          <p:nvPr/>
        </p:nvSpPr>
        <p:spPr bwMode="auto">
          <a:xfrm>
            <a:off x="3227040" y="3815332"/>
            <a:ext cx="507808" cy="729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4200" b="1">
                <a:solidFill>
                  <a:srgbClr val="7F7F7F"/>
                </a:solidFill>
                <a:latin typeface="Arial Black" pitchFamily="34" charset="0"/>
                <a:ea typeface="微软雅黑" pitchFamily="34" charset="-122"/>
              </a:rPr>
              <a:t>B</a:t>
            </a:r>
            <a:endParaRPr lang="zh-CN" altLang="en-US" sz="4200" b="1">
              <a:solidFill>
                <a:srgbClr val="7F7F7F"/>
              </a:solidFill>
              <a:latin typeface="Arial Black" pitchFamily="34" charset="0"/>
              <a:ea typeface="微软雅黑" pitchFamily="34" charset="-122"/>
            </a:endParaRPr>
          </a:p>
        </p:txBody>
      </p:sp>
      <p:sp>
        <p:nvSpPr>
          <p:cNvPr id="48" name="TextBox 47"/>
          <p:cNvSpPr txBox="1">
            <a:spLocks noChangeArrowheads="1"/>
          </p:cNvSpPr>
          <p:nvPr/>
        </p:nvSpPr>
        <p:spPr bwMode="auto">
          <a:xfrm>
            <a:off x="4252737" y="2185591"/>
            <a:ext cx="3712166" cy="984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30000"/>
              </a:lnSpc>
            </a:pPr>
            <a:r>
              <a:rPr lang="zh-CN" altLang="en-US" sz="1500">
                <a:solidFill>
                  <a:srgbClr val="0D0D0D"/>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500">
              <a:solidFill>
                <a:srgbClr val="0D0D0D"/>
              </a:solidFill>
              <a:latin typeface="微软雅黑" pitchFamily="34" charset="-122"/>
              <a:ea typeface="微软雅黑" pitchFamily="34" charset="-122"/>
            </a:endParaRPr>
          </a:p>
        </p:txBody>
      </p:sp>
      <p:sp>
        <p:nvSpPr>
          <p:cNvPr id="49" name="TextBox 48"/>
          <p:cNvSpPr txBox="1">
            <a:spLocks noChangeArrowheads="1"/>
          </p:cNvSpPr>
          <p:nvPr/>
        </p:nvSpPr>
        <p:spPr bwMode="auto">
          <a:xfrm>
            <a:off x="4150671" y="4183378"/>
            <a:ext cx="3990642" cy="38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lnSpc>
                <a:spcPct val="130000"/>
              </a:lnSpc>
            </a:pPr>
            <a:r>
              <a:rPr lang="zh-CN" altLang="en-US" sz="1500">
                <a:solidFill>
                  <a:srgbClr val="0D0D0D"/>
                </a:solidFill>
                <a:latin typeface="微软雅黑" pitchFamily="34" charset="-122"/>
                <a:ea typeface="微软雅黑" pitchFamily="34" charset="-122"/>
              </a:rPr>
              <a:t>您的内容打在这里，或通过复制您的文本</a:t>
            </a:r>
            <a:endParaRPr lang="en-US" altLang="zh-CN" sz="1500">
              <a:solidFill>
                <a:srgbClr val="0D0D0D"/>
              </a:solidFill>
              <a:latin typeface="微软雅黑" pitchFamily="34" charset="-122"/>
              <a:ea typeface="微软雅黑" pitchFamily="34" charset="-122"/>
            </a:endParaRPr>
          </a:p>
        </p:txBody>
      </p:sp>
      <p:grpSp>
        <p:nvGrpSpPr>
          <p:cNvPr id="124045" name="Group 141"/>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124049" name="Picture 145" descr="1"/>
          <p:cNvPicPr>
            <a:picLocks noChangeAspect="1" noChangeArrowheads="1"/>
          </p:cNvPicPr>
          <p:nvPr/>
        </p:nvPicPr>
        <p:blipFill>
          <a:blip r:embed="rId4"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057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1224788" y="1329758"/>
            <a:ext cx="6674591" cy="2634305"/>
          </a:xfrm>
          <a:prstGeom prst="rect">
            <a:avLst/>
          </a:prstGeom>
          <a:solidFill>
            <a:srgbClr val="FFFFFF">
              <a:alpha val="58000"/>
            </a:srgbClr>
          </a:solidFill>
          <a:ln w="15875" algn="ctr">
            <a:solidFill>
              <a:srgbClr val="0070C0"/>
            </a:solidFill>
            <a:round/>
            <a:headEnd/>
            <a:tailEnd/>
          </a:ln>
        </p:spPr>
        <p:txBody>
          <a:bodyPr lIns="91457" tIns="45728" rIns="91457" bIns="45728"/>
          <a:lstStyle/>
          <a:p>
            <a:pPr algn="l" defTabSz="914874"/>
            <a:endParaRPr lang="zh-CN" altLang="en-US" sz="1800">
              <a:ea typeface="宋体" pitchFamily="2" charset="-122"/>
            </a:endParaRPr>
          </a:p>
        </p:txBody>
      </p:sp>
      <p:sp>
        <p:nvSpPr>
          <p:cNvPr id="10" name="TextBox 9"/>
          <p:cNvSpPr txBox="1">
            <a:spLocks noChangeArrowheads="1"/>
          </p:cNvSpPr>
          <p:nvPr/>
        </p:nvSpPr>
        <p:spPr bwMode="auto">
          <a:xfrm>
            <a:off x="1253770" y="1622178"/>
            <a:ext cx="6646869" cy="193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just" eaLnBrk="1" hangingPunct="1">
              <a:lnSpc>
                <a:spcPct val="150000"/>
              </a:lnSpc>
            </a:pPr>
            <a:r>
              <a:rPr lang="zh-CN" altLang="en-US" sz="1600">
                <a:solidFill>
                  <a:srgbClr val="0D0D0D"/>
                </a:solidFill>
                <a:latin typeface="微软雅黑" pitchFamily="34" charset="-122"/>
                <a:ea typeface="微软雅黑" pitchFamily="34" charset="-122"/>
              </a:rPr>
              <a:t>回顾这一年的工作，在取得成绩的同时，我们也找到了工作中的不足和问题，主要反映于</a:t>
            </a:r>
            <a:r>
              <a:rPr lang="en-US" altLang="zh-CN" sz="1600">
                <a:solidFill>
                  <a:srgbClr val="0D0D0D"/>
                </a:solidFill>
                <a:latin typeface="微软雅黑" pitchFamily="34" charset="-122"/>
                <a:ea typeface="微软雅黑" pitchFamily="34" charset="-122"/>
              </a:rPr>
              <a:t>xx</a:t>
            </a:r>
            <a:r>
              <a:rPr lang="zh-CN" altLang="en-US" sz="1600">
                <a:solidFill>
                  <a:srgbClr val="0D0D0D"/>
                </a:solidFill>
                <a:latin typeface="微软雅黑" pitchFamily="34" charset="-122"/>
                <a:ea typeface="微软雅黑" pitchFamily="34" charset="-122"/>
              </a:rPr>
              <a:t>及</a:t>
            </a:r>
            <a:r>
              <a:rPr lang="en-US" altLang="zh-CN" sz="1600">
                <a:solidFill>
                  <a:srgbClr val="0D0D0D"/>
                </a:solidFill>
                <a:latin typeface="微软雅黑" pitchFamily="34" charset="-122"/>
                <a:ea typeface="微软雅黑" pitchFamily="34" charset="-122"/>
              </a:rPr>
              <a:t>xxx</a:t>
            </a:r>
            <a:r>
              <a:rPr lang="zh-CN" altLang="en-US" sz="1600">
                <a:solidFill>
                  <a:srgbClr val="0D0D0D"/>
                </a:solidFill>
                <a:latin typeface="微软雅黑" pitchFamily="34" charset="-122"/>
                <a:ea typeface="微软雅黑" pitchFamily="34" charset="-122"/>
              </a:rPr>
              <a:t>的风格、定型还有待进一步探索，尤其是网上的公司产品库充分体现我们</a:t>
            </a:r>
            <a:r>
              <a:rPr lang="en-US" altLang="zh-CN" sz="1600">
                <a:solidFill>
                  <a:srgbClr val="0D0D0D"/>
                </a:solidFill>
                <a:latin typeface="微软雅黑" pitchFamily="34" charset="-122"/>
                <a:ea typeface="微软雅黑" pitchFamily="34" charset="-122"/>
              </a:rPr>
              <a:t>xxxxx</a:t>
            </a:r>
            <a:r>
              <a:rPr lang="zh-CN" altLang="en-US" sz="1600">
                <a:solidFill>
                  <a:srgbClr val="0D0D0D"/>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
        <p:nvSpPr>
          <p:cNvPr id="18" name="矩形 17"/>
          <p:cNvSpPr>
            <a:spLocks noChangeArrowheads="1"/>
          </p:cNvSpPr>
          <p:nvPr/>
        </p:nvSpPr>
        <p:spPr bwMode="auto">
          <a:xfrm>
            <a:off x="1548626" y="988180"/>
            <a:ext cx="1633051" cy="555851"/>
          </a:xfrm>
          <a:prstGeom prst="rect">
            <a:avLst/>
          </a:prstGeom>
          <a:solidFill>
            <a:srgbClr val="0070C0"/>
          </a:solidFill>
          <a:ln>
            <a:noFill/>
          </a:ln>
          <a:extLst>
            <a:ext uri="{91240B29-F687-4F45-9708-019B960494DF}">
              <a14:hiddenLine xmlns:a14="http://schemas.microsoft.com/office/drawing/2010/main" w="9525" algn="ctr">
                <a:solidFill>
                  <a:srgbClr val="000000"/>
                </a:solidFill>
                <a:round/>
                <a:headEnd/>
                <a:tailEnd/>
              </a14:hiddenLine>
            </a:ext>
          </a:extLst>
        </p:spPr>
        <p:txBody>
          <a:bodyPr lIns="91457" tIns="45728" rIns="91457" bIns="45728"/>
          <a:lstStyle/>
          <a:p>
            <a:pPr algn="l" defTabSz="914874"/>
            <a:endParaRPr lang="zh-CN" altLang="en-US" sz="1800">
              <a:ea typeface="宋体" pitchFamily="2" charset="-122"/>
            </a:endParaRPr>
          </a:p>
        </p:txBody>
      </p:sp>
      <p:sp>
        <p:nvSpPr>
          <p:cNvPr id="19" name="TextBox 18"/>
          <p:cNvSpPr txBox="1">
            <a:spLocks noChangeArrowheads="1"/>
          </p:cNvSpPr>
          <p:nvPr/>
        </p:nvSpPr>
        <p:spPr bwMode="auto">
          <a:xfrm>
            <a:off x="1762839" y="974316"/>
            <a:ext cx="1176905" cy="550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3000" b="1">
                <a:solidFill>
                  <a:srgbClr val="FFFFFF"/>
                </a:solidFill>
                <a:latin typeface="微软雅黑" pitchFamily="34" charset="-122"/>
                <a:ea typeface="微软雅黑" pitchFamily="34" charset="-122"/>
              </a:rPr>
              <a:t>前  言</a:t>
            </a:r>
          </a:p>
        </p:txBody>
      </p:sp>
      <p:pic>
        <p:nvPicPr>
          <p:cNvPr id="6"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814728" y="3298554"/>
            <a:ext cx="1509564" cy="111548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266329" y="3056551"/>
            <a:ext cx="1654472" cy="15024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85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Line 3"/>
          <p:cNvSpPr>
            <a:spLocks noChangeShapeType="1"/>
          </p:cNvSpPr>
          <p:nvPr/>
        </p:nvSpPr>
        <p:spPr bwMode="auto">
          <a:xfrm rot="10800000">
            <a:off x="1737637" y="3657777"/>
            <a:ext cx="2381532"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44" name="Line 4"/>
          <p:cNvSpPr>
            <a:spLocks noChangeShapeType="1"/>
          </p:cNvSpPr>
          <p:nvPr/>
        </p:nvSpPr>
        <p:spPr bwMode="auto">
          <a:xfrm rot="10800000">
            <a:off x="1742677" y="2965800"/>
            <a:ext cx="3558438"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45" name="Line 5"/>
          <p:cNvSpPr>
            <a:spLocks noChangeShapeType="1"/>
          </p:cNvSpPr>
          <p:nvPr/>
        </p:nvSpPr>
        <p:spPr bwMode="auto">
          <a:xfrm rot="10800000">
            <a:off x="1723776" y="2417511"/>
            <a:ext cx="4805907"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46" name="Line 6"/>
          <p:cNvSpPr>
            <a:spLocks noChangeShapeType="1"/>
          </p:cNvSpPr>
          <p:nvPr/>
        </p:nvSpPr>
        <p:spPr bwMode="auto">
          <a:xfrm rot="10800000">
            <a:off x="1735117" y="1825107"/>
            <a:ext cx="5995413"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47" name="Rectangle 9"/>
          <p:cNvSpPr>
            <a:spLocks noChangeArrowheads="1"/>
          </p:cNvSpPr>
          <p:nvPr/>
        </p:nvSpPr>
        <p:spPr bwMode="auto">
          <a:xfrm>
            <a:off x="6547324" y="1827629"/>
            <a:ext cx="1219748" cy="44619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nchor="ctr"/>
          <a:lstStyle/>
          <a:p>
            <a:pPr algn="l" defTabSz="879590"/>
            <a:endParaRPr lang="zh-CN" altLang="en-US" sz="1700">
              <a:solidFill>
                <a:srgbClr val="000000"/>
              </a:solidFill>
              <a:latin typeface="微软雅黑" pitchFamily="34" charset="-122"/>
              <a:ea typeface="微软雅黑" pitchFamily="34" charset="-122"/>
            </a:endParaRPr>
          </a:p>
        </p:txBody>
      </p:sp>
      <p:sp>
        <p:nvSpPr>
          <p:cNvPr id="48" name="Rectangle 10"/>
          <p:cNvSpPr>
            <a:spLocks noChangeArrowheads="1"/>
          </p:cNvSpPr>
          <p:nvPr/>
        </p:nvSpPr>
        <p:spPr bwMode="auto">
          <a:xfrm>
            <a:off x="5325056" y="2411210"/>
            <a:ext cx="1219748" cy="44619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nchor="ctr"/>
          <a:lstStyle/>
          <a:p>
            <a:pPr algn="l" defTabSz="879590"/>
            <a:endParaRPr lang="zh-CN" altLang="en-US" sz="1700">
              <a:solidFill>
                <a:srgbClr val="000000"/>
              </a:solidFill>
              <a:latin typeface="微软雅黑" pitchFamily="34" charset="-122"/>
              <a:ea typeface="微软雅黑" pitchFamily="34" charset="-122"/>
            </a:endParaRPr>
          </a:p>
        </p:txBody>
      </p:sp>
      <p:sp>
        <p:nvSpPr>
          <p:cNvPr id="49" name="Rectangle 11"/>
          <p:cNvSpPr>
            <a:spLocks noChangeArrowheads="1"/>
          </p:cNvSpPr>
          <p:nvPr/>
        </p:nvSpPr>
        <p:spPr bwMode="auto">
          <a:xfrm>
            <a:off x="4139331" y="2969581"/>
            <a:ext cx="1185725" cy="44619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nchor="ctr"/>
          <a:lstStyle/>
          <a:p>
            <a:pPr algn="l" defTabSz="879590"/>
            <a:endParaRPr lang="zh-CN" altLang="en-US" sz="1700">
              <a:solidFill>
                <a:srgbClr val="000000"/>
              </a:solidFill>
              <a:latin typeface="微软雅黑" pitchFamily="34" charset="-122"/>
              <a:ea typeface="微软雅黑" pitchFamily="34" charset="-122"/>
            </a:endParaRPr>
          </a:p>
        </p:txBody>
      </p:sp>
      <p:sp>
        <p:nvSpPr>
          <p:cNvPr id="50" name="Rectangle 12"/>
          <p:cNvSpPr>
            <a:spLocks noChangeArrowheads="1"/>
          </p:cNvSpPr>
          <p:nvPr/>
        </p:nvSpPr>
        <p:spPr bwMode="auto">
          <a:xfrm>
            <a:off x="2671348" y="3655256"/>
            <a:ext cx="1467982" cy="444933"/>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nchor="ctr"/>
          <a:lstStyle/>
          <a:p>
            <a:pPr algn="l" defTabSz="879590"/>
            <a:endParaRPr lang="zh-CN" altLang="en-US" sz="1700">
              <a:solidFill>
                <a:srgbClr val="000000"/>
              </a:solidFill>
              <a:latin typeface="微软雅黑" pitchFamily="34" charset="-122"/>
              <a:ea typeface="微软雅黑" pitchFamily="34" charset="-122"/>
            </a:endParaRPr>
          </a:p>
        </p:txBody>
      </p:sp>
      <p:sp>
        <p:nvSpPr>
          <p:cNvPr id="51" name="Line 13"/>
          <p:cNvSpPr>
            <a:spLocks noChangeShapeType="1"/>
          </p:cNvSpPr>
          <p:nvPr/>
        </p:nvSpPr>
        <p:spPr bwMode="auto">
          <a:xfrm>
            <a:off x="1730077" y="4115315"/>
            <a:ext cx="6105039" cy="0"/>
          </a:xfrm>
          <a:prstGeom prst="line">
            <a:avLst/>
          </a:prstGeom>
          <a:noFill/>
          <a:ln w="9525">
            <a:solidFill>
              <a:srgbClr val="0070C0"/>
            </a:solidFill>
            <a:round/>
            <a:headEnd/>
            <a:tailEnd type="triangle" w="med" len="med"/>
          </a:ln>
          <a:extLst/>
        </p:spPr>
        <p:txBody>
          <a:bodyPr lIns="72585" tIns="36293" rIns="72585" bIns="36293"/>
          <a:lstStyle/>
          <a:p>
            <a:pPr algn="l" fontAlgn="auto">
              <a:spcBef>
                <a:spcPts val="0"/>
              </a:spcBef>
              <a:spcAft>
                <a:spcPts val="0"/>
              </a:spcAft>
              <a:defRPr/>
            </a:pPr>
            <a:endParaRPr lang="zh-CN" altLang="en-US" sz="1400" kern="0" dirty="0">
              <a:solidFill>
                <a:schemeClr val="bg1"/>
              </a:solidFill>
              <a:latin typeface="微软雅黑" pitchFamily="34" charset="-122"/>
              <a:ea typeface="微软雅黑" pitchFamily="34" charset="-122"/>
            </a:endParaRPr>
          </a:p>
        </p:txBody>
      </p:sp>
      <p:sp>
        <p:nvSpPr>
          <p:cNvPr id="52" name="Line 14"/>
          <p:cNvSpPr>
            <a:spLocks noChangeShapeType="1"/>
          </p:cNvSpPr>
          <p:nvPr/>
        </p:nvSpPr>
        <p:spPr bwMode="auto">
          <a:xfrm rot="16200000">
            <a:off x="240875" y="2627373"/>
            <a:ext cx="2978403" cy="0"/>
          </a:xfrm>
          <a:prstGeom prst="line">
            <a:avLst/>
          </a:prstGeom>
          <a:noFill/>
          <a:ln w="9525">
            <a:solidFill>
              <a:srgbClr val="0070C0"/>
            </a:solidFill>
            <a:round/>
            <a:headEnd/>
            <a:tailEnd type="triangle" w="med" len="me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3" name="Line 15"/>
          <p:cNvSpPr>
            <a:spLocks noChangeShapeType="1"/>
          </p:cNvSpPr>
          <p:nvPr/>
        </p:nvSpPr>
        <p:spPr bwMode="auto">
          <a:xfrm flipV="1">
            <a:off x="1733856" y="1183547"/>
            <a:ext cx="6105040" cy="2924205"/>
          </a:xfrm>
          <a:prstGeom prst="line">
            <a:avLst/>
          </a:prstGeom>
          <a:noFill/>
          <a:ln w="38100">
            <a:solidFill>
              <a:srgbClr val="0070C0"/>
            </a:solidFill>
            <a:round/>
            <a:headEnd/>
            <a:tailEnd type="triangle" w="med" len="me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4" name="Line 16"/>
          <p:cNvSpPr>
            <a:spLocks noChangeShapeType="1"/>
          </p:cNvSpPr>
          <p:nvPr/>
        </p:nvSpPr>
        <p:spPr bwMode="auto">
          <a:xfrm rot="16200000">
            <a:off x="1186557" y="2628003"/>
            <a:ext cx="2979664"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5" name="Line 17"/>
          <p:cNvSpPr>
            <a:spLocks noChangeShapeType="1"/>
          </p:cNvSpPr>
          <p:nvPr/>
        </p:nvSpPr>
        <p:spPr bwMode="auto">
          <a:xfrm rot="16200000">
            <a:off x="2646978" y="2628003"/>
            <a:ext cx="2979664"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6" name="Line 18"/>
          <p:cNvSpPr>
            <a:spLocks noChangeShapeType="1"/>
          </p:cNvSpPr>
          <p:nvPr/>
        </p:nvSpPr>
        <p:spPr bwMode="auto">
          <a:xfrm rot="16200000">
            <a:off x="3835224" y="2628003"/>
            <a:ext cx="2979664"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sp>
        <p:nvSpPr>
          <p:cNvPr id="57" name="Line 19"/>
          <p:cNvSpPr>
            <a:spLocks noChangeShapeType="1"/>
          </p:cNvSpPr>
          <p:nvPr/>
        </p:nvSpPr>
        <p:spPr bwMode="auto">
          <a:xfrm rot="16200000">
            <a:off x="5054972" y="2628003"/>
            <a:ext cx="2979664" cy="0"/>
          </a:xfrm>
          <a:prstGeom prst="line">
            <a:avLst/>
          </a:prstGeom>
          <a:noFill/>
          <a:ln w="9525">
            <a:solidFill>
              <a:srgbClr val="0070C0"/>
            </a:solidFill>
            <a:round/>
            <a:headEnd/>
            <a:tailEnd/>
          </a:ln>
          <a:extLst/>
        </p:spPr>
        <p:txBody>
          <a:bodyPr lIns="72585" tIns="36293" rIns="72585" bIns="36293"/>
          <a:lstStyle/>
          <a:p>
            <a:pPr algn="l" fontAlgn="auto">
              <a:spcBef>
                <a:spcPts val="0"/>
              </a:spcBef>
              <a:spcAft>
                <a:spcPts val="0"/>
              </a:spcAft>
              <a:defRPr/>
            </a:pPr>
            <a:endParaRPr lang="zh-CN" altLang="en-US" sz="1400" kern="0" dirty="0">
              <a:solidFill>
                <a:sysClr val="windowText" lastClr="000000"/>
              </a:solidFill>
              <a:latin typeface="微软雅黑" pitchFamily="34" charset="-122"/>
              <a:ea typeface="微软雅黑" pitchFamily="34" charset="-122"/>
            </a:endParaRPr>
          </a:p>
        </p:txBody>
      </p:sp>
      <p:grpSp>
        <p:nvGrpSpPr>
          <p:cNvPr id="58" name="Group 20"/>
          <p:cNvGrpSpPr>
            <a:grpSpLocks/>
          </p:cNvGrpSpPr>
          <p:nvPr/>
        </p:nvGrpSpPr>
        <p:grpSpPr bwMode="auto">
          <a:xfrm>
            <a:off x="2442015" y="3467452"/>
            <a:ext cx="478827" cy="419724"/>
            <a:chOff x="0" y="0"/>
            <a:chExt cx="784" cy="765"/>
          </a:xfrm>
        </p:grpSpPr>
        <p:grpSp>
          <p:nvGrpSpPr>
            <p:cNvPr id="206874" name="Group 21"/>
            <p:cNvGrpSpPr>
              <a:grpSpLocks/>
            </p:cNvGrpSpPr>
            <p:nvPr/>
          </p:nvGrpSpPr>
          <p:grpSpPr bwMode="auto">
            <a:xfrm>
              <a:off x="0" y="0"/>
              <a:ext cx="784" cy="765"/>
              <a:chOff x="0" y="0"/>
              <a:chExt cx="1042" cy="1019"/>
            </a:xfrm>
          </p:grpSpPr>
          <p:grpSp>
            <p:nvGrpSpPr>
              <p:cNvPr id="206875" name="Group 22"/>
              <p:cNvGrpSpPr>
                <a:grpSpLocks/>
              </p:cNvGrpSpPr>
              <p:nvPr/>
            </p:nvGrpSpPr>
            <p:grpSpPr bwMode="auto">
              <a:xfrm>
                <a:off x="0" y="0"/>
                <a:ext cx="1042" cy="1019"/>
                <a:chOff x="0" y="0"/>
                <a:chExt cx="1042" cy="1019"/>
              </a:xfrm>
            </p:grpSpPr>
            <p:pic>
              <p:nvPicPr>
                <p:cNvPr id="206876" name="Picture 23" descr="circuler_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Oval 24"/>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lIns="110758" tIns="55379" rIns="110758" bIns="55379" anchor="ctr"/>
                <a:lstStyle/>
                <a:p>
                  <a:pPr algn="l" defTabSz="879590"/>
                  <a:endParaRPr lang="zh-CN" altLang="en-US" sz="1700">
                    <a:solidFill>
                      <a:srgbClr val="000000"/>
                    </a:solidFill>
                    <a:latin typeface="Impact" pitchFamily="34" charset="0"/>
                    <a:ea typeface="微软雅黑" pitchFamily="34" charset="-122"/>
                  </a:endParaRPr>
                </a:p>
              </p:txBody>
            </p:sp>
          </p:grpSp>
          <p:pic>
            <p:nvPicPr>
              <p:cNvPr id="206878" name="Picture 25"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6879" name="WordArt 26"/>
            <p:cNvSpPr>
              <a:spLocks noChangeArrowheads="1" noChangeShapeType="1"/>
            </p:cNvSpPr>
            <p:nvPr/>
          </p:nvSpPr>
          <p:spPr bwMode="auto">
            <a:xfrm>
              <a:off x="288" y="227"/>
              <a:ext cx="157" cy="29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a:solidFill>
                    <a:srgbClr val="646464"/>
                  </a:solidFill>
                  <a:latin typeface="Impact"/>
                </a:rPr>
                <a:t>1</a:t>
              </a:r>
              <a:endParaRPr lang="zh-CN" altLang="en-US" sz="1900" kern="10">
                <a:solidFill>
                  <a:srgbClr val="646464"/>
                </a:solidFill>
                <a:latin typeface="Impact"/>
              </a:endParaRPr>
            </a:p>
          </p:txBody>
        </p:sp>
      </p:grpSp>
      <p:grpSp>
        <p:nvGrpSpPr>
          <p:cNvPr id="65" name="Group 27"/>
          <p:cNvGrpSpPr>
            <a:grpSpLocks/>
          </p:cNvGrpSpPr>
          <p:nvPr/>
        </p:nvGrpSpPr>
        <p:grpSpPr bwMode="auto">
          <a:xfrm>
            <a:off x="3891096" y="2709931"/>
            <a:ext cx="480087" cy="419725"/>
            <a:chOff x="0" y="0"/>
            <a:chExt cx="302" cy="294"/>
          </a:xfrm>
        </p:grpSpPr>
        <p:grpSp>
          <p:nvGrpSpPr>
            <p:cNvPr id="206881" name="Group 28"/>
            <p:cNvGrpSpPr>
              <a:grpSpLocks/>
            </p:cNvGrpSpPr>
            <p:nvPr/>
          </p:nvGrpSpPr>
          <p:grpSpPr bwMode="auto">
            <a:xfrm>
              <a:off x="0" y="0"/>
              <a:ext cx="302" cy="294"/>
              <a:chOff x="0" y="0"/>
              <a:chExt cx="1042" cy="1019"/>
            </a:xfrm>
          </p:grpSpPr>
          <p:grpSp>
            <p:nvGrpSpPr>
              <p:cNvPr id="206882" name="Group 29"/>
              <p:cNvGrpSpPr>
                <a:grpSpLocks/>
              </p:cNvGrpSpPr>
              <p:nvPr/>
            </p:nvGrpSpPr>
            <p:grpSpPr bwMode="auto">
              <a:xfrm>
                <a:off x="0" y="0"/>
                <a:ext cx="1042" cy="1019"/>
                <a:chOff x="0" y="0"/>
                <a:chExt cx="1042" cy="1019"/>
              </a:xfrm>
            </p:grpSpPr>
            <p:pic>
              <p:nvPicPr>
                <p:cNvPr id="206883" name="Picture 30" descr="circuler_1"/>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Oval 31"/>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lIns="110758" tIns="55379" rIns="110758" bIns="55379" anchor="ctr"/>
                <a:lstStyle/>
                <a:p>
                  <a:pPr algn="l" defTabSz="879590"/>
                  <a:endParaRPr lang="zh-CN" altLang="en-US" sz="1700">
                    <a:solidFill>
                      <a:srgbClr val="000000"/>
                    </a:solidFill>
                    <a:latin typeface="Impact" pitchFamily="34" charset="0"/>
                    <a:ea typeface="微软雅黑" pitchFamily="34" charset="-122"/>
                  </a:endParaRPr>
                </a:p>
              </p:txBody>
            </p:sp>
          </p:grpSp>
          <p:pic>
            <p:nvPicPr>
              <p:cNvPr id="206885" name="Picture 32"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6886" name="WordArt 33"/>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a:solidFill>
                    <a:srgbClr val="646464"/>
                  </a:solidFill>
                  <a:latin typeface="Impact"/>
                </a:rPr>
                <a:t>2</a:t>
              </a:r>
              <a:endParaRPr lang="zh-CN" altLang="en-US" sz="1900" kern="10">
                <a:solidFill>
                  <a:srgbClr val="646464"/>
                </a:solidFill>
                <a:latin typeface="Impact"/>
              </a:endParaRPr>
            </a:p>
          </p:txBody>
        </p:sp>
      </p:grpSp>
      <p:grpSp>
        <p:nvGrpSpPr>
          <p:cNvPr id="72" name="Group 34"/>
          <p:cNvGrpSpPr>
            <a:grpSpLocks/>
          </p:cNvGrpSpPr>
          <p:nvPr/>
        </p:nvGrpSpPr>
        <p:grpSpPr bwMode="auto">
          <a:xfrm>
            <a:off x="5021380" y="2131393"/>
            <a:ext cx="607354" cy="534424"/>
            <a:chOff x="0" y="0"/>
            <a:chExt cx="300" cy="294"/>
          </a:xfrm>
        </p:grpSpPr>
        <p:grpSp>
          <p:nvGrpSpPr>
            <p:cNvPr id="206888" name="Group 35"/>
            <p:cNvGrpSpPr>
              <a:grpSpLocks/>
            </p:cNvGrpSpPr>
            <p:nvPr/>
          </p:nvGrpSpPr>
          <p:grpSpPr bwMode="auto">
            <a:xfrm>
              <a:off x="0" y="0"/>
              <a:ext cx="300" cy="294"/>
              <a:chOff x="0" y="0"/>
              <a:chExt cx="1035" cy="1019"/>
            </a:xfrm>
          </p:grpSpPr>
          <p:sp>
            <p:nvSpPr>
              <p:cNvPr id="75" name="Oval 38"/>
              <p:cNvSpPr>
                <a:spLocks noChangeArrowheads="1"/>
              </p:cNvSpPr>
              <p:nvPr/>
            </p:nvSpPr>
            <p:spPr bwMode="auto">
              <a:xfrm>
                <a:off x="0" y="0"/>
                <a:ext cx="1035" cy="1019"/>
              </a:xfrm>
              <a:prstGeom prst="ellipse">
                <a:avLst/>
              </a:prstGeom>
              <a:gradFill rotWithShape="1">
                <a:gsLst>
                  <a:gs pos="0">
                    <a:srgbClr val="7DADFF"/>
                  </a:gs>
                  <a:gs pos="100000">
                    <a:srgbClr val="2676FF"/>
                  </a:gs>
                </a:gsLst>
                <a:path path="shape">
                  <a:fillToRect l="50000" t="50000" r="50000" b="50000"/>
                </a:path>
              </a:gradFill>
              <a:ln w="9525">
                <a:solidFill>
                  <a:srgbClr val="2676FF"/>
                </a:solidFill>
                <a:round/>
                <a:headEnd/>
                <a:tailEnd/>
              </a:ln>
            </p:spPr>
            <p:txBody>
              <a:bodyPr wrap="none" lIns="110758" tIns="55379" rIns="110758" bIns="55379" anchor="ctr"/>
              <a:lstStyle/>
              <a:p>
                <a:pPr defTabSz="879590"/>
                <a:endParaRPr lang="zh-CN" altLang="en-US" sz="3100" b="1">
                  <a:solidFill>
                    <a:srgbClr val="FFFFFF"/>
                  </a:solidFill>
                  <a:latin typeface="微软雅黑" pitchFamily="34" charset="-122"/>
                  <a:ea typeface="微软雅黑" pitchFamily="34" charset="-122"/>
                </a:endParaRPr>
              </a:p>
            </p:txBody>
          </p:sp>
          <p:pic>
            <p:nvPicPr>
              <p:cNvPr id="206890" name="Picture 39"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6891" name="WordArt 40"/>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a:solidFill>
                    <a:srgbClr val="FFFFFF"/>
                  </a:solidFill>
                  <a:latin typeface="Impact"/>
                </a:rPr>
                <a:t>3</a:t>
              </a:r>
              <a:endParaRPr lang="zh-CN" altLang="en-US" sz="1900" kern="10">
                <a:solidFill>
                  <a:srgbClr val="FFFFFF"/>
                </a:solidFill>
                <a:latin typeface="Impact"/>
              </a:endParaRPr>
            </a:p>
          </p:txBody>
        </p:sp>
      </p:grpSp>
      <p:grpSp>
        <p:nvGrpSpPr>
          <p:cNvPr id="77" name="Group 41"/>
          <p:cNvGrpSpPr>
            <a:grpSpLocks/>
          </p:cNvGrpSpPr>
          <p:nvPr/>
        </p:nvGrpSpPr>
        <p:grpSpPr bwMode="auto">
          <a:xfrm>
            <a:off x="6314211" y="1598229"/>
            <a:ext cx="478827" cy="419725"/>
            <a:chOff x="0" y="0"/>
            <a:chExt cx="302" cy="294"/>
          </a:xfrm>
        </p:grpSpPr>
        <p:grpSp>
          <p:nvGrpSpPr>
            <p:cNvPr id="206893" name="Group 42"/>
            <p:cNvGrpSpPr>
              <a:grpSpLocks/>
            </p:cNvGrpSpPr>
            <p:nvPr/>
          </p:nvGrpSpPr>
          <p:grpSpPr bwMode="auto">
            <a:xfrm>
              <a:off x="0" y="0"/>
              <a:ext cx="302" cy="294"/>
              <a:chOff x="0" y="0"/>
              <a:chExt cx="1042" cy="1019"/>
            </a:xfrm>
          </p:grpSpPr>
          <p:grpSp>
            <p:nvGrpSpPr>
              <p:cNvPr id="206894" name="Group 43"/>
              <p:cNvGrpSpPr>
                <a:grpSpLocks/>
              </p:cNvGrpSpPr>
              <p:nvPr/>
            </p:nvGrpSpPr>
            <p:grpSpPr bwMode="auto">
              <a:xfrm>
                <a:off x="0" y="0"/>
                <a:ext cx="1042" cy="1019"/>
                <a:chOff x="0" y="0"/>
                <a:chExt cx="1042" cy="1019"/>
              </a:xfrm>
            </p:grpSpPr>
            <p:pic>
              <p:nvPicPr>
                <p:cNvPr id="206895" name="Picture 44" descr="circuler_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Oval 45"/>
                <p:cNvSpPr>
                  <a:spLocks noChangeArrowheads="1"/>
                </p:cNvSpPr>
                <p:nvPr/>
              </p:nvSpPr>
              <p:spPr bwMode="auto">
                <a:xfrm>
                  <a:off x="0" y="0"/>
                  <a:ext cx="1035"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lIns="110758" tIns="55379" rIns="110758" bIns="55379" anchor="ctr"/>
                <a:lstStyle/>
                <a:p>
                  <a:pPr algn="l" defTabSz="879590"/>
                  <a:endParaRPr lang="zh-CN" altLang="en-US" sz="1700">
                    <a:solidFill>
                      <a:srgbClr val="000000"/>
                    </a:solidFill>
                    <a:latin typeface="Impact" pitchFamily="34" charset="0"/>
                    <a:ea typeface="微软雅黑" pitchFamily="34" charset="-122"/>
                  </a:endParaRPr>
                </a:p>
              </p:txBody>
            </p:sp>
          </p:grpSp>
          <p:pic>
            <p:nvPicPr>
              <p:cNvPr id="206897" name="Picture 46"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6898" name="WordArt 47"/>
            <p:cNvSpPr>
              <a:spLocks noChangeArrowheads="1" noChangeShapeType="1"/>
            </p:cNvSpPr>
            <p:nvPr/>
          </p:nvSpPr>
          <p:spPr bwMode="auto">
            <a:xfrm>
              <a:off x="111" y="87"/>
              <a:ext cx="78" cy="11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1900" kern="10">
                  <a:solidFill>
                    <a:srgbClr val="646464"/>
                  </a:solidFill>
                  <a:latin typeface="Impact"/>
                </a:rPr>
                <a:t>4</a:t>
              </a:r>
              <a:endParaRPr lang="zh-CN" altLang="en-US" sz="1900" kern="10">
                <a:solidFill>
                  <a:srgbClr val="646464"/>
                </a:solidFill>
                <a:latin typeface="Impact"/>
              </a:endParaRPr>
            </a:p>
          </p:txBody>
        </p:sp>
      </p:grpSp>
      <p:sp>
        <p:nvSpPr>
          <p:cNvPr id="84" name="Rectangle 48"/>
          <p:cNvSpPr>
            <a:spLocks noChangeArrowheads="1"/>
          </p:cNvSpPr>
          <p:nvPr/>
        </p:nvSpPr>
        <p:spPr bwMode="auto">
          <a:xfrm>
            <a:off x="2677649" y="3661558"/>
            <a:ext cx="1450340" cy="458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defTabSz="879590">
              <a:lnSpc>
                <a:spcPct val="150000"/>
              </a:lnSpc>
            </a:pPr>
            <a:r>
              <a:rPr lang="zh-CN" altLang="en-US" sz="1000">
                <a:solidFill>
                  <a:srgbClr val="002060"/>
                </a:solidFill>
                <a:latin typeface="微软雅黑" pitchFamily="34" charset="-122"/>
                <a:ea typeface="微软雅黑" pitchFamily="34" charset="-122"/>
              </a:rPr>
              <a:t>单击此处添加</a:t>
            </a:r>
          </a:p>
          <a:p>
            <a:pPr defTabSz="879590">
              <a:lnSpc>
                <a:spcPct val="150000"/>
              </a:lnSpc>
            </a:pPr>
            <a:r>
              <a:rPr lang="zh-CN" altLang="en-US" sz="1000">
                <a:solidFill>
                  <a:srgbClr val="002060"/>
                </a:solidFill>
                <a:latin typeface="微软雅黑" pitchFamily="34" charset="-122"/>
                <a:ea typeface="微软雅黑" pitchFamily="34" charset="-122"/>
              </a:rPr>
              <a:t>段落文字内容</a:t>
            </a:r>
          </a:p>
        </p:txBody>
      </p:sp>
      <p:sp>
        <p:nvSpPr>
          <p:cNvPr id="85" name="Rectangle 49"/>
          <p:cNvSpPr>
            <a:spLocks noChangeArrowheads="1"/>
          </p:cNvSpPr>
          <p:nvPr/>
        </p:nvSpPr>
        <p:spPr bwMode="auto">
          <a:xfrm>
            <a:off x="4134290" y="2965799"/>
            <a:ext cx="1198326" cy="458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defTabSz="879590">
              <a:lnSpc>
                <a:spcPct val="150000"/>
              </a:lnSpc>
            </a:pPr>
            <a:r>
              <a:rPr lang="zh-CN" altLang="en-US" sz="1000">
                <a:solidFill>
                  <a:srgbClr val="002060"/>
                </a:solidFill>
                <a:latin typeface="微软雅黑" pitchFamily="34" charset="-122"/>
                <a:ea typeface="微软雅黑" pitchFamily="34" charset="-122"/>
              </a:rPr>
              <a:t>单击此处添加</a:t>
            </a:r>
          </a:p>
          <a:p>
            <a:pPr defTabSz="879590">
              <a:lnSpc>
                <a:spcPct val="150000"/>
              </a:lnSpc>
            </a:pPr>
            <a:r>
              <a:rPr lang="zh-CN" altLang="en-US" sz="1000">
                <a:solidFill>
                  <a:srgbClr val="002060"/>
                </a:solidFill>
                <a:latin typeface="微软雅黑" pitchFamily="34" charset="-122"/>
                <a:ea typeface="微软雅黑" pitchFamily="34" charset="-122"/>
              </a:rPr>
              <a:t>段落文字内容</a:t>
            </a:r>
          </a:p>
        </p:txBody>
      </p:sp>
      <p:sp>
        <p:nvSpPr>
          <p:cNvPr id="86" name="Rectangle 50"/>
          <p:cNvSpPr>
            <a:spLocks noChangeArrowheads="1"/>
          </p:cNvSpPr>
          <p:nvPr/>
        </p:nvSpPr>
        <p:spPr bwMode="auto">
          <a:xfrm>
            <a:off x="5442243" y="2417511"/>
            <a:ext cx="1198326" cy="458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defTabSz="879590">
              <a:lnSpc>
                <a:spcPct val="150000"/>
              </a:lnSpc>
            </a:pPr>
            <a:r>
              <a:rPr lang="zh-CN" altLang="en-US" sz="1000">
                <a:solidFill>
                  <a:srgbClr val="002060"/>
                </a:solidFill>
                <a:latin typeface="微软雅黑" pitchFamily="34" charset="-122"/>
                <a:ea typeface="微软雅黑" pitchFamily="34" charset="-122"/>
              </a:rPr>
              <a:t>单击此处添加</a:t>
            </a:r>
          </a:p>
          <a:p>
            <a:pPr defTabSz="879590">
              <a:lnSpc>
                <a:spcPct val="150000"/>
              </a:lnSpc>
            </a:pPr>
            <a:r>
              <a:rPr lang="zh-CN" altLang="en-US" sz="1000">
                <a:solidFill>
                  <a:srgbClr val="002060"/>
                </a:solidFill>
                <a:latin typeface="微软雅黑" pitchFamily="34" charset="-122"/>
                <a:ea typeface="微软雅黑" pitchFamily="34" charset="-122"/>
              </a:rPr>
              <a:t>段落文字内容</a:t>
            </a:r>
          </a:p>
        </p:txBody>
      </p:sp>
      <p:sp>
        <p:nvSpPr>
          <p:cNvPr id="87" name="Rectangle 51"/>
          <p:cNvSpPr>
            <a:spLocks noChangeArrowheads="1"/>
          </p:cNvSpPr>
          <p:nvPr/>
        </p:nvSpPr>
        <p:spPr bwMode="auto">
          <a:xfrm>
            <a:off x="6554884" y="1821326"/>
            <a:ext cx="1199587" cy="458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defTabSz="879590">
              <a:lnSpc>
                <a:spcPct val="150000"/>
              </a:lnSpc>
            </a:pPr>
            <a:r>
              <a:rPr lang="zh-CN" altLang="en-US" sz="1000">
                <a:solidFill>
                  <a:srgbClr val="002060"/>
                </a:solidFill>
                <a:latin typeface="微软雅黑" pitchFamily="34" charset="-122"/>
                <a:ea typeface="微软雅黑" pitchFamily="34" charset="-122"/>
              </a:rPr>
              <a:t>单击此处添加</a:t>
            </a:r>
          </a:p>
          <a:p>
            <a:pPr defTabSz="879590">
              <a:lnSpc>
                <a:spcPct val="150000"/>
              </a:lnSpc>
            </a:pPr>
            <a:r>
              <a:rPr lang="zh-CN" altLang="en-US" sz="1000">
                <a:solidFill>
                  <a:srgbClr val="002060"/>
                </a:solidFill>
                <a:latin typeface="微软雅黑" pitchFamily="34" charset="-122"/>
                <a:ea typeface="微软雅黑" pitchFamily="34" charset="-122"/>
              </a:rPr>
              <a:t>段落文字内容</a:t>
            </a:r>
          </a:p>
        </p:txBody>
      </p:sp>
      <p:sp>
        <p:nvSpPr>
          <p:cNvPr id="88" name="Text Box 52"/>
          <p:cNvSpPr txBox="1">
            <a:spLocks noChangeArrowheads="1"/>
          </p:cNvSpPr>
          <p:nvPr/>
        </p:nvSpPr>
        <p:spPr bwMode="auto">
          <a:xfrm>
            <a:off x="1245547" y="1120526"/>
            <a:ext cx="439167" cy="67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zh-CN" altLang="en-US" sz="1700" b="1">
                <a:solidFill>
                  <a:srgbClr val="0070C0"/>
                </a:solidFill>
                <a:latin typeface="微软雅黑" pitchFamily="34" charset="-122"/>
                <a:ea typeface="微软雅黑" pitchFamily="34" charset="-122"/>
              </a:rPr>
              <a:t>标题</a:t>
            </a:r>
          </a:p>
        </p:txBody>
      </p:sp>
      <p:sp>
        <p:nvSpPr>
          <p:cNvPr id="89" name="Text Box 53"/>
          <p:cNvSpPr txBox="1">
            <a:spLocks noChangeArrowheads="1"/>
          </p:cNvSpPr>
          <p:nvPr/>
        </p:nvSpPr>
        <p:spPr bwMode="auto">
          <a:xfrm>
            <a:off x="2299628" y="4127919"/>
            <a:ext cx="749741"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0070C0"/>
                </a:solidFill>
                <a:latin typeface="Impact" pitchFamily="34" charset="0"/>
                <a:ea typeface="微软雅黑" pitchFamily="34" charset="-122"/>
              </a:rPr>
              <a:t>2012</a:t>
            </a:r>
          </a:p>
        </p:txBody>
      </p:sp>
      <p:sp>
        <p:nvSpPr>
          <p:cNvPr id="90" name="Text Box 54"/>
          <p:cNvSpPr txBox="1">
            <a:spLocks noChangeArrowheads="1"/>
          </p:cNvSpPr>
          <p:nvPr/>
        </p:nvSpPr>
        <p:spPr bwMode="auto">
          <a:xfrm>
            <a:off x="3757529" y="4127919"/>
            <a:ext cx="749742"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0070C0"/>
                </a:solidFill>
                <a:latin typeface="Impact" pitchFamily="34" charset="0"/>
                <a:ea typeface="微软雅黑" pitchFamily="34" charset="-122"/>
              </a:rPr>
              <a:t>2013</a:t>
            </a:r>
          </a:p>
        </p:txBody>
      </p:sp>
      <p:sp>
        <p:nvSpPr>
          <p:cNvPr id="91" name="Text Box 55"/>
          <p:cNvSpPr txBox="1">
            <a:spLocks noChangeArrowheads="1"/>
          </p:cNvSpPr>
          <p:nvPr/>
        </p:nvSpPr>
        <p:spPr bwMode="auto">
          <a:xfrm>
            <a:off x="4948295" y="4127919"/>
            <a:ext cx="749741"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0070C0"/>
                </a:solidFill>
                <a:latin typeface="Impact" pitchFamily="34" charset="0"/>
                <a:ea typeface="微软雅黑" pitchFamily="34" charset="-122"/>
              </a:rPr>
              <a:t>2014</a:t>
            </a:r>
          </a:p>
        </p:txBody>
      </p:sp>
      <p:sp>
        <p:nvSpPr>
          <p:cNvPr id="92" name="Text Box 56"/>
          <p:cNvSpPr txBox="1">
            <a:spLocks noChangeArrowheads="1"/>
          </p:cNvSpPr>
          <p:nvPr/>
        </p:nvSpPr>
        <p:spPr bwMode="auto">
          <a:xfrm>
            <a:off x="6163003" y="4127919"/>
            <a:ext cx="749741"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spcBef>
                <a:spcPct val="50000"/>
              </a:spcBef>
            </a:pPr>
            <a:r>
              <a:rPr lang="en-US" altLang="zh-CN" sz="1700">
                <a:solidFill>
                  <a:srgbClr val="0070C0"/>
                </a:solidFill>
                <a:latin typeface="Impact" pitchFamily="34" charset="0"/>
                <a:ea typeface="微软雅黑" pitchFamily="34" charset="-122"/>
              </a:rPr>
              <a:t>2015</a:t>
            </a:r>
          </a:p>
        </p:txBody>
      </p:sp>
      <p:grpSp>
        <p:nvGrpSpPr>
          <p:cNvPr id="206908" name="Group 60"/>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6912" name="Picture 64" descr="1"/>
          <p:cNvPicPr>
            <a:picLocks noChangeAspect="1" noChangeArrowheads="1"/>
          </p:cNvPicPr>
          <p:nvPr/>
        </p:nvPicPr>
        <p:blipFill>
          <a:blip r:embed="rId7"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椭圆 10"/>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604070" y="3446025"/>
            <a:ext cx="5573289" cy="1481009"/>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Group 5"/>
          <p:cNvGrpSpPr>
            <a:grpSpLocks/>
          </p:cNvGrpSpPr>
          <p:nvPr/>
        </p:nvGrpSpPr>
        <p:grpSpPr bwMode="auto">
          <a:xfrm>
            <a:off x="1229829" y="2958237"/>
            <a:ext cx="3526936" cy="1070107"/>
            <a:chOff x="0" y="0"/>
            <a:chExt cx="4236496" cy="1427243"/>
          </a:xfrm>
        </p:grpSpPr>
        <p:pic>
          <p:nvPicPr>
            <p:cNvPr id="25" name="Freeform 12"/>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7969" y="609696"/>
              <a:ext cx="4283017" cy="819531"/>
            </a:xfrm>
            <a:prstGeom prst="rect">
              <a:avLst/>
            </a:prstGeom>
            <a:noFill/>
            <a:extLst>
              <a:ext uri="{909E8E84-426E-40DD-AFC4-6F175D3DCCD1}">
                <a14:hiddenFill xmlns:a14="http://schemas.microsoft.com/office/drawing/2010/main">
                  <a:solidFill>
                    <a:srgbClr val="FFFFFF"/>
                  </a:solidFill>
                </a14:hiddenFill>
              </a:ext>
            </a:extLst>
          </p:spPr>
        </p:pic>
        <p:pic>
          <p:nvPicPr>
            <p:cNvPr id="26" name="Freeform 12"/>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0648" y="346275"/>
              <a:ext cx="4275696" cy="804897"/>
            </a:xfrm>
            <a:prstGeom prst="rect">
              <a:avLst/>
            </a:prstGeom>
            <a:noFill/>
            <a:extLst>
              <a:ext uri="{909E8E84-426E-40DD-AFC4-6F175D3DCCD1}">
                <a14:hiddenFill xmlns:a14="http://schemas.microsoft.com/office/drawing/2010/main">
                  <a:solidFill>
                    <a:srgbClr val="FFFFFF"/>
                  </a:solidFill>
                </a14:hiddenFill>
              </a:ext>
            </a:extLst>
          </p:spPr>
        </p:pic>
        <p:sp>
          <p:nvSpPr>
            <p:cNvPr id="27" name="任意多边形 7"/>
            <p:cNvSpPr>
              <a:spLocks/>
            </p:cNvSpPr>
            <p:nvPr/>
          </p:nvSpPr>
          <p:spPr bwMode="auto">
            <a:xfrm>
              <a:off x="5501" y="1036179"/>
              <a:ext cx="1504411" cy="391064"/>
            </a:xfrm>
            <a:custGeom>
              <a:avLst/>
              <a:gdLst>
                <a:gd name="T0" fmla="*/ 1518249 w 1518249"/>
                <a:gd name="T1" fmla="*/ 0 h 391064"/>
                <a:gd name="T2" fmla="*/ 1518249 w 1518249"/>
                <a:gd name="T3" fmla="*/ 276045 h 391064"/>
                <a:gd name="T4" fmla="*/ 0 w 1518249"/>
                <a:gd name="T5" fmla="*/ 391064 h 391064"/>
                <a:gd name="T6" fmla="*/ 0 w 1518249"/>
                <a:gd name="T7" fmla="*/ 97766 h 391064"/>
                <a:gd name="T8" fmla="*/ 1518249 w 1518249"/>
                <a:gd name="T9" fmla="*/ 0 h 391064"/>
              </a:gdLst>
              <a:ahLst/>
              <a:cxnLst>
                <a:cxn ang="0">
                  <a:pos x="T0" y="T1"/>
                </a:cxn>
                <a:cxn ang="0">
                  <a:pos x="T2" y="T3"/>
                </a:cxn>
                <a:cxn ang="0">
                  <a:pos x="T4" y="T5"/>
                </a:cxn>
                <a:cxn ang="0">
                  <a:pos x="T6" y="T7"/>
                </a:cxn>
                <a:cxn ang="0">
                  <a:pos x="T8" y="T9"/>
                </a:cxn>
              </a:cxnLst>
              <a:rect l="0" t="0" r="r" b="b"/>
              <a:pathLst>
                <a:path w="1518249" h="391064">
                  <a:moveTo>
                    <a:pt x="1518249" y="0"/>
                  </a:moveTo>
                  <a:lnTo>
                    <a:pt x="1518249" y="276045"/>
                  </a:lnTo>
                  <a:lnTo>
                    <a:pt x="0" y="391064"/>
                  </a:lnTo>
                  <a:lnTo>
                    <a:pt x="0" y="97766"/>
                  </a:lnTo>
                  <a:lnTo>
                    <a:pt x="1518249" y="0"/>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fontAlgn="auto">
                <a:spcBef>
                  <a:spcPts val="0"/>
                </a:spcBef>
                <a:spcAft>
                  <a:spcPts val="0"/>
                </a:spcAft>
                <a:defRPr/>
              </a:pPr>
              <a:endParaRPr lang="zh-CN" altLang="en-US" sz="1400" kern="0">
                <a:solidFill>
                  <a:prstClr val="white"/>
                </a:solidFill>
                <a:latin typeface="Calibri"/>
                <a:ea typeface="微软雅黑" pitchFamily="34" charset="-122"/>
              </a:endParaRPr>
            </a:p>
          </p:txBody>
        </p:sp>
        <p:pic>
          <p:nvPicPr>
            <p:cNvPr id="28" name="任意多边形 8"/>
            <p:cNvPicPr>
              <a:picLocks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3640051" y="690186"/>
              <a:ext cx="600355" cy="5414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10"/>
          <p:cNvGrpSpPr>
            <a:grpSpLocks/>
          </p:cNvGrpSpPr>
          <p:nvPr/>
        </p:nvGrpSpPr>
        <p:grpSpPr bwMode="auto">
          <a:xfrm>
            <a:off x="4431666" y="3439722"/>
            <a:ext cx="3286263" cy="826844"/>
            <a:chOff x="0" y="0"/>
            <a:chExt cx="4230687" cy="1183415"/>
          </a:xfrm>
        </p:grpSpPr>
        <p:pic>
          <p:nvPicPr>
            <p:cNvPr id="30" name="任意多边形 10"/>
            <p:cNvPicPr>
              <a:picLocks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714854" y="59357"/>
              <a:ext cx="337474" cy="604338"/>
            </a:xfrm>
            <a:prstGeom prst="rect">
              <a:avLst/>
            </a:prstGeom>
            <a:noFill/>
            <a:extLst>
              <a:ext uri="{909E8E84-426E-40DD-AFC4-6F175D3DCCD1}">
                <a14:hiddenFill xmlns:a14="http://schemas.microsoft.com/office/drawing/2010/main">
                  <a:solidFill>
                    <a:srgbClr val="FFFFFF"/>
                  </a:solidFill>
                </a14:hiddenFill>
              </a:ext>
            </a:extLst>
          </p:spPr>
        </p:pic>
        <p:pic>
          <p:nvPicPr>
            <p:cNvPr id="31" name="Freeform 7"/>
            <p:cNvPicPr>
              <a:picLocks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4178" y="-26977"/>
              <a:ext cx="4277286" cy="1232223"/>
            </a:xfrm>
            <a:prstGeom prst="rect">
              <a:avLst/>
            </a:prstGeom>
            <a:noFill/>
            <a:extLst>
              <a:ext uri="{909E8E84-426E-40DD-AFC4-6F175D3DCCD1}">
                <a14:hiddenFill xmlns:a14="http://schemas.microsoft.com/office/drawing/2010/main">
                  <a:solidFill>
                    <a:srgbClr val="FFFFFF"/>
                  </a:solidFill>
                </a14:hiddenFill>
              </a:ext>
            </a:extLst>
          </p:spPr>
        </p:pic>
        <p:pic>
          <p:nvPicPr>
            <p:cNvPr id="32" name="Freeform 7"/>
            <p:cNvPicPr>
              <a:picLocks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24178" y="-26977"/>
              <a:ext cx="4277286" cy="886886"/>
            </a:xfrm>
            <a:prstGeom prst="rect">
              <a:avLst/>
            </a:prstGeom>
            <a:noFill/>
            <a:extLst>
              <a:ext uri="{909E8E84-426E-40DD-AFC4-6F175D3DCCD1}">
                <a14:hiddenFill xmlns:a14="http://schemas.microsoft.com/office/drawing/2010/main">
                  <a:solidFill>
                    <a:srgbClr val="FFFFFF"/>
                  </a:solidFill>
                </a14:hiddenFill>
              </a:ext>
            </a:extLst>
          </p:spPr>
        </p:pic>
        <p:pic>
          <p:nvPicPr>
            <p:cNvPr id="33" name="任意多边形 13"/>
            <p:cNvPicPr>
              <a:picLocks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3546767" y="506725"/>
              <a:ext cx="337474" cy="525853"/>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任意多边形 14"/>
          <p:cNvSpPr>
            <a:spLocks/>
          </p:cNvSpPr>
          <p:nvPr/>
        </p:nvSpPr>
        <p:spPr bwMode="auto">
          <a:xfrm>
            <a:off x="3978042" y="1648647"/>
            <a:ext cx="374240" cy="1867962"/>
          </a:xfrm>
          <a:custGeom>
            <a:avLst/>
            <a:gdLst>
              <a:gd name="T0" fmla="*/ 374650 w 374574"/>
              <a:gd name="T1" fmla="*/ 2074862 h 2291509"/>
              <a:gd name="T2" fmla="*/ 374650 w 374574"/>
              <a:gd name="T3" fmla="*/ 0 h 2291509"/>
              <a:gd name="T4" fmla="*/ 0 w 374574"/>
              <a:gd name="T5" fmla="*/ 0 h 2291509"/>
              <a:gd name="T6" fmla="*/ 0 60000 65536"/>
              <a:gd name="T7" fmla="*/ 0 60000 65536"/>
              <a:gd name="T8" fmla="*/ 0 60000 65536"/>
              <a:gd name="T9" fmla="*/ 0 w 374574"/>
              <a:gd name="T10" fmla="*/ 0 h 2291509"/>
              <a:gd name="T11" fmla="*/ 374574 w 374574"/>
              <a:gd name="T12" fmla="*/ 2291509 h 2291509"/>
            </a:gdLst>
            <a:ahLst/>
            <a:cxnLst>
              <a:cxn ang="T6">
                <a:pos x="T0" y="T1"/>
              </a:cxn>
              <a:cxn ang="T7">
                <a:pos x="T2" y="T3"/>
              </a:cxn>
              <a:cxn ang="T8">
                <a:pos x="T4" y="T5"/>
              </a:cxn>
            </a:cxnLst>
            <a:rect l="T9" t="T10" r="T11" b="T12"/>
            <a:pathLst>
              <a:path w="374574" h="2291509">
                <a:moveTo>
                  <a:pt x="374574" y="2291509"/>
                </a:moveTo>
                <a:lnTo>
                  <a:pt x="374574" y="0"/>
                </a:lnTo>
                <a:lnTo>
                  <a:pt x="0" y="0"/>
                </a:lnTo>
              </a:path>
            </a:pathLst>
          </a:custGeom>
          <a:noFill/>
          <a:ln w="6350" cap="flat" cmpd="sng">
            <a:solidFill>
              <a:srgbClr val="C73E0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72585" tIns="36293" rIns="72585" bIns="36293" anchor="ctr"/>
          <a:lstStyle/>
          <a:p>
            <a:endParaRPr lang="zh-CN" altLang="en-US"/>
          </a:p>
        </p:txBody>
      </p:sp>
      <p:sp>
        <p:nvSpPr>
          <p:cNvPr id="35" name="任意多边形 15"/>
          <p:cNvSpPr>
            <a:spLocks/>
          </p:cNvSpPr>
          <p:nvPr/>
        </p:nvSpPr>
        <p:spPr bwMode="auto">
          <a:xfrm flipH="1">
            <a:off x="4688721" y="1648647"/>
            <a:ext cx="428424" cy="2039381"/>
          </a:xfrm>
          <a:custGeom>
            <a:avLst/>
            <a:gdLst>
              <a:gd name="T0" fmla="*/ 428625 w 374574"/>
              <a:gd name="T1" fmla="*/ 2265362 h 2291509"/>
              <a:gd name="T2" fmla="*/ 428625 w 374574"/>
              <a:gd name="T3" fmla="*/ 0 h 2291509"/>
              <a:gd name="T4" fmla="*/ 0 w 374574"/>
              <a:gd name="T5" fmla="*/ 0 h 2291509"/>
              <a:gd name="T6" fmla="*/ 0 60000 65536"/>
              <a:gd name="T7" fmla="*/ 0 60000 65536"/>
              <a:gd name="T8" fmla="*/ 0 60000 65536"/>
              <a:gd name="T9" fmla="*/ 0 w 374574"/>
              <a:gd name="T10" fmla="*/ 0 h 2291509"/>
              <a:gd name="T11" fmla="*/ 374574 w 374574"/>
              <a:gd name="T12" fmla="*/ 2291509 h 2291509"/>
            </a:gdLst>
            <a:ahLst/>
            <a:cxnLst>
              <a:cxn ang="T6">
                <a:pos x="T0" y="T1"/>
              </a:cxn>
              <a:cxn ang="T7">
                <a:pos x="T2" y="T3"/>
              </a:cxn>
              <a:cxn ang="T8">
                <a:pos x="T4" y="T5"/>
              </a:cxn>
            </a:cxnLst>
            <a:rect l="T9" t="T10" r="T11" b="T12"/>
            <a:pathLst>
              <a:path w="374574" h="2291509">
                <a:moveTo>
                  <a:pt x="374574" y="2291509"/>
                </a:moveTo>
                <a:lnTo>
                  <a:pt x="374574" y="0"/>
                </a:lnTo>
                <a:lnTo>
                  <a:pt x="0" y="0"/>
                </a:lnTo>
              </a:path>
            </a:pathLst>
          </a:custGeom>
          <a:noFill/>
          <a:ln w="6350" cap="flat" cmpd="sng">
            <a:solidFill>
              <a:srgbClr val="BE1247"/>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72585" tIns="36293" rIns="72585" bIns="36293" anchor="ctr"/>
          <a:lstStyle/>
          <a:p>
            <a:endParaRPr lang="zh-CN" altLang="en-US"/>
          </a:p>
        </p:txBody>
      </p:sp>
      <p:grpSp>
        <p:nvGrpSpPr>
          <p:cNvPr id="36" name="Group 17"/>
          <p:cNvGrpSpPr>
            <a:grpSpLocks/>
          </p:cNvGrpSpPr>
          <p:nvPr/>
        </p:nvGrpSpPr>
        <p:grpSpPr bwMode="auto">
          <a:xfrm flipH="1">
            <a:off x="2483599" y="1700325"/>
            <a:ext cx="1146664" cy="481171"/>
            <a:chOff x="1037610" y="0"/>
            <a:chExt cx="1145904" cy="534624"/>
          </a:xfrm>
        </p:grpSpPr>
        <p:sp>
          <p:nvSpPr>
            <p:cNvPr id="208920" name="TextBox 11"/>
            <p:cNvSpPr txBox="1">
              <a:spLocks noChangeArrowheads="1"/>
            </p:cNvSpPr>
            <p:nvPr/>
          </p:nvSpPr>
          <p:spPr bwMode="auto">
            <a:xfrm>
              <a:off x="1037610" y="0"/>
              <a:ext cx="1145904" cy="53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200">
                  <a:solidFill>
                    <a:srgbClr val="262626"/>
                  </a:solidFill>
                  <a:latin typeface="微软雅黑" pitchFamily="34" charset="-122"/>
                  <a:ea typeface="微软雅黑" pitchFamily="34" charset="-122"/>
                </a:rPr>
                <a:t>点击添加文本    </a:t>
              </a:r>
            </a:p>
            <a:p>
              <a:pPr algn="l" eaLnBrk="1" hangingPunct="1"/>
              <a:r>
                <a:rPr lang="zh-CN" altLang="en-US" sz="1200">
                  <a:solidFill>
                    <a:srgbClr val="262626"/>
                  </a:solidFill>
                  <a:latin typeface="微软雅黑" pitchFamily="34" charset="-122"/>
                  <a:ea typeface="微软雅黑" pitchFamily="34" charset="-122"/>
                </a:rPr>
                <a:t>点击添加文本</a:t>
              </a:r>
            </a:p>
          </p:txBody>
        </p:sp>
        <p:sp>
          <p:nvSpPr>
            <p:cNvPr id="208921" name="TextBox 11"/>
            <p:cNvSpPr txBox="1">
              <a:spLocks noChangeArrowheads="1"/>
            </p:cNvSpPr>
            <p:nvPr/>
          </p:nvSpPr>
          <p:spPr bwMode="auto">
            <a:xfrm>
              <a:off x="1037610" y="0"/>
              <a:ext cx="1145904" cy="53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200">
                  <a:solidFill>
                    <a:srgbClr val="262626"/>
                  </a:solidFill>
                  <a:latin typeface="微软雅黑" pitchFamily="34" charset="-122"/>
                  <a:ea typeface="微软雅黑" pitchFamily="34" charset="-122"/>
                </a:rPr>
                <a:t>点击添加文本    </a:t>
              </a:r>
            </a:p>
            <a:p>
              <a:pPr algn="l" eaLnBrk="1" hangingPunct="1"/>
              <a:r>
                <a:rPr lang="zh-CN" altLang="en-US" sz="1200">
                  <a:solidFill>
                    <a:srgbClr val="262626"/>
                  </a:solidFill>
                  <a:latin typeface="微软雅黑" pitchFamily="34" charset="-122"/>
                  <a:ea typeface="微软雅黑" pitchFamily="34" charset="-122"/>
                </a:rPr>
                <a:t>点击添加文本</a:t>
              </a:r>
            </a:p>
          </p:txBody>
        </p:sp>
      </p:grpSp>
      <p:sp>
        <p:nvSpPr>
          <p:cNvPr id="39" name="矩形 19"/>
          <p:cNvSpPr>
            <a:spLocks noChangeArrowheads="1"/>
          </p:cNvSpPr>
          <p:nvPr/>
        </p:nvSpPr>
        <p:spPr bwMode="auto">
          <a:xfrm>
            <a:off x="1490664" y="1644866"/>
            <a:ext cx="2139599" cy="41594"/>
          </a:xfrm>
          <a:prstGeom prst="rect">
            <a:avLst/>
          </a:prstGeom>
          <a:solidFill>
            <a:srgbClr val="C73E0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defTabSz="879590"/>
            <a:endParaRPr lang="zh-CN" altLang="en-US" sz="1700">
              <a:solidFill>
                <a:srgbClr val="FFFFFF"/>
              </a:solidFill>
              <a:latin typeface="Calibri" pitchFamily="34" charset="0"/>
              <a:ea typeface="宋体" pitchFamily="2" charset="-122"/>
            </a:endParaRPr>
          </a:p>
        </p:txBody>
      </p:sp>
      <p:sp>
        <p:nvSpPr>
          <p:cNvPr id="40" name="TextBox 11"/>
          <p:cNvSpPr txBox="1">
            <a:spLocks noChangeArrowheads="1"/>
          </p:cNvSpPr>
          <p:nvPr/>
        </p:nvSpPr>
        <p:spPr bwMode="auto">
          <a:xfrm flipH="1">
            <a:off x="1491923" y="1325976"/>
            <a:ext cx="1457901" cy="31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a:solidFill>
                  <a:srgbClr val="000000"/>
                </a:solidFill>
                <a:latin typeface="微软雅黑" pitchFamily="34" charset="-122"/>
                <a:ea typeface="微软雅黑" pitchFamily="34" charset="-122"/>
              </a:rPr>
              <a:t>点击添加文本    </a:t>
            </a:r>
          </a:p>
        </p:txBody>
      </p:sp>
      <p:grpSp>
        <p:nvGrpSpPr>
          <p:cNvPr id="41" name="Group 22"/>
          <p:cNvGrpSpPr>
            <a:grpSpLocks/>
          </p:cNvGrpSpPr>
          <p:nvPr/>
        </p:nvGrpSpPr>
        <p:grpSpPr bwMode="auto">
          <a:xfrm flipH="1">
            <a:off x="6515823" y="1700325"/>
            <a:ext cx="1146664" cy="481171"/>
            <a:chOff x="1037610" y="0"/>
            <a:chExt cx="1145904" cy="534624"/>
          </a:xfrm>
        </p:grpSpPr>
        <p:sp>
          <p:nvSpPr>
            <p:cNvPr id="208925" name="TextBox 11"/>
            <p:cNvSpPr txBox="1">
              <a:spLocks noChangeArrowheads="1"/>
            </p:cNvSpPr>
            <p:nvPr/>
          </p:nvSpPr>
          <p:spPr bwMode="auto">
            <a:xfrm>
              <a:off x="1037610" y="0"/>
              <a:ext cx="1145904" cy="53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200">
                  <a:solidFill>
                    <a:srgbClr val="262626"/>
                  </a:solidFill>
                  <a:latin typeface="微软雅黑" pitchFamily="34" charset="-122"/>
                  <a:ea typeface="微软雅黑" pitchFamily="34" charset="-122"/>
                </a:rPr>
                <a:t>点击添加文本    </a:t>
              </a:r>
            </a:p>
            <a:p>
              <a:pPr algn="l" eaLnBrk="1" hangingPunct="1"/>
              <a:r>
                <a:rPr lang="zh-CN" altLang="en-US" sz="1200">
                  <a:solidFill>
                    <a:srgbClr val="262626"/>
                  </a:solidFill>
                  <a:latin typeface="微软雅黑" pitchFamily="34" charset="-122"/>
                  <a:ea typeface="微软雅黑" pitchFamily="34" charset="-122"/>
                </a:rPr>
                <a:t>点击添加文本</a:t>
              </a:r>
            </a:p>
          </p:txBody>
        </p:sp>
        <p:sp>
          <p:nvSpPr>
            <p:cNvPr id="208926" name="TextBox 11"/>
            <p:cNvSpPr txBox="1">
              <a:spLocks noChangeArrowheads="1"/>
            </p:cNvSpPr>
            <p:nvPr/>
          </p:nvSpPr>
          <p:spPr bwMode="auto">
            <a:xfrm>
              <a:off x="1037610" y="0"/>
              <a:ext cx="1145904" cy="534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200">
                  <a:solidFill>
                    <a:srgbClr val="262626"/>
                  </a:solidFill>
                  <a:latin typeface="微软雅黑" pitchFamily="34" charset="-122"/>
                  <a:ea typeface="微软雅黑" pitchFamily="34" charset="-122"/>
                </a:rPr>
                <a:t>点击添加文本    </a:t>
              </a:r>
            </a:p>
            <a:p>
              <a:pPr algn="l" eaLnBrk="1" hangingPunct="1"/>
              <a:r>
                <a:rPr lang="zh-CN" altLang="en-US" sz="1200">
                  <a:solidFill>
                    <a:srgbClr val="262626"/>
                  </a:solidFill>
                  <a:latin typeface="微软雅黑" pitchFamily="34" charset="-122"/>
                  <a:ea typeface="微软雅黑" pitchFamily="34" charset="-122"/>
                </a:rPr>
                <a:t>点击添加文本</a:t>
              </a:r>
            </a:p>
          </p:txBody>
        </p:sp>
      </p:grpSp>
      <p:sp>
        <p:nvSpPr>
          <p:cNvPr id="44" name="矩形 24"/>
          <p:cNvSpPr>
            <a:spLocks noChangeArrowheads="1"/>
          </p:cNvSpPr>
          <p:nvPr/>
        </p:nvSpPr>
        <p:spPr bwMode="auto">
          <a:xfrm>
            <a:off x="5524147" y="1644866"/>
            <a:ext cx="2138339" cy="41594"/>
          </a:xfrm>
          <a:prstGeom prst="rect">
            <a:avLst/>
          </a:prstGeom>
          <a:solidFill>
            <a:srgbClr val="BE124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nchor="ctr"/>
          <a:lstStyle/>
          <a:p>
            <a:pPr defTabSz="879590"/>
            <a:endParaRPr lang="zh-CN" altLang="en-US" sz="1700">
              <a:solidFill>
                <a:srgbClr val="FFFFFF"/>
              </a:solidFill>
              <a:latin typeface="Calibri" pitchFamily="34" charset="0"/>
              <a:ea typeface="宋体" pitchFamily="2" charset="-122"/>
            </a:endParaRPr>
          </a:p>
        </p:txBody>
      </p:sp>
      <p:sp>
        <p:nvSpPr>
          <p:cNvPr id="45" name="TextBox 11"/>
          <p:cNvSpPr txBox="1">
            <a:spLocks noChangeArrowheads="1"/>
          </p:cNvSpPr>
          <p:nvPr/>
        </p:nvSpPr>
        <p:spPr bwMode="auto">
          <a:xfrm flipH="1">
            <a:off x="5525407" y="1325976"/>
            <a:ext cx="1457901" cy="31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a:solidFill>
                  <a:srgbClr val="000000"/>
                </a:solidFill>
                <a:latin typeface="微软雅黑" pitchFamily="34" charset="-122"/>
                <a:ea typeface="微软雅黑" pitchFamily="34" charset="-122"/>
              </a:rPr>
              <a:t>点击添加文本    </a:t>
            </a:r>
          </a:p>
        </p:txBody>
      </p:sp>
      <p:sp>
        <p:nvSpPr>
          <p:cNvPr id="46" name="TextBox 11"/>
          <p:cNvSpPr txBox="1">
            <a:spLocks noChangeArrowheads="1"/>
          </p:cNvSpPr>
          <p:nvPr/>
        </p:nvSpPr>
        <p:spPr bwMode="auto">
          <a:xfrm rot="20749143" flipH="1">
            <a:off x="1794340" y="3288470"/>
            <a:ext cx="1455381" cy="31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dirty="0">
                <a:solidFill>
                  <a:srgbClr val="FFFFFF"/>
                </a:solidFill>
                <a:latin typeface="微软雅黑" pitchFamily="34" charset="-122"/>
                <a:ea typeface="微软雅黑" pitchFamily="34" charset="-122"/>
              </a:rPr>
              <a:t>添加标题    </a:t>
            </a:r>
          </a:p>
        </p:txBody>
      </p:sp>
      <p:sp>
        <p:nvSpPr>
          <p:cNvPr id="47" name="TextBox 11"/>
          <p:cNvSpPr txBox="1">
            <a:spLocks noChangeArrowheads="1"/>
          </p:cNvSpPr>
          <p:nvPr/>
        </p:nvSpPr>
        <p:spPr bwMode="auto">
          <a:xfrm rot="20857943" flipH="1">
            <a:off x="6203325" y="3592234"/>
            <a:ext cx="1457901" cy="317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a:solidFill>
                  <a:srgbClr val="FFFFFF"/>
                </a:solidFill>
                <a:latin typeface="微软雅黑" pitchFamily="34" charset="-122"/>
                <a:ea typeface="微软雅黑" pitchFamily="34" charset="-122"/>
              </a:rPr>
              <a:t>添加标题    </a:t>
            </a:r>
          </a:p>
        </p:txBody>
      </p:sp>
      <p:grpSp>
        <p:nvGrpSpPr>
          <p:cNvPr id="208933" name="Group 37"/>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8937" name="Picture 41" descr="1"/>
          <p:cNvPicPr>
            <a:picLocks noChangeAspect="1" noChangeArrowheads="1"/>
          </p:cNvPicPr>
          <p:nvPr/>
        </p:nvPicPr>
        <p:blipFill>
          <a:blip r:embed="rId12"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92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Rectangle 3"/>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462177" y="778948"/>
            <a:ext cx="2476038" cy="1289423"/>
          </a:xfrm>
          <a:prstGeom prst="rect">
            <a:avLst/>
          </a:prstGeom>
          <a:noFill/>
          <a:extLst>
            <a:ext uri="{909E8E84-426E-40DD-AFC4-6F175D3DCCD1}">
              <a14:hiddenFill xmlns:a14="http://schemas.microsoft.com/office/drawing/2010/main">
                <a:solidFill>
                  <a:srgbClr val="FFFFFF"/>
                </a:solidFill>
              </a14:hiddenFill>
            </a:ext>
          </a:extLst>
        </p:spPr>
      </p:pic>
      <p:pic>
        <p:nvPicPr>
          <p:cNvPr id="23" name="Rectangle 3"/>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01177" y="1629741"/>
            <a:ext cx="2909502" cy="1513780"/>
          </a:xfrm>
          <a:prstGeom prst="rect">
            <a:avLst/>
          </a:prstGeom>
          <a:noFill/>
          <a:extLst>
            <a:ext uri="{909E8E84-426E-40DD-AFC4-6F175D3DCCD1}">
              <a14:hiddenFill xmlns:a14="http://schemas.microsoft.com/office/drawing/2010/main">
                <a:solidFill>
                  <a:srgbClr val="FFFFFF"/>
                </a:solidFill>
              </a14:hiddenFill>
            </a:ext>
          </a:extLst>
        </p:spPr>
      </p:pic>
      <p:pic>
        <p:nvPicPr>
          <p:cNvPr id="24" name="Rectangle 3"/>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585168" y="2430115"/>
            <a:ext cx="3329105" cy="1729314"/>
          </a:xfrm>
          <a:prstGeom prst="rect">
            <a:avLst/>
          </a:prstGeom>
          <a:noFill/>
          <a:extLst>
            <a:ext uri="{909E8E84-426E-40DD-AFC4-6F175D3DCCD1}">
              <a14:hiddenFill xmlns:a14="http://schemas.microsoft.com/office/drawing/2010/main">
                <a:solidFill>
                  <a:srgbClr val="FFFFFF"/>
                </a:solidFill>
              </a14:hiddenFill>
            </a:ext>
          </a:extLst>
        </p:spPr>
      </p:pic>
      <p:pic>
        <p:nvPicPr>
          <p:cNvPr id="25" name="Rectangle 3"/>
          <p:cNvPicPr>
            <a:picLocks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4134290" y="3037644"/>
            <a:ext cx="3864634" cy="2015433"/>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直接连接符 25"/>
          <p:cNvCxnSpPr/>
          <p:nvPr/>
        </p:nvCxnSpPr>
        <p:spPr>
          <a:xfrm>
            <a:off x="3726028" y="1665033"/>
            <a:ext cx="711939" cy="443672"/>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188473" y="2503220"/>
            <a:ext cx="444805" cy="250827"/>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149411" y="3192677"/>
            <a:ext cx="931191" cy="529382"/>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Rectangle 3"/>
          <p:cNvSpPr>
            <a:spLocks noChangeArrowheads="1"/>
          </p:cNvSpPr>
          <p:nvPr/>
        </p:nvSpPr>
        <p:spPr bwMode="auto">
          <a:xfrm>
            <a:off x="5111012" y="3491220"/>
            <a:ext cx="1952704" cy="1041488"/>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marL="0" lvl="2" fontAlgn="ctr">
              <a:spcBef>
                <a:spcPts val="0"/>
              </a:spcBef>
              <a:spcAft>
                <a:spcPts val="0"/>
              </a:spcAft>
              <a:buClr>
                <a:srgbClr val="FF0000"/>
              </a:buClr>
              <a:buSzPct val="70000"/>
              <a:buFont typeface="Wingdings" pitchFamily="2" charset="2"/>
              <a:buChar char="u"/>
              <a:tabLst>
                <a:tab pos="108374" algn="l"/>
              </a:tabLst>
              <a:defRPr/>
            </a:pPr>
            <a:endParaRPr lang="zh-CN" altLang="en-US" sz="1400" dirty="0"/>
          </a:p>
        </p:txBody>
      </p:sp>
      <p:pic>
        <p:nvPicPr>
          <p:cNvPr id="30" name="Picture 28" descr="num1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023899" y="2994789"/>
            <a:ext cx="1601549" cy="118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 Box 39"/>
          <p:cNvSpPr txBox="1">
            <a:spLocks noChangeArrowheads="1"/>
          </p:cNvSpPr>
          <p:nvPr/>
        </p:nvSpPr>
        <p:spPr bwMode="auto">
          <a:xfrm rot="-1868297">
            <a:off x="2854059" y="1110917"/>
            <a:ext cx="1754017" cy="310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lnSpc>
                <a:spcPct val="120000"/>
              </a:lnSpc>
            </a:pPr>
            <a:r>
              <a:rPr lang="zh-CN" altLang="en-US" sz="1200" b="1">
                <a:solidFill>
                  <a:srgbClr val="000000"/>
                </a:solidFill>
                <a:latin typeface="微软雅黑" pitchFamily="34" charset="-122"/>
                <a:ea typeface="微软雅黑" pitchFamily="34" charset="-122"/>
              </a:rPr>
              <a:t>添加文字</a:t>
            </a:r>
          </a:p>
        </p:txBody>
      </p:sp>
      <p:sp>
        <p:nvSpPr>
          <p:cNvPr id="32" name="Text Box 39"/>
          <p:cNvSpPr txBox="1">
            <a:spLocks noChangeArrowheads="1"/>
          </p:cNvSpPr>
          <p:nvPr/>
        </p:nvSpPr>
        <p:spPr bwMode="auto">
          <a:xfrm rot="-1868297">
            <a:off x="2431935" y="2970841"/>
            <a:ext cx="1752758" cy="363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lnSpc>
                <a:spcPct val="120000"/>
              </a:lnSpc>
            </a:pPr>
            <a:r>
              <a:rPr lang="zh-CN" altLang="en-US" sz="1500" b="1">
                <a:solidFill>
                  <a:srgbClr val="000000"/>
                </a:solidFill>
                <a:latin typeface="微软雅黑" pitchFamily="34" charset="-122"/>
                <a:ea typeface="微软雅黑" pitchFamily="34" charset="-122"/>
              </a:rPr>
              <a:t>添加文字</a:t>
            </a:r>
          </a:p>
        </p:txBody>
      </p:sp>
      <p:sp>
        <p:nvSpPr>
          <p:cNvPr id="33" name="Text Box 39"/>
          <p:cNvSpPr txBox="1">
            <a:spLocks noChangeArrowheads="1"/>
          </p:cNvSpPr>
          <p:nvPr/>
        </p:nvSpPr>
        <p:spPr bwMode="auto">
          <a:xfrm rot="-1868297">
            <a:off x="4445527" y="2019214"/>
            <a:ext cx="1754017" cy="363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lnSpc>
                <a:spcPct val="120000"/>
              </a:lnSpc>
            </a:pPr>
            <a:r>
              <a:rPr lang="zh-CN" altLang="en-US" sz="1500" b="1" dirty="0">
                <a:solidFill>
                  <a:srgbClr val="000000"/>
                </a:solidFill>
                <a:latin typeface="微软雅黑" pitchFamily="34" charset="-122"/>
                <a:ea typeface="微软雅黑" pitchFamily="34" charset="-122"/>
              </a:rPr>
              <a:t>添加文字</a:t>
            </a:r>
          </a:p>
        </p:txBody>
      </p:sp>
      <p:sp>
        <p:nvSpPr>
          <p:cNvPr id="34" name="Text Box 39"/>
          <p:cNvSpPr txBox="1">
            <a:spLocks noChangeArrowheads="1"/>
          </p:cNvSpPr>
          <p:nvPr/>
        </p:nvSpPr>
        <p:spPr bwMode="auto">
          <a:xfrm>
            <a:off x="5737888" y="1301583"/>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5" name="Text Box 39"/>
          <p:cNvSpPr txBox="1">
            <a:spLocks noChangeArrowheads="1"/>
          </p:cNvSpPr>
          <p:nvPr/>
        </p:nvSpPr>
        <p:spPr bwMode="auto">
          <a:xfrm>
            <a:off x="5737888" y="1486598"/>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6" name="Text Box 39"/>
          <p:cNvSpPr txBox="1">
            <a:spLocks noChangeArrowheads="1"/>
          </p:cNvSpPr>
          <p:nvPr/>
        </p:nvSpPr>
        <p:spPr bwMode="auto">
          <a:xfrm>
            <a:off x="822693" y="1844606"/>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7" name="Text Box 39"/>
          <p:cNvSpPr txBox="1">
            <a:spLocks noChangeArrowheads="1"/>
          </p:cNvSpPr>
          <p:nvPr/>
        </p:nvSpPr>
        <p:spPr bwMode="auto">
          <a:xfrm>
            <a:off x="822693" y="2029681"/>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8" name="Text Box 39"/>
          <p:cNvSpPr txBox="1">
            <a:spLocks noChangeArrowheads="1"/>
          </p:cNvSpPr>
          <p:nvPr/>
        </p:nvSpPr>
        <p:spPr bwMode="auto">
          <a:xfrm>
            <a:off x="779733" y="3916836"/>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sp>
        <p:nvSpPr>
          <p:cNvPr id="39" name="Text Box 39"/>
          <p:cNvSpPr txBox="1">
            <a:spLocks noChangeArrowheads="1"/>
          </p:cNvSpPr>
          <p:nvPr/>
        </p:nvSpPr>
        <p:spPr bwMode="auto">
          <a:xfrm>
            <a:off x="779733" y="4102878"/>
            <a:ext cx="2767549" cy="225388"/>
          </a:xfrm>
          <a:prstGeom prst="rect">
            <a:avLst/>
          </a:prstGeom>
          <a:noFill/>
          <a:ln w="9525">
            <a:noFill/>
            <a:miter lim="800000"/>
            <a:headEnd/>
            <a:tailEnd/>
          </a:ln>
          <a:scene3d>
            <a:camera prst="orthographicFront"/>
            <a:lightRig rig="threePt" dir="t"/>
          </a:scene3d>
        </p:spPr>
        <p:txBody>
          <a:bodyPr lIns="72585" tIns="36293" rIns="72585" bIns="36293">
            <a:spAutoFit/>
          </a:bodyPr>
          <a:lstStyle/>
          <a:p>
            <a:pPr fontAlgn="auto">
              <a:lnSpc>
                <a:spcPct val="120000"/>
              </a:lnSpc>
              <a:spcBef>
                <a:spcPts val="0"/>
              </a:spcBef>
              <a:spcAft>
                <a:spcPts val="0"/>
              </a:spcAft>
              <a:defRPr/>
            </a:pPr>
            <a:r>
              <a:rPr lang="zh-CN" altLang="en-US" b="1" dirty="0">
                <a:solidFill>
                  <a:srgbClr val="333333"/>
                </a:solidFill>
                <a:latin typeface="微软雅黑" pitchFamily="34" charset="-122"/>
                <a:ea typeface="微软雅黑" pitchFamily="34" charset="-122"/>
              </a:rPr>
              <a:t>点击此处添加内容此处添加内容</a:t>
            </a:r>
            <a:endParaRPr lang="en-US" altLang="zh-CN" b="1" dirty="0">
              <a:solidFill>
                <a:srgbClr val="333333"/>
              </a:solidFill>
              <a:latin typeface="微软雅黑" pitchFamily="34" charset="-122"/>
              <a:ea typeface="微软雅黑" pitchFamily="34" charset="-122"/>
            </a:endParaRPr>
          </a:p>
        </p:txBody>
      </p:sp>
      <p:grpSp>
        <p:nvGrpSpPr>
          <p:cNvPr id="209957" name="Group 37"/>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9961" name="Picture 41" descr="1"/>
          <p:cNvPicPr>
            <a:picLocks noChangeAspect="1" noChangeArrowheads="1"/>
          </p:cNvPicPr>
          <p:nvPr/>
        </p:nvPicPr>
        <p:blipFill>
          <a:blip r:embed="rId9"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27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a:grpSpLocks/>
          </p:cNvGrpSpPr>
          <p:nvPr/>
        </p:nvGrpSpPr>
        <p:grpSpPr bwMode="auto">
          <a:xfrm>
            <a:off x="1127763" y="898689"/>
            <a:ext cx="7074033" cy="3483837"/>
            <a:chOff x="1358950" y="1173758"/>
            <a:chExt cx="7072312" cy="3482975"/>
          </a:xfrm>
        </p:grpSpPr>
        <p:grpSp>
          <p:nvGrpSpPr>
            <p:cNvPr id="14" name="Freeform 5"/>
            <p:cNvGrpSpPr>
              <a:grpSpLocks/>
            </p:cNvGrpSpPr>
            <p:nvPr/>
          </p:nvGrpSpPr>
          <p:grpSpPr bwMode="auto">
            <a:xfrm>
              <a:off x="1175550" y="1036879"/>
              <a:ext cx="7394448" cy="3810000"/>
              <a:chOff x="1060704" y="896112"/>
              <a:chExt cx="7394448" cy="3810000"/>
            </a:xfrm>
          </p:grpSpPr>
          <p:pic>
            <p:nvPicPr>
              <p:cNvPr id="310277" name="Freeform 5"/>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60704" y="896112"/>
                <a:ext cx="7394448" cy="3810000"/>
              </a:xfrm>
              <a:prstGeom prst="rect">
                <a:avLst/>
              </a:prstGeom>
              <a:noFill/>
              <a:extLst>
                <a:ext uri="{909E8E84-426E-40DD-AFC4-6F175D3DCCD1}">
                  <a14:hiddenFill xmlns:a14="http://schemas.microsoft.com/office/drawing/2010/main">
                    <a:solidFill>
                      <a:srgbClr val="FFFFFF"/>
                    </a:solidFill>
                  </a14:hiddenFill>
                </a:ext>
              </a:extLst>
            </p:spPr>
          </p:pic>
          <p:sp>
            <p:nvSpPr>
              <p:cNvPr id="310278" name="Text Box 6"/>
              <p:cNvSpPr txBox="1">
                <a:spLocks noChangeArrowheads="1"/>
              </p:cNvSpPr>
              <p:nvPr/>
            </p:nvSpPr>
            <p:spPr bwMode="auto">
              <a:xfrm>
                <a:off x="1244104" y="1032991"/>
                <a:ext cx="70723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500">
                  <a:solidFill>
                    <a:srgbClr val="FFFFFF"/>
                  </a:solidFill>
                  <a:latin typeface="微软雅黑" pitchFamily="34" charset="-122"/>
                  <a:ea typeface="微软雅黑" pitchFamily="34" charset="-122"/>
                </a:endParaRPr>
              </a:p>
            </p:txBody>
          </p:sp>
        </p:grpSp>
        <p:sp>
          <p:nvSpPr>
            <p:cNvPr id="310279" name="Freeform 8"/>
            <p:cNvSpPr>
              <a:spLocks/>
            </p:cNvSpPr>
            <p:nvPr/>
          </p:nvSpPr>
          <p:spPr bwMode="auto">
            <a:xfrm>
              <a:off x="7851825" y="4077295"/>
              <a:ext cx="579437" cy="579438"/>
            </a:xfrm>
            <a:custGeom>
              <a:avLst/>
              <a:gdLst>
                <a:gd name="T0" fmla="*/ 579437 w 782"/>
                <a:gd name="T1" fmla="*/ 0 h 782"/>
                <a:gd name="T2" fmla="*/ 579437 w 782"/>
                <a:gd name="T3" fmla="*/ 507564 h 782"/>
                <a:gd name="T4" fmla="*/ 507563 w 782"/>
                <a:gd name="T5" fmla="*/ 579438 h 782"/>
                <a:gd name="T6" fmla="*/ 0 w 782"/>
                <a:gd name="T7" fmla="*/ 579438 h 782"/>
                <a:gd name="T8" fmla="*/ 579437 w 782"/>
                <a:gd name="T9" fmla="*/ 0 h 782"/>
                <a:gd name="T10" fmla="*/ 0 60000 65536"/>
                <a:gd name="T11" fmla="*/ 0 60000 65536"/>
                <a:gd name="T12" fmla="*/ 0 60000 65536"/>
                <a:gd name="T13" fmla="*/ 0 60000 65536"/>
                <a:gd name="T14" fmla="*/ 0 60000 65536"/>
                <a:gd name="T15" fmla="*/ 0 w 782"/>
                <a:gd name="T16" fmla="*/ 0 h 782"/>
                <a:gd name="T17" fmla="*/ 782 w 782"/>
                <a:gd name="T18" fmla="*/ 782 h 782"/>
              </a:gdLst>
              <a:ahLst/>
              <a:cxnLst>
                <a:cxn ang="T10">
                  <a:pos x="T0" y="T1"/>
                </a:cxn>
                <a:cxn ang="T11">
                  <a:pos x="T2" y="T3"/>
                </a:cxn>
                <a:cxn ang="T12">
                  <a:pos x="T4" y="T5"/>
                </a:cxn>
                <a:cxn ang="T13">
                  <a:pos x="T6" y="T7"/>
                </a:cxn>
                <a:cxn ang="T14">
                  <a:pos x="T8" y="T9"/>
                </a:cxn>
              </a:cxnLst>
              <a:rect l="T15" t="T16" r="T17" b="T18"/>
              <a:pathLst>
                <a:path w="782" h="782">
                  <a:moveTo>
                    <a:pt x="782" y="0"/>
                  </a:moveTo>
                  <a:lnTo>
                    <a:pt x="782" y="685"/>
                  </a:lnTo>
                  <a:cubicBezTo>
                    <a:pt x="782" y="738"/>
                    <a:pt x="738" y="782"/>
                    <a:pt x="685" y="782"/>
                  </a:cubicBezTo>
                  <a:lnTo>
                    <a:pt x="0" y="782"/>
                  </a:lnTo>
                  <a:lnTo>
                    <a:pt x="78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Freeform 6"/>
          <p:cNvSpPr>
            <a:spLocks/>
          </p:cNvSpPr>
          <p:nvPr/>
        </p:nvSpPr>
        <p:spPr bwMode="auto">
          <a:xfrm>
            <a:off x="1029478" y="697020"/>
            <a:ext cx="2423114" cy="194107"/>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lIns="72585" tIns="36293" rIns="72585" bIns="36293"/>
          <a:lstStyle/>
          <a:p>
            <a:pPr algn="l" fontAlgn="auto">
              <a:spcBef>
                <a:spcPts val="0"/>
              </a:spcBef>
              <a:spcAft>
                <a:spcPts val="0"/>
              </a:spcAft>
              <a:defRPr/>
            </a:pPr>
            <a:endParaRPr lang="zh-CN" altLang="en-US" sz="1400">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1029478" y="697021"/>
            <a:ext cx="2237884" cy="1555374"/>
          </a:xfrm>
          <a:custGeom>
            <a:avLst/>
            <a:gdLst>
              <a:gd name="T0" fmla="*/ 2238375 w 3022"/>
              <a:gd name="T1" fmla="*/ 0 h 2098"/>
              <a:gd name="T2" fmla="*/ 0 w 3022"/>
              <a:gd name="T3" fmla="*/ 0 h 2098"/>
              <a:gd name="T4" fmla="*/ 0 w 3022"/>
              <a:gd name="T5" fmla="*/ 1554163 h 2098"/>
              <a:gd name="T6" fmla="*/ 1603601 w 3022"/>
              <a:gd name="T7" fmla="*/ 1554163 h 2098"/>
              <a:gd name="T8" fmla="*/ 2238375 w 3022"/>
              <a:gd name="T9" fmla="*/ 0 h 2098"/>
              <a:gd name="T10" fmla="*/ 0 60000 65536"/>
              <a:gd name="T11" fmla="*/ 0 60000 65536"/>
              <a:gd name="T12" fmla="*/ 0 60000 65536"/>
              <a:gd name="T13" fmla="*/ 0 60000 65536"/>
              <a:gd name="T14" fmla="*/ 0 60000 65536"/>
              <a:gd name="T15" fmla="*/ 0 w 3022"/>
              <a:gd name="T16" fmla="*/ 0 h 2098"/>
              <a:gd name="T17" fmla="*/ 3022 w 3022"/>
              <a:gd name="T18" fmla="*/ 2098 h 2098"/>
            </a:gdLst>
            <a:ahLst/>
            <a:cxnLst>
              <a:cxn ang="T10">
                <a:pos x="T0" y="T1"/>
              </a:cxn>
              <a:cxn ang="T11">
                <a:pos x="T2" y="T3"/>
              </a:cxn>
              <a:cxn ang="T12">
                <a:pos x="T4" y="T5"/>
              </a:cxn>
              <a:cxn ang="T13">
                <a:pos x="T6" y="T7"/>
              </a:cxn>
              <a:cxn ang="T14">
                <a:pos x="T8" y="T9"/>
              </a:cxn>
            </a:cxnLst>
            <a:rect l="T15" t="T16" r="T17" b="T18"/>
            <a:pathLst>
              <a:path w="3022" h="2098">
                <a:moveTo>
                  <a:pt x="3022" y="0"/>
                </a:moveTo>
                <a:lnTo>
                  <a:pt x="0" y="0"/>
                </a:lnTo>
                <a:lnTo>
                  <a:pt x="0" y="2098"/>
                </a:lnTo>
                <a:lnTo>
                  <a:pt x="2165" y="2098"/>
                </a:lnTo>
                <a:lnTo>
                  <a:pt x="302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310282" name="Freeform 9"/>
          <p:cNvSpPr>
            <a:spLocks noEditPoints="1"/>
          </p:cNvSpPr>
          <p:nvPr/>
        </p:nvSpPr>
        <p:spPr bwMode="auto">
          <a:xfrm>
            <a:off x="7923321" y="4129179"/>
            <a:ext cx="199091" cy="197888"/>
          </a:xfrm>
          <a:custGeom>
            <a:avLst/>
            <a:gdLst>
              <a:gd name="T0" fmla="*/ 108104 w 268"/>
              <a:gd name="T1" fmla="*/ 167339 h 268"/>
              <a:gd name="T2" fmla="*/ 92555 w 268"/>
              <a:gd name="T3" fmla="*/ 154752 h 268"/>
              <a:gd name="T4" fmla="*/ 131057 w 268"/>
              <a:gd name="T5" fmla="*/ 109585 h 268"/>
              <a:gd name="T6" fmla="*/ 31839 w 268"/>
              <a:gd name="T7" fmla="*/ 109585 h 268"/>
              <a:gd name="T8" fmla="*/ 31839 w 268"/>
              <a:gd name="T9" fmla="*/ 88853 h 268"/>
              <a:gd name="T10" fmla="*/ 131057 w 268"/>
              <a:gd name="T11" fmla="*/ 88853 h 268"/>
              <a:gd name="T12" fmla="*/ 92555 w 268"/>
              <a:gd name="T13" fmla="*/ 44426 h 268"/>
              <a:gd name="T14" fmla="*/ 108104 w 268"/>
              <a:gd name="T15" fmla="*/ 31098 h 268"/>
              <a:gd name="T16" fmla="*/ 165858 w 268"/>
              <a:gd name="T17" fmla="*/ 99219 h 268"/>
              <a:gd name="T18" fmla="*/ 108104 w 268"/>
              <a:gd name="T19" fmla="*/ 167339 h 268"/>
              <a:gd name="T20" fmla="*/ 99219 w 268"/>
              <a:gd name="T21" fmla="*/ 0 h 268"/>
              <a:gd name="T22" fmla="*/ 198437 w 268"/>
              <a:gd name="T23" fmla="*/ 99219 h 268"/>
              <a:gd name="T24" fmla="*/ 99219 w 268"/>
              <a:gd name="T25" fmla="*/ 198438 h 268"/>
              <a:gd name="T26" fmla="*/ 0 w 268"/>
              <a:gd name="T27" fmla="*/ 99219 h 268"/>
              <a:gd name="T28" fmla="*/ 99219 w 268"/>
              <a:gd name="T29" fmla="*/ 0 h 268"/>
              <a:gd name="T30" fmla="*/ 99219 w 268"/>
              <a:gd name="T31" fmla="*/ 12587 h 268"/>
              <a:gd name="T32" fmla="*/ 185109 w 268"/>
              <a:gd name="T33" fmla="*/ 99219 h 268"/>
              <a:gd name="T34" fmla="*/ 99219 w 268"/>
              <a:gd name="T35" fmla="*/ 185850 h 268"/>
              <a:gd name="T36" fmla="*/ 12587 w 268"/>
              <a:gd name="T37" fmla="*/ 99219 h 268"/>
              <a:gd name="T38" fmla="*/ 99219 w 268"/>
              <a:gd name="T39" fmla="*/ 12587 h 2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8"/>
              <a:gd name="T61" fmla="*/ 0 h 268"/>
              <a:gd name="T62" fmla="*/ 268 w 268"/>
              <a:gd name="T63" fmla="*/ 268 h 26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9" name="TextBox 18"/>
          <p:cNvSpPr txBox="1">
            <a:spLocks noChangeArrowheads="1"/>
          </p:cNvSpPr>
          <p:nvPr/>
        </p:nvSpPr>
        <p:spPr bwMode="auto">
          <a:xfrm>
            <a:off x="1639352" y="862137"/>
            <a:ext cx="698079" cy="1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8000" b="1">
                <a:solidFill>
                  <a:srgbClr val="F8F8F8"/>
                </a:solidFill>
                <a:latin typeface="微软雅黑" pitchFamily="34" charset="-122"/>
                <a:ea typeface="微软雅黑" pitchFamily="34" charset="-122"/>
              </a:rPr>
              <a:t>3</a:t>
            </a:r>
          </a:p>
        </p:txBody>
      </p:sp>
      <p:sp>
        <p:nvSpPr>
          <p:cNvPr id="20" name="TextBox 19"/>
          <p:cNvSpPr txBox="1">
            <a:spLocks noChangeArrowheads="1"/>
          </p:cNvSpPr>
          <p:nvPr/>
        </p:nvSpPr>
        <p:spPr bwMode="auto">
          <a:xfrm>
            <a:off x="3150175" y="1262954"/>
            <a:ext cx="4041045" cy="584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3200" b="1">
                <a:solidFill>
                  <a:srgbClr val="2B2A30"/>
                </a:solidFill>
                <a:latin typeface="微软雅黑" pitchFamily="34" charset="-122"/>
                <a:ea typeface="微软雅黑" pitchFamily="34" charset="-122"/>
              </a:rPr>
              <a:t>请输入第一部分标题</a:t>
            </a:r>
          </a:p>
        </p:txBody>
      </p:sp>
      <p:sp>
        <p:nvSpPr>
          <p:cNvPr id="21" name="Rectangle 13"/>
          <p:cNvSpPr>
            <a:spLocks noChangeArrowheads="1"/>
          </p:cNvSpPr>
          <p:nvPr/>
        </p:nvSpPr>
        <p:spPr bwMode="auto">
          <a:xfrm>
            <a:off x="1120203" y="1576803"/>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14874"/>
            <a:r>
              <a:rPr lang="zh-CN" altLang="zh-CN" sz="2300">
                <a:solidFill>
                  <a:srgbClr val="FFFFFF"/>
                </a:solidFill>
                <a:latin typeface="微软雅黑" pitchFamily="34" charset="-122"/>
                <a:ea typeface="微软雅黑" pitchFamily="34" charset="-122"/>
              </a:rPr>
              <a:t>Part</a:t>
            </a:r>
            <a:endParaRPr lang="zh-CN" altLang="zh-CN" sz="1800">
              <a:solidFill>
                <a:srgbClr val="FEAE01"/>
              </a:solidFill>
              <a:latin typeface="微软雅黑" pitchFamily="34" charset="-122"/>
              <a:ea typeface="微软雅黑" pitchFamily="34" charset="-122"/>
            </a:endParaRPr>
          </a:p>
        </p:txBody>
      </p:sp>
      <p:sp>
        <p:nvSpPr>
          <p:cNvPr id="22" name="TextBox 21"/>
          <p:cNvSpPr txBox="1">
            <a:spLocks noChangeArrowheads="1"/>
          </p:cNvSpPr>
          <p:nvPr/>
        </p:nvSpPr>
        <p:spPr bwMode="auto">
          <a:xfrm>
            <a:off x="1988390" y="2513304"/>
            <a:ext cx="5318756" cy="101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2000">
                <a:solidFill>
                  <a:srgbClr val="2B2A30"/>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23" name="TextBox 22"/>
          <p:cNvSpPr txBox="1">
            <a:spLocks noChangeArrowheads="1"/>
          </p:cNvSpPr>
          <p:nvPr/>
        </p:nvSpPr>
        <p:spPr bwMode="auto">
          <a:xfrm>
            <a:off x="3130014" y="1856619"/>
            <a:ext cx="4276678" cy="36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节标题一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节标题二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节标题三</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26"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 3"/>
          <p:cNvGrpSpPr>
            <a:grpSpLocks/>
          </p:cNvGrpSpPr>
          <p:nvPr/>
        </p:nvGrpSpPr>
        <p:grpSpPr bwMode="auto">
          <a:xfrm>
            <a:off x="2758294" y="1302028"/>
            <a:ext cx="5670315" cy="4101449"/>
            <a:chOff x="990601" y="817273"/>
            <a:chExt cx="7143749" cy="5164052"/>
          </a:xfrm>
        </p:grpSpPr>
        <p:sp>
          <p:nvSpPr>
            <p:cNvPr id="282672" name="Freeform 7"/>
            <p:cNvSpPr>
              <a:spLocks/>
            </p:cNvSpPr>
            <p:nvPr/>
          </p:nvSpPr>
          <p:spPr bwMode="auto">
            <a:xfrm>
              <a:off x="1260475" y="1134773"/>
              <a:ext cx="6642100" cy="2921000"/>
            </a:xfrm>
            <a:custGeom>
              <a:avLst/>
              <a:gdLst>
                <a:gd name="T0" fmla="*/ 1771 w 1771"/>
                <a:gd name="T1" fmla="*/ 885 h 890"/>
                <a:gd name="T2" fmla="*/ 885 w 1771"/>
                <a:gd name="T3" fmla="*/ 0 h 890"/>
                <a:gd name="T4" fmla="*/ 0 w 1771"/>
                <a:gd name="T5" fmla="*/ 885 h 890"/>
                <a:gd name="T6" fmla="*/ 0 w 1771"/>
                <a:gd name="T7" fmla="*/ 890 h 890"/>
                <a:gd name="T8" fmla="*/ 1771 w 1771"/>
                <a:gd name="T9" fmla="*/ 890 h 890"/>
                <a:gd name="T10" fmla="*/ 1771 w 1771"/>
                <a:gd name="T11" fmla="*/ 885 h 890"/>
                <a:gd name="T12" fmla="*/ 0 60000 65536"/>
                <a:gd name="T13" fmla="*/ 0 60000 65536"/>
                <a:gd name="T14" fmla="*/ 0 60000 65536"/>
                <a:gd name="T15" fmla="*/ 0 60000 65536"/>
                <a:gd name="T16" fmla="*/ 0 60000 65536"/>
                <a:gd name="T17" fmla="*/ 0 60000 65536"/>
                <a:gd name="T18" fmla="*/ 0 w 1771"/>
                <a:gd name="T19" fmla="*/ 0 h 890"/>
                <a:gd name="T20" fmla="*/ 1771 w 1771"/>
                <a:gd name="T21" fmla="*/ 890 h 890"/>
              </a:gdLst>
              <a:ahLst/>
              <a:cxnLst>
                <a:cxn ang="T12">
                  <a:pos x="T0" y="T1"/>
                </a:cxn>
                <a:cxn ang="T13">
                  <a:pos x="T2" y="T3"/>
                </a:cxn>
                <a:cxn ang="T14">
                  <a:pos x="T4" y="T5"/>
                </a:cxn>
                <a:cxn ang="T15">
                  <a:pos x="T6" y="T7"/>
                </a:cxn>
                <a:cxn ang="T16">
                  <a:pos x="T8" y="T9"/>
                </a:cxn>
                <a:cxn ang="T17">
                  <a:pos x="T10" y="T11"/>
                </a:cxn>
              </a:cxnLst>
              <a:rect l="T18" t="T19" r="T20" b="T21"/>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gradFill rotWithShape="1">
              <a:gsLst>
                <a:gs pos="0">
                  <a:srgbClr val="000000"/>
                </a:gs>
                <a:gs pos="74001">
                  <a:srgbClr val="3F3F3F"/>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9"/>
            <p:cNvSpPr>
              <a:spLocks/>
            </p:cNvSpPr>
            <p:nvPr/>
          </p:nvSpPr>
          <p:spPr bwMode="auto">
            <a:xfrm>
              <a:off x="990601" y="2213821"/>
              <a:ext cx="3311525" cy="1701249"/>
            </a:xfrm>
            <a:custGeom>
              <a:avLst/>
              <a:gdLst/>
              <a:ahLst/>
              <a:cxnLst>
                <a:cxn ang="0">
                  <a:pos x="0" y="491"/>
                </a:cxn>
                <a:cxn ang="0">
                  <a:pos x="0" y="496"/>
                </a:cxn>
                <a:cxn ang="0">
                  <a:pos x="883" y="496"/>
                </a:cxn>
                <a:cxn ang="0">
                  <a:pos x="155" y="0"/>
                </a:cxn>
                <a:cxn ang="0">
                  <a:pos x="0" y="491"/>
                </a:cxn>
              </a:cxnLst>
              <a:rect l="0" t="0" r="r" b="b"/>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gradFill flip="none" rotWithShape="1">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3500000" scaled="1"/>
              <a:tileRect/>
            </a:gradFill>
            <a:ln w="9525">
              <a:noFill/>
              <a:round/>
              <a:headEnd/>
              <a:tailEnd/>
            </a:ln>
          </p:spPr>
          <p:txBody>
            <a:bodyPr/>
            <a:lstStyle/>
            <a:p>
              <a:pPr fontAlgn="auto">
                <a:spcBef>
                  <a:spcPts val="0"/>
                </a:spcBef>
                <a:spcAft>
                  <a:spcPts val="0"/>
                </a:spcAft>
                <a:defRPr/>
              </a:pPr>
              <a:endParaRPr lang="en-US" sz="1400" kern="0">
                <a:solidFill>
                  <a:srgbClr val="383838"/>
                </a:solidFill>
                <a:latin typeface="Calibri"/>
              </a:endParaRPr>
            </a:p>
          </p:txBody>
        </p:sp>
        <p:sp>
          <p:nvSpPr>
            <p:cNvPr id="41" name="Freeform 10"/>
            <p:cNvSpPr>
              <a:spLocks/>
            </p:cNvSpPr>
            <p:nvPr/>
          </p:nvSpPr>
          <p:spPr bwMode="auto">
            <a:xfrm>
              <a:off x="3462338" y="817273"/>
              <a:ext cx="2193925" cy="3064469"/>
            </a:xfrm>
            <a:custGeom>
              <a:avLst/>
              <a:gdLst/>
              <a:ahLst/>
              <a:cxnLst>
                <a:cxn ang="0">
                  <a:pos x="585" y="43"/>
                </a:cxn>
                <a:cxn ang="0">
                  <a:pos x="293" y="0"/>
                </a:cxn>
                <a:cxn ang="0">
                  <a:pos x="0" y="44"/>
                </a:cxn>
                <a:cxn ang="0">
                  <a:pos x="293" y="893"/>
                </a:cxn>
                <a:cxn ang="0">
                  <a:pos x="585" y="43"/>
                </a:cxn>
              </a:cxnLst>
              <a:rect l="0" t="0" r="r" b="b"/>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gradFill flip="none" rotWithShape="1">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6200000" scaled="1"/>
              <a:tileRect/>
            </a:gradFill>
            <a:ln w="9525">
              <a:noFill/>
              <a:round/>
              <a:headEnd/>
              <a:tailEnd/>
            </a:ln>
          </p:spPr>
          <p:txBody>
            <a:bodyPr/>
            <a:lstStyle/>
            <a:p>
              <a:pPr algn="l" fontAlgn="auto">
                <a:spcBef>
                  <a:spcPts val="0"/>
                </a:spcBef>
                <a:spcAft>
                  <a:spcPts val="0"/>
                </a:spcAft>
                <a:defRPr/>
              </a:pPr>
              <a:endParaRPr lang="en-US" sz="1400" kern="0">
                <a:solidFill>
                  <a:srgbClr val="383838"/>
                </a:solidFill>
                <a:latin typeface="Calibri"/>
              </a:endParaRPr>
            </a:p>
          </p:txBody>
        </p:sp>
        <p:sp>
          <p:nvSpPr>
            <p:cNvPr id="42" name="Freeform 11"/>
            <p:cNvSpPr>
              <a:spLocks/>
            </p:cNvSpPr>
            <p:nvPr/>
          </p:nvSpPr>
          <p:spPr bwMode="auto">
            <a:xfrm>
              <a:off x="4676775" y="998189"/>
              <a:ext cx="2816225" cy="2896249"/>
            </a:xfrm>
            <a:custGeom>
              <a:avLst/>
              <a:gdLst/>
              <a:ahLst/>
              <a:cxnLst>
                <a:cxn ang="0">
                  <a:pos x="751" y="331"/>
                </a:cxn>
                <a:cxn ang="0">
                  <a:pos x="290" y="0"/>
                </a:cxn>
                <a:cxn ang="0">
                  <a:pos x="0" y="844"/>
                </a:cxn>
                <a:cxn ang="0">
                  <a:pos x="751" y="331"/>
                </a:cxn>
              </a:cxnLst>
              <a:rect l="0" t="0" r="r" b="b"/>
              <a:pathLst>
                <a:path w="751" h="844">
                  <a:moveTo>
                    <a:pt x="751" y="331"/>
                  </a:moveTo>
                  <a:cubicBezTo>
                    <a:pt x="638" y="180"/>
                    <a:pt x="478" y="63"/>
                    <a:pt x="290" y="0"/>
                  </a:cubicBezTo>
                  <a:cubicBezTo>
                    <a:pt x="0" y="844"/>
                    <a:pt x="0" y="844"/>
                    <a:pt x="0" y="844"/>
                  </a:cubicBezTo>
                  <a:lnTo>
                    <a:pt x="751" y="331"/>
                  </a:lnTo>
                  <a:close/>
                </a:path>
              </a:pathLst>
            </a:custGeom>
            <a:gradFill>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6200000" scaled="1"/>
            </a:gradFill>
            <a:ln w="9525">
              <a:noFill/>
              <a:round/>
              <a:headEnd/>
              <a:tailEnd/>
            </a:ln>
          </p:spPr>
          <p:txBody>
            <a:bodyPr/>
            <a:lstStyle/>
            <a:p>
              <a:pPr fontAlgn="auto">
                <a:spcBef>
                  <a:spcPts val="0"/>
                </a:spcBef>
                <a:spcAft>
                  <a:spcPts val="0"/>
                </a:spcAft>
                <a:defRPr/>
              </a:pPr>
              <a:endParaRPr lang="en-US" sz="1400" kern="0">
                <a:solidFill>
                  <a:srgbClr val="383838"/>
                </a:solidFill>
                <a:latin typeface="Calibri"/>
              </a:endParaRPr>
            </a:p>
          </p:txBody>
        </p:sp>
        <p:sp>
          <p:nvSpPr>
            <p:cNvPr id="43" name="Freeform 12"/>
            <p:cNvSpPr>
              <a:spLocks/>
            </p:cNvSpPr>
            <p:nvPr/>
          </p:nvSpPr>
          <p:spPr bwMode="auto">
            <a:xfrm>
              <a:off x="1636713" y="998189"/>
              <a:ext cx="2800350" cy="2878792"/>
            </a:xfrm>
            <a:custGeom>
              <a:avLst/>
              <a:gdLst/>
              <a:ahLst/>
              <a:cxnLst>
                <a:cxn ang="0">
                  <a:pos x="458" y="0"/>
                </a:cxn>
                <a:cxn ang="0">
                  <a:pos x="0" y="330"/>
                </a:cxn>
                <a:cxn ang="0">
                  <a:pos x="747" y="839"/>
                </a:cxn>
                <a:cxn ang="0">
                  <a:pos x="458" y="0"/>
                </a:cxn>
              </a:cxnLst>
              <a:rect l="0" t="0" r="r" b="b"/>
              <a:pathLst>
                <a:path w="747" h="839">
                  <a:moveTo>
                    <a:pt x="458" y="0"/>
                  </a:moveTo>
                  <a:cubicBezTo>
                    <a:pt x="271" y="63"/>
                    <a:pt x="112" y="180"/>
                    <a:pt x="0" y="330"/>
                  </a:cubicBezTo>
                  <a:cubicBezTo>
                    <a:pt x="747" y="839"/>
                    <a:pt x="747" y="839"/>
                    <a:pt x="747" y="839"/>
                  </a:cubicBezTo>
                  <a:lnTo>
                    <a:pt x="458" y="0"/>
                  </a:lnTo>
                  <a:close/>
                </a:path>
              </a:pathLst>
            </a:custGeom>
            <a:gradFill>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6200000" scaled="1"/>
            </a:gradFill>
            <a:ln w="9525">
              <a:noFill/>
              <a:round/>
              <a:headEnd/>
              <a:tailEnd/>
            </a:ln>
          </p:spPr>
          <p:txBody>
            <a:bodyPr/>
            <a:lstStyle/>
            <a:p>
              <a:pPr fontAlgn="auto">
                <a:spcBef>
                  <a:spcPts val="0"/>
                </a:spcBef>
                <a:spcAft>
                  <a:spcPts val="0"/>
                </a:spcAft>
                <a:defRPr/>
              </a:pPr>
              <a:endParaRPr lang="en-US" sz="1400" kern="0">
                <a:solidFill>
                  <a:srgbClr val="383838"/>
                </a:solidFill>
                <a:latin typeface="Calibri"/>
              </a:endParaRPr>
            </a:p>
          </p:txBody>
        </p:sp>
        <p:sp>
          <p:nvSpPr>
            <p:cNvPr id="44" name="Freeform 13"/>
            <p:cNvSpPr>
              <a:spLocks/>
            </p:cNvSpPr>
            <p:nvPr/>
          </p:nvSpPr>
          <p:spPr bwMode="auto">
            <a:xfrm>
              <a:off x="4838700" y="2216995"/>
              <a:ext cx="3295650" cy="1698075"/>
            </a:xfrm>
            <a:custGeom>
              <a:avLst/>
              <a:gdLst/>
              <a:ahLst/>
              <a:cxnLst>
                <a:cxn ang="0">
                  <a:pos x="0" y="495"/>
                </a:cxn>
                <a:cxn ang="0">
                  <a:pos x="879" y="495"/>
                </a:cxn>
                <a:cxn ang="0">
                  <a:pos x="879" y="490"/>
                </a:cxn>
                <a:cxn ang="0">
                  <a:pos x="725" y="0"/>
                </a:cxn>
                <a:cxn ang="0">
                  <a:pos x="0" y="495"/>
                </a:cxn>
              </a:cxnLst>
              <a:rect l="0" t="0" r="r" b="b"/>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gradFill flip="none" rotWithShape="1">
              <a:gsLst>
                <a:gs pos="0">
                  <a:srgbClr val="0070C0">
                    <a:lumMod val="60000"/>
                    <a:lumOff val="40000"/>
                    <a:shade val="30000"/>
                    <a:satMod val="115000"/>
                  </a:srgbClr>
                </a:gs>
                <a:gs pos="67000">
                  <a:srgbClr val="0070C0">
                    <a:lumMod val="60000"/>
                    <a:lumOff val="40000"/>
                    <a:shade val="67500"/>
                    <a:satMod val="115000"/>
                  </a:srgbClr>
                </a:gs>
                <a:gs pos="100000">
                  <a:srgbClr val="0070C0">
                    <a:lumMod val="60000"/>
                    <a:lumOff val="40000"/>
                    <a:shade val="100000"/>
                    <a:satMod val="115000"/>
                  </a:srgbClr>
                </a:gs>
              </a:gsLst>
              <a:lin ang="18900000" scaled="1"/>
              <a:tileRect/>
            </a:gradFill>
            <a:ln w="9525">
              <a:noFill/>
              <a:round/>
              <a:headEnd/>
              <a:tailEnd/>
            </a:ln>
          </p:spPr>
          <p:txBody>
            <a:bodyPr/>
            <a:lstStyle/>
            <a:p>
              <a:pPr fontAlgn="auto">
                <a:spcBef>
                  <a:spcPts val="0"/>
                </a:spcBef>
                <a:spcAft>
                  <a:spcPts val="0"/>
                </a:spcAft>
                <a:defRPr/>
              </a:pPr>
              <a:endParaRPr lang="en-US" sz="1400" kern="0">
                <a:solidFill>
                  <a:srgbClr val="383838"/>
                </a:solidFill>
                <a:latin typeface="Calibri"/>
              </a:endParaRPr>
            </a:p>
          </p:txBody>
        </p:sp>
        <p:pic>
          <p:nvPicPr>
            <p:cNvPr id="45" name="Freeform 14"/>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756105" y="2494413"/>
              <a:ext cx="3614928" cy="3486912"/>
            </a:xfrm>
            <a:prstGeom prst="rect">
              <a:avLst/>
            </a:prstGeom>
            <a:noFill/>
            <a:extLst>
              <a:ext uri="{909E8E84-426E-40DD-AFC4-6F175D3DCCD1}">
                <a14:hiddenFill xmlns:a14="http://schemas.microsoft.com/office/drawing/2010/main">
                  <a:solidFill>
                    <a:srgbClr val="FFFFFF"/>
                  </a:solidFill>
                </a14:hiddenFill>
              </a:ext>
            </a:extLst>
          </p:spPr>
        </p:pic>
        <p:sp>
          <p:nvSpPr>
            <p:cNvPr id="46" name="Rectangle 15"/>
            <p:cNvSpPr/>
            <p:nvPr/>
          </p:nvSpPr>
          <p:spPr>
            <a:xfrm>
              <a:off x="3448050" y="3151729"/>
              <a:ext cx="2516565" cy="736278"/>
            </a:xfrm>
            <a:prstGeom prst="rect">
              <a:avLst/>
            </a:prstGeom>
            <a:ln>
              <a:noFill/>
            </a:ln>
            <a:effectLst/>
          </p:spPr>
          <p:txBody>
            <a:bodyPr wrap="square">
              <a:spAutoFit/>
            </a:bodyPr>
            <a:lstStyle/>
            <a:p>
              <a:pPr>
                <a:spcBef>
                  <a:spcPct val="20000"/>
                </a:spcBef>
              </a:pPr>
              <a:r>
                <a:rPr lang="zh-CN" altLang="en-US" sz="3200" dirty="0">
                  <a:solidFill>
                    <a:srgbClr val="FFFFFF"/>
                  </a:solidFill>
                  <a:latin typeface="宋体" pitchFamily="2" charset="-122"/>
                  <a:ea typeface="宋体" pitchFamily="2" charset="-122"/>
                  <a:cs typeface="Arial" pitchFamily="34" charset="0"/>
                </a:rPr>
                <a:t>添加文本</a:t>
              </a:r>
              <a:endParaRPr lang="en-US" altLang="zh-CN" sz="3200" dirty="0">
                <a:solidFill>
                  <a:srgbClr val="FFFFFF"/>
                </a:solidFill>
                <a:latin typeface="宋体" pitchFamily="2" charset="-122"/>
                <a:ea typeface="宋体" pitchFamily="2" charset="-122"/>
                <a:cs typeface="Arial" pitchFamily="34" charset="0"/>
              </a:endParaRPr>
            </a:p>
          </p:txBody>
        </p:sp>
        <p:sp>
          <p:nvSpPr>
            <p:cNvPr id="47" name="Rectangle 16"/>
            <p:cNvSpPr/>
            <p:nvPr/>
          </p:nvSpPr>
          <p:spPr>
            <a:xfrm>
              <a:off x="3752851" y="1088648"/>
              <a:ext cx="1657350"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sp>
          <p:nvSpPr>
            <p:cNvPr id="48" name="Rectangle 17"/>
            <p:cNvSpPr/>
            <p:nvPr/>
          </p:nvSpPr>
          <p:spPr>
            <a:xfrm>
              <a:off x="5410201" y="1818661"/>
              <a:ext cx="1752599"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sp>
          <p:nvSpPr>
            <p:cNvPr id="49" name="Rectangle 18"/>
            <p:cNvSpPr/>
            <p:nvPr/>
          </p:nvSpPr>
          <p:spPr>
            <a:xfrm>
              <a:off x="6248400" y="3215208"/>
              <a:ext cx="1847850"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sp>
          <p:nvSpPr>
            <p:cNvPr id="50" name="Rectangle 19"/>
            <p:cNvSpPr/>
            <p:nvPr/>
          </p:nvSpPr>
          <p:spPr>
            <a:xfrm>
              <a:off x="1905000" y="1945619"/>
              <a:ext cx="1847850"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sp>
          <p:nvSpPr>
            <p:cNvPr id="51" name="Rectangle 20"/>
            <p:cNvSpPr/>
            <p:nvPr/>
          </p:nvSpPr>
          <p:spPr>
            <a:xfrm>
              <a:off x="1219201" y="3088249"/>
              <a:ext cx="1600200" cy="426267"/>
            </a:xfrm>
            <a:prstGeom prst="rect">
              <a:avLst/>
            </a:prstGeom>
            <a:ln>
              <a:noFill/>
            </a:ln>
            <a:effectLst/>
          </p:spPr>
          <p:txBody>
            <a:bodyPr>
              <a:spAutoFit/>
            </a:bodyPr>
            <a:lstStyle/>
            <a:p>
              <a:pPr>
                <a:spcBef>
                  <a:spcPct val="20000"/>
                </a:spcBef>
              </a:pPr>
              <a:r>
                <a:rPr lang="zh-CN" altLang="en-US" sz="1600">
                  <a:solidFill>
                    <a:srgbClr val="FFFFFF"/>
                  </a:solidFill>
                  <a:latin typeface="宋体" pitchFamily="2" charset="-122"/>
                  <a:ea typeface="宋体" pitchFamily="2" charset="-122"/>
                  <a:cs typeface="Arial" pitchFamily="34" charset="0"/>
                </a:rPr>
                <a:t>添加文本</a:t>
              </a:r>
              <a:endParaRPr lang="en-US" altLang="zh-CN" sz="1600">
                <a:solidFill>
                  <a:srgbClr val="FFFFFF"/>
                </a:solidFill>
                <a:latin typeface="宋体" pitchFamily="2" charset="-122"/>
                <a:ea typeface="宋体" pitchFamily="2" charset="-122"/>
                <a:cs typeface="Arial" pitchFamily="34" charset="0"/>
              </a:endParaRPr>
            </a:p>
          </p:txBody>
        </p:sp>
      </p:grpSp>
      <p:pic>
        <p:nvPicPr>
          <p:cNvPr id="282685" name="Picture 61" descr="369t1"/>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83309" y="999524"/>
            <a:ext cx="1612890" cy="3742226"/>
          </a:xfrm>
          <a:prstGeom prst="rect">
            <a:avLst/>
          </a:prstGeom>
          <a:noFill/>
          <a:extLst>
            <a:ext uri="{909E8E84-426E-40DD-AFC4-6F175D3DCCD1}">
              <a14:hiddenFill xmlns:a14="http://schemas.microsoft.com/office/drawing/2010/main">
                <a:solidFill>
                  <a:srgbClr val="FFFFFF"/>
                </a:solidFill>
              </a14:hiddenFill>
            </a:ext>
          </a:extLst>
        </p:spPr>
      </p:pic>
      <p:grpSp>
        <p:nvGrpSpPr>
          <p:cNvPr id="282686" name="Group 62"/>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82690" name="Picture 66" descr="1"/>
          <p:cNvPicPr>
            <a:picLocks noChangeAspect="1" noChangeArrowheads="1"/>
          </p:cNvPicPr>
          <p:nvPr/>
        </p:nvPicPr>
        <p:blipFill>
          <a:blip r:embed="rId6"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03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 name="组合 17"/>
          <p:cNvGrpSpPr>
            <a:grpSpLocks/>
          </p:cNvGrpSpPr>
          <p:nvPr/>
        </p:nvGrpSpPr>
        <p:grpSpPr bwMode="auto">
          <a:xfrm>
            <a:off x="3232080" y="1912078"/>
            <a:ext cx="2086676" cy="2087277"/>
            <a:chOff x="3868719" y="1776670"/>
            <a:chExt cx="2628619" cy="2628031"/>
          </a:xfrm>
          <a:solidFill>
            <a:srgbClr val="0070C0"/>
          </a:solidFill>
        </p:grpSpPr>
        <p:sp>
          <p:nvSpPr>
            <p:cNvPr id="19"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grp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476"/>
                </a:spcBef>
                <a:spcAft>
                  <a:spcPts val="476"/>
                </a:spcAft>
                <a:defRPr/>
              </a:pPr>
              <a:endParaRPr lang="en-US" sz="2200" kern="0" dirty="0">
                <a:solidFill>
                  <a:srgbClr val="5A5959"/>
                </a:solidFill>
                <a:latin typeface="Impact" pitchFamily="34" charset="0"/>
                <a:ea typeface="微软雅黑" pitchFamily="34" charset="-122"/>
              </a:endParaRPr>
            </a:p>
          </p:txBody>
        </p:sp>
        <p:sp>
          <p:nvSpPr>
            <p:cNvPr id="21" name="Oval 5"/>
            <p:cNvSpPr>
              <a:spLocks noChangeArrowheads="1"/>
            </p:cNvSpPr>
            <p:nvPr/>
          </p:nvSpPr>
          <p:spPr bwMode="auto">
            <a:xfrm>
              <a:off x="4275076" y="2176588"/>
              <a:ext cx="1822255" cy="1828195"/>
            </a:xfrm>
            <a:prstGeom prst="ellipse">
              <a:avLst/>
            </a:prstGeom>
            <a:solidFill>
              <a:schemeClr val="tx1">
                <a:lumMod val="20000"/>
                <a:lumOff val="80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kern="0" dirty="0" smtClean="0">
                  <a:solidFill>
                    <a:srgbClr val="5A5959"/>
                  </a:solidFill>
                  <a:latin typeface="Calibri"/>
                  <a:ea typeface="微软雅黑"/>
                </a:rPr>
                <a:t>单击此处添加文本</a:t>
              </a:r>
              <a:endParaRPr lang="en-US" kern="0" dirty="0">
                <a:solidFill>
                  <a:srgbClr val="5A5959"/>
                </a:solidFill>
                <a:latin typeface="Calibri"/>
                <a:ea typeface="微软雅黑"/>
              </a:endParaRPr>
            </a:p>
          </p:txBody>
        </p:sp>
      </p:grpSp>
      <p:grpSp>
        <p:nvGrpSpPr>
          <p:cNvPr id="22" name="组合 21"/>
          <p:cNvGrpSpPr>
            <a:grpSpLocks/>
          </p:cNvGrpSpPr>
          <p:nvPr/>
        </p:nvGrpSpPr>
        <p:grpSpPr bwMode="auto">
          <a:xfrm>
            <a:off x="5069262" y="1530166"/>
            <a:ext cx="1421359" cy="1420509"/>
            <a:chOff x="6012485" y="1170407"/>
            <a:chExt cx="1487948" cy="1487615"/>
          </a:xfrm>
        </p:grpSpPr>
        <p:sp>
          <p:nvSpPr>
            <p:cNvPr id="23"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136CBD"/>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476"/>
                </a:spcBef>
                <a:spcAft>
                  <a:spcPts val="476"/>
                </a:spcAft>
                <a:defRPr/>
              </a:pPr>
              <a:endParaRPr lang="en-US" sz="2200" kern="0" dirty="0">
                <a:solidFill>
                  <a:srgbClr val="5A5959"/>
                </a:solidFill>
                <a:latin typeface="Impact" pitchFamily="34" charset="0"/>
                <a:ea typeface="微软雅黑" pitchFamily="34" charset="-122"/>
              </a:endParaRPr>
            </a:p>
          </p:txBody>
        </p:sp>
        <p:sp>
          <p:nvSpPr>
            <p:cNvPr id="24" name="Oval 7"/>
            <p:cNvSpPr>
              <a:spLocks noChangeArrowheads="1"/>
            </p:cNvSpPr>
            <p:nvPr/>
          </p:nvSpPr>
          <p:spPr bwMode="auto">
            <a:xfrm>
              <a:off x="6307964" y="1468722"/>
              <a:ext cx="896990" cy="890985"/>
            </a:xfrm>
            <a:prstGeom prst="ellipse">
              <a:avLst/>
            </a:prstGeom>
            <a:solidFill>
              <a:schemeClr val="tx1">
                <a:lumMod val="20000"/>
                <a:lumOff val="80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000" kern="0" dirty="0">
                  <a:solidFill>
                    <a:srgbClr val="5A5959"/>
                  </a:solidFill>
                  <a:latin typeface="Calibri"/>
                </a:rPr>
                <a:t>单击此处添加文本</a:t>
              </a:r>
              <a:endParaRPr lang="en-US" altLang="zh-CN" sz="1000" kern="0" dirty="0">
                <a:solidFill>
                  <a:srgbClr val="5A5959"/>
                </a:solidFill>
                <a:latin typeface="Calibri"/>
              </a:endParaRPr>
            </a:p>
          </p:txBody>
        </p:sp>
      </p:grpSp>
      <p:grpSp>
        <p:nvGrpSpPr>
          <p:cNvPr id="25" name="组合 24"/>
          <p:cNvGrpSpPr>
            <a:grpSpLocks/>
          </p:cNvGrpSpPr>
          <p:nvPr/>
        </p:nvGrpSpPr>
        <p:grpSpPr bwMode="auto">
          <a:xfrm>
            <a:off x="1699835" y="1743180"/>
            <a:ext cx="1646911" cy="1651167"/>
            <a:chOff x="2057535" y="1194444"/>
            <a:chExt cx="2075647" cy="2080525"/>
          </a:xfrm>
        </p:grpSpPr>
        <p:sp>
          <p:nvSpPr>
            <p:cNvPr id="26" name="Freeform 8"/>
            <p:cNvSpPr>
              <a:spLocks/>
            </p:cNvSpPr>
            <p:nvPr/>
          </p:nvSpPr>
          <p:spPr bwMode="auto">
            <a:xfrm>
              <a:off x="2057535"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70C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476"/>
                </a:spcBef>
                <a:spcAft>
                  <a:spcPts val="476"/>
                </a:spcAft>
                <a:defRPr/>
              </a:pPr>
              <a:endParaRPr lang="en-US" sz="2200" kern="0" dirty="0">
                <a:solidFill>
                  <a:srgbClr val="5A5959"/>
                </a:solidFill>
                <a:latin typeface="Impact" pitchFamily="34" charset="0"/>
                <a:ea typeface="微软雅黑" pitchFamily="34" charset="-122"/>
              </a:endParaRPr>
            </a:p>
          </p:txBody>
        </p:sp>
        <p:sp>
          <p:nvSpPr>
            <p:cNvPr id="27" name="Oval 9"/>
            <p:cNvSpPr>
              <a:spLocks noChangeArrowheads="1"/>
            </p:cNvSpPr>
            <p:nvPr/>
          </p:nvSpPr>
          <p:spPr bwMode="auto">
            <a:xfrm>
              <a:off x="2405330" y="1543845"/>
              <a:ext cx="1378471" cy="1378546"/>
            </a:xfrm>
            <a:prstGeom prst="ellipse">
              <a:avLst/>
            </a:prstGeom>
            <a:solidFill>
              <a:schemeClr val="tx1">
                <a:lumMod val="20000"/>
                <a:lumOff val="80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1100" kern="0" dirty="0">
                  <a:solidFill>
                    <a:srgbClr val="5A5959"/>
                  </a:solidFill>
                  <a:latin typeface="Calibri"/>
                  <a:ea typeface="微软雅黑"/>
                </a:rPr>
                <a:t>单击此处添加文本</a:t>
              </a:r>
              <a:endParaRPr lang="en-US" sz="1100" kern="0" dirty="0">
                <a:solidFill>
                  <a:srgbClr val="5A5959"/>
                </a:solidFill>
                <a:latin typeface="Calibri"/>
                <a:ea typeface="微软雅黑"/>
              </a:endParaRPr>
            </a:p>
          </p:txBody>
        </p:sp>
      </p:grpSp>
      <p:sp>
        <p:nvSpPr>
          <p:cNvPr id="28" name="Freeform 10"/>
          <p:cNvSpPr>
            <a:spLocks/>
          </p:cNvSpPr>
          <p:nvPr/>
        </p:nvSpPr>
        <p:spPr bwMode="auto">
          <a:xfrm>
            <a:off x="2178662" y="3996834"/>
            <a:ext cx="3907477" cy="269733"/>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a:extLst/>
        </p:spPr>
        <p:txBody>
          <a:bodyPr vert="eaVert" lIns="72585" tIns="36293" rIns="72585" bIns="3629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1100" kern="0" dirty="0">
              <a:solidFill>
                <a:sysClr val="window" lastClr="FFFFFF"/>
              </a:solidFill>
              <a:latin typeface="微软雅黑" pitchFamily="34" charset="-122"/>
              <a:ea typeface="微软雅黑" pitchFamily="34" charset="-122"/>
            </a:endParaRPr>
          </a:p>
        </p:txBody>
      </p:sp>
      <p:sp>
        <p:nvSpPr>
          <p:cNvPr id="29" name="TextBox 53"/>
          <p:cNvSpPr txBox="1">
            <a:spLocks noChangeArrowheads="1"/>
          </p:cNvSpPr>
          <p:nvPr/>
        </p:nvSpPr>
        <p:spPr bwMode="auto">
          <a:xfrm>
            <a:off x="1746457" y="1449498"/>
            <a:ext cx="1372217" cy="242003"/>
          </a:xfrm>
          <a:prstGeom prst="rect">
            <a:avLst/>
          </a:prstGeom>
          <a:noFill/>
          <a:ln>
            <a:noFill/>
          </a:ln>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100" b="1">
                <a:solidFill>
                  <a:srgbClr val="5A5959"/>
                </a:solidFill>
                <a:latin typeface="微软雅黑" pitchFamily="34" charset="-122"/>
                <a:ea typeface="微软雅黑" pitchFamily="34" charset="-122"/>
                <a:cs typeface="宋体" pitchFamily="2" charset="-122"/>
              </a:rPr>
              <a:t>单击添加标题</a:t>
            </a:r>
            <a:endParaRPr lang="zh-CN" altLang="en-US" sz="1600">
              <a:solidFill>
                <a:srgbClr val="5A5959"/>
              </a:solidFill>
              <a:ea typeface="微软雅黑" pitchFamily="34" charset="-122"/>
              <a:cs typeface="宋体" pitchFamily="2" charset="-122"/>
            </a:endParaRPr>
          </a:p>
        </p:txBody>
      </p:sp>
      <p:sp>
        <p:nvSpPr>
          <p:cNvPr id="30" name="TextBox 53"/>
          <p:cNvSpPr txBox="1">
            <a:spLocks noChangeArrowheads="1"/>
          </p:cNvSpPr>
          <p:nvPr/>
        </p:nvSpPr>
        <p:spPr bwMode="auto">
          <a:xfrm>
            <a:off x="3518115" y="1636042"/>
            <a:ext cx="1372217" cy="242003"/>
          </a:xfrm>
          <a:prstGeom prst="rect">
            <a:avLst/>
          </a:prstGeom>
          <a:noFill/>
          <a:ln>
            <a:noFill/>
          </a:ln>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100" b="1">
                <a:solidFill>
                  <a:srgbClr val="5A5959"/>
                </a:solidFill>
                <a:latin typeface="微软雅黑" pitchFamily="34" charset="-122"/>
                <a:ea typeface="微软雅黑" pitchFamily="34" charset="-122"/>
                <a:cs typeface="宋体" pitchFamily="2" charset="-122"/>
              </a:rPr>
              <a:t>单击添加标题</a:t>
            </a:r>
            <a:endParaRPr lang="zh-CN" altLang="en-US" sz="1600">
              <a:solidFill>
                <a:srgbClr val="5A5959"/>
              </a:solidFill>
              <a:ea typeface="微软雅黑" pitchFamily="34" charset="-122"/>
              <a:cs typeface="宋体" pitchFamily="2" charset="-122"/>
            </a:endParaRPr>
          </a:p>
        </p:txBody>
      </p:sp>
      <p:sp>
        <p:nvSpPr>
          <p:cNvPr id="31" name="TextBox 53"/>
          <p:cNvSpPr txBox="1">
            <a:spLocks noChangeArrowheads="1"/>
          </p:cNvSpPr>
          <p:nvPr/>
        </p:nvSpPr>
        <p:spPr bwMode="auto">
          <a:xfrm>
            <a:off x="6319251" y="1907036"/>
            <a:ext cx="1199587" cy="243263"/>
          </a:xfrm>
          <a:prstGeom prst="rect">
            <a:avLst/>
          </a:prstGeom>
          <a:noFill/>
          <a:ln>
            <a:noFill/>
          </a:ln>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100" b="1">
                <a:solidFill>
                  <a:srgbClr val="5A5959"/>
                </a:solidFill>
                <a:latin typeface="微软雅黑" pitchFamily="34" charset="-122"/>
                <a:ea typeface="微软雅黑" pitchFamily="34" charset="-122"/>
                <a:cs typeface="宋体" pitchFamily="2" charset="-122"/>
              </a:rPr>
              <a:t>单击添加标题</a:t>
            </a:r>
            <a:endParaRPr lang="zh-CN" altLang="en-US" sz="1600">
              <a:solidFill>
                <a:srgbClr val="5A5959"/>
              </a:solidFill>
              <a:ea typeface="微软雅黑" pitchFamily="34" charset="-122"/>
              <a:cs typeface="宋体" pitchFamily="2" charset="-122"/>
            </a:endParaRPr>
          </a:p>
        </p:txBody>
      </p:sp>
      <p:grpSp>
        <p:nvGrpSpPr>
          <p:cNvPr id="32" name="组合 31"/>
          <p:cNvGrpSpPr>
            <a:grpSpLocks/>
          </p:cNvGrpSpPr>
          <p:nvPr/>
        </p:nvGrpSpPr>
        <p:grpSpPr bwMode="auto">
          <a:xfrm>
            <a:off x="6261288" y="2262478"/>
            <a:ext cx="1315513" cy="1317152"/>
            <a:chOff x="2057536" y="1194444"/>
            <a:chExt cx="2075647" cy="2080525"/>
          </a:xfrm>
          <a:solidFill>
            <a:srgbClr val="0070C0"/>
          </a:solidFill>
        </p:grpSpPr>
        <p:sp>
          <p:nvSpPr>
            <p:cNvPr id="33"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p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spcBef>
                  <a:spcPts val="476"/>
                </a:spcBef>
                <a:spcAft>
                  <a:spcPts val="476"/>
                </a:spcAft>
                <a:defRPr/>
              </a:pPr>
              <a:endParaRPr lang="en-US" sz="2200" kern="0" dirty="0">
                <a:solidFill>
                  <a:srgbClr val="5A5959"/>
                </a:solidFill>
                <a:latin typeface="Impact" pitchFamily="34" charset="0"/>
                <a:ea typeface="微软雅黑" pitchFamily="34" charset="-122"/>
              </a:endParaRPr>
            </a:p>
          </p:txBody>
        </p:sp>
        <p:sp>
          <p:nvSpPr>
            <p:cNvPr id="34" name="Oval 9"/>
            <p:cNvSpPr>
              <a:spLocks noChangeArrowheads="1"/>
            </p:cNvSpPr>
            <p:nvPr/>
          </p:nvSpPr>
          <p:spPr bwMode="auto">
            <a:xfrm>
              <a:off x="2405465" y="1544848"/>
              <a:ext cx="1377801" cy="1377726"/>
            </a:xfrm>
            <a:prstGeom prst="ellipse">
              <a:avLst/>
            </a:prstGeom>
            <a:solidFill>
              <a:schemeClr val="tx1">
                <a:lumMod val="40000"/>
                <a:lumOff val="60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r>
                <a:rPr lang="zh-CN" altLang="en-US" sz="1100" kern="0" dirty="0">
                  <a:solidFill>
                    <a:srgbClr val="5A5959"/>
                  </a:solidFill>
                  <a:latin typeface="Calibri"/>
                  <a:ea typeface="微软雅黑"/>
                </a:rPr>
                <a:t>单击此处添加文本</a:t>
              </a:r>
              <a:endParaRPr lang="en-US" sz="1100" kern="0" dirty="0">
                <a:solidFill>
                  <a:srgbClr val="5A5959"/>
                </a:solidFill>
                <a:latin typeface="Calibri"/>
                <a:ea typeface="微软雅黑"/>
              </a:endParaRPr>
            </a:p>
          </p:txBody>
        </p:sp>
      </p:grpSp>
      <p:sp>
        <p:nvSpPr>
          <p:cNvPr id="35" name="TextBox 53"/>
          <p:cNvSpPr txBox="1">
            <a:spLocks noChangeArrowheads="1"/>
          </p:cNvSpPr>
          <p:nvPr/>
        </p:nvSpPr>
        <p:spPr bwMode="auto">
          <a:xfrm>
            <a:off x="5069262" y="1236485"/>
            <a:ext cx="1372216" cy="242003"/>
          </a:xfrm>
          <a:prstGeom prst="rect">
            <a:avLst/>
          </a:prstGeom>
          <a:noFill/>
          <a:ln>
            <a:noFill/>
          </a:ln>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100" b="1">
                <a:solidFill>
                  <a:srgbClr val="5A5959"/>
                </a:solidFill>
                <a:latin typeface="微软雅黑" pitchFamily="34" charset="-122"/>
                <a:ea typeface="微软雅黑" pitchFamily="34" charset="-122"/>
                <a:cs typeface="宋体" pitchFamily="2" charset="-122"/>
              </a:rPr>
              <a:t>单击添加标题</a:t>
            </a:r>
            <a:endParaRPr lang="zh-CN" altLang="en-US" sz="1600">
              <a:solidFill>
                <a:srgbClr val="5A5959"/>
              </a:solidFill>
              <a:ea typeface="微软雅黑" pitchFamily="34" charset="-122"/>
              <a:cs typeface="宋体" pitchFamily="2" charset="-122"/>
            </a:endParaRPr>
          </a:p>
        </p:txBody>
      </p:sp>
      <p:grpSp>
        <p:nvGrpSpPr>
          <p:cNvPr id="300076" name="Group 44"/>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300080" name="Picture 48" descr="1"/>
          <p:cNvPicPr>
            <a:picLocks noChangeAspect="1" noChangeArrowheads="1"/>
          </p:cNvPicPr>
          <p:nvPr/>
        </p:nvPicPr>
        <p:blipFill>
          <a:blip r:embed="rId4"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3002" name="Line 26"/>
          <p:cNvSpPr>
            <a:spLocks noChangeShapeType="1"/>
          </p:cNvSpPr>
          <p:nvPr/>
        </p:nvSpPr>
        <p:spPr bwMode="auto">
          <a:xfrm flipH="1">
            <a:off x="762343" y="1627220"/>
            <a:ext cx="5003738"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3003" name="Line 28"/>
          <p:cNvSpPr>
            <a:spLocks noChangeShapeType="1"/>
          </p:cNvSpPr>
          <p:nvPr/>
        </p:nvSpPr>
        <p:spPr bwMode="auto">
          <a:xfrm flipH="1">
            <a:off x="762343" y="2087277"/>
            <a:ext cx="4716442"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3004" name="Line 30"/>
          <p:cNvSpPr>
            <a:spLocks noChangeShapeType="1"/>
          </p:cNvSpPr>
          <p:nvPr/>
        </p:nvSpPr>
        <p:spPr bwMode="auto">
          <a:xfrm flipH="1">
            <a:off x="762343" y="2654472"/>
            <a:ext cx="4391344"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3005" name="Line 32"/>
          <p:cNvSpPr>
            <a:spLocks noChangeShapeType="1"/>
          </p:cNvSpPr>
          <p:nvPr/>
        </p:nvSpPr>
        <p:spPr bwMode="auto">
          <a:xfrm flipH="1">
            <a:off x="762343" y="3355273"/>
            <a:ext cx="4104048" cy="0"/>
          </a:xfrm>
          <a:prstGeom prst="line">
            <a:avLst/>
          </a:prstGeom>
          <a:noFill/>
          <a:ln w="9525">
            <a:solidFill>
              <a:srgbClr val="0875F8"/>
            </a:solidFill>
            <a:round/>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3006" name="Line 34"/>
          <p:cNvSpPr>
            <a:spLocks noChangeShapeType="1"/>
          </p:cNvSpPr>
          <p:nvPr/>
        </p:nvSpPr>
        <p:spPr bwMode="auto">
          <a:xfrm flipH="1">
            <a:off x="762343" y="4246400"/>
            <a:ext cx="3888576"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3007" name="AutoShape 4"/>
          <p:cNvSpPr>
            <a:spLocks/>
          </p:cNvSpPr>
          <p:nvPr/>
        </p:nvSpPr>
        <p:spPr bwMode="auto">
          <a:xfrm rot="10800000">
            <a:off x="4242657" y="4408995"/>
            <a:ext cx="3747448" cy="119742"/>
          </a:xfrm>
          <a:custGeom>
            <a:avLst/>
            <a:gdLst>
              <a:gd name="T0" fmla="*/ 0 w 21600"/>
              <a:gd name="T1" fmla="*/ 0 h 21600"/>
              <a:gd name="T2" fmla="*/ 1730 w 21600"/>
              <a:gd name="T3" fmla="*/ 21600 h 21600"/>
              <a:gd name="T4" fmla="*/ 19870 w 21600"/>
              <a:gd name="T5" fmla="*/ 21600 h 21600"/>
              <a:gd name="T6" fmla="*/ 21600 w 21600"/>
              <a:gd name="T7" fmla="*/ 0 h 21600"/>
              <a:gd name="T8" fmla="*/ 0 w 21600"/>
              <a:gd name="T9" fmla="*/ 0 h 21600"/>
              <a:gd name="T10" fmla="*/ 2665 w 21600"/>
              <a:gd name="T11" fmla="*/ 2665 h 21600"/>
              <a:gd name="T12" fmla="*/ 18935 w 21600"/>
              <a:gd name="T13" fmla="*/ 18935 h 21600"/>
            </a:gdLst>
            <a:ahLst/>
            <a:cxnLst>
              <a:cxn ang="0">
                <a:pos x="T0" y="T1"/>
              </a:cxn>
              <a:cxn ang="0">
                <a:pos x="T2" y="T3"/>
              </a:cxn>
              <a:cxn ang="0">
                <a:pos x="T4" y="T5"/>
              </a:cxn>
              <a:cxn ang="0">
                <a:pos x="T6" y="T7"/>
              </a:cxn>
              <a:cxn ang="0">
                <a:pos x="T8" y="T9"/>
              </a:cxn>
            </a:cxnLst>
            <a:rect l="T10" t="T11" r="T12" b="T13"/>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rgbClr val="000000">
                  <a:alpha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85" tIns="36293" rIns="72585" bIns="36293" anchor="ctr"/>
          <a:lstStyle/>
          <a:p>
            <a:endParaRPr lang="zh-CN" altLang="en-US"/>
          </a:p>
        </p:txBody>
      </p:sp>
      <p:sp>
        <p:nvSpPr>
          <p:cNvPr id="213008" name="AutoShape 5"/>
          <p:cNvSpPr>
            <a:spLocks/>
          </p:cNvSpPr>
          <p:nvPr/>
        </p:nvSpPr>
        <p:spPr bwMode="auto">
          <a:xfrm>
            <a:off x="4242657" y="3807769"/>
            <a:ext cx="3747448" cy="601226"/>
          </a:xfrm>
          <a:custGeom>
            <a:avLst/>
            <a:gdLst>
              <a:gd name="T0" fmla="*/ 0 w 21600"/>
              <a:gd name="T1" fmla="*/ 0 h 21600"/>
              <a:gd name="T2" fmla="*/ 1730 w 21600"/>
              <a:gd name="T3" fmla="*/ 21600 h 21600"/>
              <a:gd name="T4" fmla="*/ 19870 w 21600"/>
              <a:gd name="T5" fmla="*/ 21600 h 21600"/>
              <a:gd name="T6" fmla="*/ 21600 w 21600"/>
              <a:gd name="T7" fmla="*/ 0 h 21600"/>
              <a:gd name="T8" fmla="*/ 0 w 21600"/>
              <a:gd name="T9" fmla="*/ 0 h 21600"/>
              <a:gd name="T10" fmla="*/ 2665 w 21600"/>
              <a:gd name="T11" fmla="*/ 2665 h 21600"/>
              <a:gd name="T12" fmla="*/ 18935 w 21600"/>
              <a:gd name="T13" fmla="*/ 18935 h 21600"/>
            </a:gdLst>
            <a:ahLst/>
            <a:cxnLst>
              <a:cxn ang="0">
                <a:pos x="T0" y="T1"/>
              </a:cxn>
              <a:cxn ang="0">
                <a:pos x="T2" y="T3"/>
              </a:cxn>
              <a:cxn ang="0">
                <a:pos x="T4" y="T5"/>
              </a:cxn>
              <a:cxn ang="0">
                <a:pos x="T6" y="T7"/>
              </a:cxn>
              <a:cxn ang="0">
                <a:pos x="T8" y="T9"/>
              </a:cxn>
            </a:cxnLst>
            <a:rect l="T10" t="T11" r="T12" b="T13"/>
            <a:pathLst>
              <a:path w="21600" h="21600">
                <a:moveTo>
                  <a:pt x="0" y="0"/>
                </a:moveTo>
                <a:lnTo>
                  <a:pt x="1730" y="21600"/>
                </a:lnTo>
                <a:lnTo>
                  <a:pt x="19870"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lIns="72585" tIns="36293" rIns="72585" bIns="36293" anchor="ctr"/>
          <a:lstStyle/>
          <a:p>
            <a:endParaRPr lang="zh-CN" altLang="en-US"/>
          </a:p>
        </p:txBody>
      </p:sp>
      <p:sp>
        <p:nvSpPr>
          <p:cNvPr id="213009" name="WordArt 6"/>
          <p:cNvSpPr>
            <a:spLocks noChangeArrowheads="1" noChangeShapeType="1" noTextEdit="1"/>
          </p:cNvSpPr>
          <p:nvPr/>
        </p:nvSpPr>
        <p:spPr bwMode="auto">
          <a:xfrm>
            <a:off x="5875707" y="3999355"/>
            <a:ext cx="846767" cy="262170"/>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0875F8"/>
                  </a:solidFill>
                  <a:round/>
                  <a:headEnd/>
                  <a:tailEnd/>
                </a:ln>
                <a:solidFill>
                  <a:srgbClr val="3399FF"/>
                </a:solidFill>
                <a:latin typeface="Arial"/>
                <a:cs typeface="Arial"/>
              </a:rPr>
              <a:t>32%</a:t>
            </a:r>
            <a:endParaRPr lang="zh-CN" altLang="en-US" sz="1900" b="1">
              <a:ln w="9525">
                <a:solidFill>
                  <a:srgbClr val="0875F8"/>
                </a:solidFill>
                <a:round/>
                <a:headEnd/>
                <a:tailEnd/>
              </a:ln>
              <a:solidFill>
                <a:srgbClr val="3399FF"/>
              </a:solidFill>
              <a:latin typeface="Arial"/>
              <a:cs typeface="Arial"/>
            </a:endParaRPr>
          </a:p>
        </p:txBody>
      </p:sp>
      <p:sp>
        <p:nvSpPr>
          <p:cNvPr id="213010" name="AutoShape 7"/>
          <p:cNvSpPr>
            <a:spLocks/>
          </p:cNvSpPr>
          <p:nvPr/>
        </p:nvSpPr>
        <p:spPr bwMode="auto">
          <a:xfrm rot="10800000">
            <a:off x="4242657" y="3331325"/>
            <a:ext cx="3747448" cy="463839"/>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85" tIns="36293" rIns="72585" bIns="36293" anchor="ctr"/>
          <a:lstStyle/>
          <a:p>
            <a:endParaRPr lang="zh-CN" altLang="en-US"/>
          </a:p>
        </p:txBody>
      </p:sp>
      <p:sp>
        <p:nvSpPr>
          <p:cNvPr id="213011" name="AutoShape 8"/>
          <p:cNvSpPr>
            <a:spLocks/>
          </p:cNvSpPr>
          <p:nvPr/>
        </p:nvSpPr>
        <p:spPr bwMode="auto">
          <a:xfrm>
            <a:off x="4652178" y="3035123"/>
            <a:ext cx="3020388" cy="484006"/>
          </a:xfrm>
          <a:custGeom>
            <a:avLst/>
            <a:gdLst>
              <a:gd name="T0" fmla="*/ 0 w 21600"/>
              <a:gd name="T1" fmla="*/ 0 h 21600"/>
              <a:gd name="T2" fmla="*/ 1885 w 21600"/>
              <a:gd name="T3" fmla="*/ 21600 h 21600"/>
              <a:gd name="T4" fmla="*/ 19715 w 21600"/>
              <a:gd name="T5" fmla="*/ 21600 h 21600"/>
              <a:gd name="T6" fmla="*/ 21600 w 21600"/>
              <a:gd name="T7" fmla="*/ 0 h 21600"/>
              <a:gd name="T8" fmla="*/ 0 w 21600"/>
              <a:gd name="T9" fmla="*/ 0 h 21600"/>
              <a:gd name="T10" fmla="*/ 2743 w 21600"/>
              <a:gd name="T11" fmla="*/ 2743 h 21600"/>
              <a:gd name="T12" fmla="*/ 18857 w 21600"/>
              <a:gd name="T13" fmla="*/ 18857 h 21600"/>
            </a:gdLst>
            <a:ahLst/>
            <a:cxnLst>
              <a:cxn ang="0">
                <a:pos x="T0" y="T1"/>
              </a:cxn>
              <a:cxn ang="0">
                <a:pos x="T2" y="T3"/>
              </a:cxn>
              <a:cxn ang="0">
                <a:pos x="T4" y="T5"/>
              </a:cxn>
              <a:cxn ang="0">
                <a:pos x="T6" y="T7"/>
              </a:cxn>
              <a:cxn ang="0">
                <a:pos x="T8" y="T9"/>
              </a:cxn>
            </a:cxnLst>
            <a:rect l="T10" t="T11" r="T12" b="T13"/>
            <a:pathLst>
              <a:path w="21600" h="21600">
                <a:moveTo>
                  <a:pt x="0" y="0"/>
                </a:moveTo>
                <a:lnTo>
                  <a:pt x="1885" y="21600"/>
                </a:lnTo>
                <a:lnTo>
                  <a:pt x="19715" y="21600"/>
                </a:lnTo>
                <a:lnTo>
                  <a:pt x="21600" y="0"/>
                </a:lnTo>
                <a:lnTo>
                  <a:pt x="0" y="0"/>
                </a:lnTo>
                <a:close/>
              </a:path>
            </a:pathLst>
          </a:custGeom>
          <a:solidFill>
            <a:srgbClr val="3399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72585" tIns="36293" rIns="72585" bIns="36293" anchor="ctr"/>
          <a:lstStyle/>
          <a:p>
            <a:endParaRPr lang="zh-CN" altLang="en-US"/>
          </a:p>
        </p:txBody>
      </p:sp>
      <p:sp>
        <p:nvSpPr>
          <p:cNvPr id="213012" name="WordArt 9"/>
          <p:cNvSpPr>
            <a:spLocks noChangeArrowheads="1" noChangeShapeType="1" noTextEdit="1"/>
          </p:cNvSpPr>
          <p:nvPr/>
        </p:nvSpPr>
        <p:spPr bwMode="auto">
          <a:xfrm>
            <a:off x="5922329" y="3151083"/>
            <a:ext cx="764863" cy="255868"/>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FFFFFF"/>
                  </a:solidFill>
                  <a:round/>
                  <a:headEnd/>
                  <a:tailEnd/>
                </a:ln>
                <a:solidFill>
                  <a:srgbClr val="FFFFFF"/>
                </a:solidFill>
                <a:latin typeface="Arial"/>
                <a:cs typeface="Arial"/>
              </a:rPr>
              <a:t>28%</a:t>
            </a:r>
            <a:endParaRPr lang="zh-CN" altLang="en-US" sz="1900" b="1">
              <a:ln w="9525">
                <a:solidFill>
                  <a:srgbClr val="FFFFFF"/>
                </a:solidFill>
                <a:round/>
                <a:headEnd/>
                <a:tailEnd/>
              </a:ln>
              <a:solidFill>
                <a:srgbClr val="FFFFFF"/>
              </a:solidFill>
              <a:latin typeface="Arial"/>
              <a:cs typeface="Arial"/>
            </a:endParaRPr>
          </a:p>
        </p:txBody>
      </p:sp>
      <p:sp>
        <p:nvSpPr>
          <p:cNvPr id="213013" name="AutoShape 10"/>
          <p:cNvSpPr>
            <a:spLocks/>
          </p:cNvSpPr>
          <p:nvPr/>
        </p:nvSpPr>
        <p:spPr bwMode="auto">
          <a:xfrm rot="10800000">
            <a:off x="4652178" y="2664556"/>
            <a:ext cx="3020388" cy="373088"/>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0875F8"/>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85" tIns="36293" rIns="72585" bIns="36293" anchor="ctr"/>
          <a:lstStyle/>
          <a:p>
            <a:endParaRPr lang="zh-CN" altLang="en-US"/>
          </a:p>
        </p:txBody>
      </p:sp>
      <p:sp>
        <p:nvSpPr>
          <p:cNvPr id="213014" name="AutoShape 12"/>
          <p:cNvSpPr>
            <a:spLocks/>
          </p:cNvSpPr>
          <p:nvPr/>
        </p:nvSpPr>
        <p:spPr bwMode="auto">
          <a:xfrm>
            <a:off x="4974757" y="2430116"/>
            <a:ext cx="2447056" cy="391995"/>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lIns="72585" tIns="36293" rIns="72585" bIns="36293" anchor="ctr"/>
          <a:lstStyle/>
          <a:p>
            <a:endParaRPr lang="zh-CN" altLang="en-US"/>
          </a:p>
        </p:txBody>
      </p:sp>
      <p:sp>
        <p:nvSpPr>
          <p:cNvPr id="213015" name="WordArt 13"/>
          <p:cNvSpPr>
            <a:spLocks noChangeArrowheads="1" noChangeShapeType="1" noTextEdit="1"/>
          </p:cNvSpPr>
          <p:nvPr/>
        </p:nvSpPr>
        <p:spPr bwMode="auto">
          <a:xfrm>
            <a:off x="6065977" y="2525908"/>
            <a:ext cx="509068" cy="172680"/>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0875F8"/>
                  </a:solidFill>
                  <a:round/>
                  <a:headEnd/>
                  <a:tailEnd/>
                </a:ln>
                <a:solidFill>
                  <a:srgbClr val="3399FF"/>
                </a:solidFill>
                <a:latin typeface="Arial"/>
                <a:cs typeface="Arial"/>
              </a:rPr>
              <a:t>25%</a:t>
            </a:r>
            <a:endParaRPr lang="zh-CN" altLang="en-US" sz="1900" b="1">
              <a:ln w="9525">
                <a:solidFill>
                  <a:srgbClr val="0875F8"/>
                </a:solidFill>
                <a:round/>
                <a:headEnd/>
                <a:tailEnd/>
              </a:ln>
              <a:solidFill>
                <a:srgbClr val="3399FF"/>
              </a:solidFill>
              <a:latin typeface="Arial"/>
              <a:cs typeface="Arial"/>
            </a:endParaRPr>
          </a:p>
        </p:txBody>
      </p:sp>
      <p:sp>
        <p:nvSpPr>
          <p:cNvPr id="213016" name="AutoShape 14"/>
          <p:cNvSpPr>
            <a:spLocks/>
          </p:cNvSpPr>
          <p:nvPr/>
        </p:nvSpPr>
        <p:spPr bwMode="auto">
          <a:xfrm rot="10800000">
            <a:off x="4974757" y="2125090"/>
            <a:ext cx="2447056" cy="302504"/>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85" tIns="36293" rIns="72585" bIns="36293" anchor="ctr"/>
          <a:lstStyle/>
          <a:p>
            <a:endParaRPr lang="zh-CN" altLang="en-US"/>
          </a:p>
        </p:txBody>
      </p:sp>
      <p:grpSp>
        <p:nvGrpSpPr>
          <p:cNvPr id="213017" name="Group 25"/>
          <p:cNvGrpSpPr>
            <a:grpSpLocks/>
          </p:cNvGrpSpPr>
          <p:nvPr/>
        </p:nvGrpSpPr>
        <p:grpSpPr bwMode="auto">
          <a:xfrm>
            <a:off x="7842676" y="3193938"/>
            <a:ext cx="719500" cy="1738138"/>
            <a:chOff x="0" y="0"/>
            <a:chExt cx="510" cy="1462"/>
          </a:xfrm>
        </p:grpSpPr>
        <p:sp>
          <p:nvSpPr>
            <p:cNvPr id="213018" name="AutoShape 16"/>
            <p:cNvSpPr>
              <a:spLocks noChangeArrowheads="1"/>
            </p:cNvSpPr>
            <p:nvPr/>
          </p:nvSpPr>
          <p:spPr bwMode="auto">
            <a:xfrm flipH="1" flipV="1">
              <a:off x="126" y="1199"/>
              <a:ext cx="105" cy="263"/>
            </a:xfrm>
            <a:prstGeom prst="triangle">
              <a:avLst>
                <a:gd name="adj" fmla="val 0"/>
              </a:avLst>
            </a:prstGeom>
            <a:gradFill rotWithShape="1">
              <a:gsLst>
                <a:gs pos="0">
                  <a:srgbClr val="FFFFFF">
                    <a:alpha val="0"/>
                  </a:srgbClr>
                </a:gs>
                <a:gs pos="100000">
                  <a:srgbClr val="B2B2B2">
                    <a:alpha val="39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华文细黑" pitchFamily="2" charset="-122"/>
              </a:endParaRPr>
            </a:p>
          </p:txBody>
        </p:sp>
        <p:sp>
          <p:nvSpPr>
            <p:cNvPr id="213019" name="AutoShape 17"/>
            <p:cNvSpPr>
              <a:spLocks noChangeArrowheads="1"/>
            </p:cNvSpPr>
            <p:nvPr/>
          </p:nvSpPr>
          <p:spPr bwMode="auto">
            <a:xfrm flipH="1" flipV="1">
              <a:off x="310" y="1156"/>
              <a:ext cx="77" cy="263"/>
            </a:xfrm>
            <a:prstGeom prst="triangle">
              <a:avLst>
                <a:gd name="adj" fmla="val 100000"/>
              </a:avLst>
            </a:prstGeom>
            <a:gradFill rotWithShape="1">
              <a:gsLst>
                <a:gs pos="0">
                  <a:srgbClr val="FFFFFF">
                    <a:alpha val="0"/>
                  </a:srgbClr>
                </a:gs>
                <a:gs pos="100000">
                  <a:srgbClr val="B2B2B2">
                    <a:alpha val="39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华文细黑" pitchFamily="2" charset="-122"/>
              </a:endParaRPr>
            </a:p>
          </p:txBody>
        </p:sp>
        <p:pic>
          <p:nvPicPr>
            <p:cNvPr id="213020" name="Picture 18" descr="28"/>
            <p:cNvPicPr>
              <a:picLocks noChangeAspect="1" noChangeArrowheads="1"/>
            </p:cNvPicPr>
            <p:nvPr/>
          </p:nvPicPr>
          <p:blipFill>
            <a:blip r:embed="rId4" cstate="email">
              <a:lum bright="12000"/>
              <a:extLst>
                <a:ext uri="{28A0092B-C50C-407E-A947-70E740481C1C}">
                  <a14:useLocalDpi xmlns:a14="http://schemas.microsoft.com/office/drawing/2010/main" val="0"/>
                </a:ext>
              </a:extLst>
            </a:blip>
            <a:srcRect/>
            <a:stretch>
              <a:fillRect/>
            </a:stretch>
          </p:blipFill>
          <p:spPr bwMode="auto">
            <a:xfrm>
              <a:off x="0" y="0"/>
              <a:ext cx="510" cy="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3021" name="AutoShape 20"/>
          <p:cNvSpPr>
            <a:spLocks/>
          </p:cNvSpPr>
          <p:nvPr/>
        </p:nvSpPr>
        <p:spPr bwMode="auto">
          <a:xfrm>
            <a:off x="5302375" y="1925942"/>
            <a:ext cx="1863644" cy="294941"/>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lIns="72585" tIns="36293" rIns="72585" bIns="36293" anchor="ctr"/>
          <a:lstStyle/>
          <a:p>
            <a:endParaRPr lang="zh-CN" altLang="en-US"/>
          </a:p>
        </p:txBody>
      </p:sp>
      <p:sp>
        <p:nvSpPr>
          <p:cNvPr id="213022" name="WordArt 21"/>
          <p:cNvSpPr>
            <a:spLocks noChangeArrowheads="1" noChangeShapeType="1" noTextEdit="1"/>
          </p:cNvSpPr>
          <p:nvPr/>
        </p:nvSpPr>
        <p:spPr bwMode="auto">
          <a:xfrm>
            <a:off x="6118900" y="1996526"/>
            <a:ext cx="414563" cy="132346"/>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0875F8"/>
                  </a:solidFill>
                  <a:round/>
                  <a:headEnd/>
                  <a:tailEnd/>
                </a:ln>
                <a:solidFill>
                  <a:srgbClr val="3399FF"/>
                </a:solidFill>
                <a:latin typeface="Arial"/>
                <a:cs typeface="Arial"/>
              </a:rPr>
              <a:t>10%</a:t>
            </a:r>
            <a:endParaRPr lang="zh-CN" altLang="en-US" sz="1900" b="1">
              <a:ln w="9525">
                <a:solidFill>
                  <a:srgbClr val="0875F8"/>
                </a:solidFill>
                <a:round/>
                <a:headEnd/>
                <a:tailEnd/>
              </a:ln>
              <a:solidFill>
                <a:srgbClr val="3399FF"/>
              </a:solidFill>
              <a:latin typeface="Arial"/>
              <a:cs typeface="Arial"/>
            </a:endParaRPr>
          </a:p>
        </p:txBody>
      </p:sp>
      <p:sp>
        <p:nvSpPr>
          <p:cNvPr id="213023" name="AutoShape 22"/>
          <p:cNvSpPr>
            <a:spLocks/>
          </p:cNvSpPr>
          <p:nvPr/>
        </p:nvSpPr>
        <p:spPr bwMode="auto">
          <a:xfrm rot="10800000">
            <a:off x="5302375" y="1697804"/>
            <a:ext cx="1863644" cy="229399"/>
          </a:xfrm>
          <a:custGeom>
            <a:avLst/>
            <a:gdLst>
              <a:gd name="T0" fmla="*/ 0 w 21600"/>
              <a:gd name="T1" fmla="*/ 0 h 21600"/>
              <a:gd name="T2" fmla="*/ 5834 w 21600"/>
              <a:gd name="T3" fmla="*/ 21600 h 21600"/>
              <a:gd name="T4" fmla="*/ 15766 w 21600"/>
              <a:gd name="T5" fmla="*/ 21600 h 21600"/>
              <a:gd name="T6" fmla="*/ 21600 w 21600"/>
              <a:gd name="T7" fmla="*/ 0 h 21600"/>
              <a:gd name="T8" fmla="*/ 0 w 21600"/>
              <a:gd name="T9" fmla="*/ 0 h 21600"/>
              <a:gd name="T10" fmla="*/ 4717 w 21600"/>
              <a:gd name="T11" fmla="*/ 4717 h 21600"/>
              <a:gd name="T12" fmla="*/ 16883 w 21600"/>
              <a:gd name="T13" fmla="*/ 16883 h 21600"/>
            </a:gdLst>
            <a:ahLst/>
            <a:cxnLst>
              <a:cxn ang="0">
                <a:pos x="T0" y="T1"/>
              </a:cxn>
              <a:cxn ang="0">
                <a:pos x="T2" y="T3"/>
              </a:cxn>
              <a:cxn ang="0">
                <a:pos x="T4" y="T5"/>
              </a:cxn>
              <a:cxn ang="0">
                <a:pos x="T6" y="T7"/>
              </a:cxn>
              <a:cxn ang="0">
                <a:pos x="T8" y="T9"/>
              </a:cxn>
            </a:cxnLst>
            <a:rect l="T10" t="T11" r="T12" b="T13"/>
            <a:pathLst>
              <a:path w="21600" h="21600">
                <a:moveTo>
                  <a:pt x="0" y="0"/>
                </a:moveTo>
                <a:lnTo>
                  <a:pt x="5834" y="21600"/>
                </a:lnTo>
                <a:lnTo>
                  <a:pt x="15766"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lIns="72585" tIns="36293" rIns="72585" bIns="36293" anchor="ctr"/>
          <a:lstStyle/>
          <a:p>
            <a:endParaRPr lang="zh-CN" altLang="en-US"/>
          </a:p>
        </p:txBody>
      </p:sp>
      <p:sp>
        <p:nvSpPr>
          <p:cNvPr id="213024" name="AutoShape 23"/>
          <p:cNvSpPr>
            <a:spLocks/>
          </p:cNvSpPr>
          <p:nvPr/>
        </p:nvSpPr>
        <p:spPr bwMode="auto">
          <a:xfrm>
            <a:off x="5545569" y="1492353"/>
            <a:ext cx="1432699" cy="297462"/>
          </a:xfrm>
          <a:custGeom>
            <a:avLst/>
            <a:gdLst>
              <a:gd name="T0" fmla="*/ 0 w 21600"/>
              <a:gd name="T1" fmla="*/ 0 h 21600"/>
              <a:gd name="T2" fmla="*/ 2326 w 21600"/>
              <a:gd name="T3" fmla="*/ 21600 h 21600"/>
              <a:gd name="T4" fmla="*/ 19274 w 21600"/>
              <a:gd name="T5" fmla="*/ 21600 h 21600"/>
              <a:gd name="T6" fmla="*/ 21600 w 21600"/>
              <a:gd name="T7" fmla="*/ 0 h 21600"/>
              <a:gd name="T8" fmla="*/ 0 w 21600"/>
              <a:gd name="T9" fmla="*/ 0 h 21600"/>
              <a:gd name="T10" fmla="*/ 2963 w 21600"/>
              <a:gd name="T11" fmla="*/ 2963 h 21600"/>
              <a:gd name="T12" fmla="*/ 18637 w 21600"/>
              <a:gd name="T13" fmla="*/ 18637 h 21600"/>
            </a:gdLst>
            <a:ahLst/>
            <a:cxnLst>
              <a:cxn ang="0">
                <a:pos x="T0" y="T1"/>
              </a:cxn>
              <a:cxn ang="0">
                <a:pos x="T2" y="T3"/>
              </a:cxn>
              <a:cxn ang="0">
                <a:pos x="T4" y="T5"/>
              </a:cxn>
              <a:cxn ang="0">
                <a:pos x="T6" y="T7"/>
              </a:cxn>
              <a:cxn ang="0">
                <a:pos x="T8" y="T9"/>
              </a:cxn>
            </a:cxnLst>
            <a:rect l="T10" t="T11" r="T12" b="T13"/>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18900000" scaled="1"/>
          </a:gradFill>
          <a:ln w="12700" cmpd="sng">
            <a:solidFill>
              <a:srgbClr val="C0C0C0"/>
            </a:solidFill>
            <a:round/>
            <a:headEnd/>
            <a:tailEnd/>
          </a:ln>
        </p:spPr>
        <p:txBody>
          <a:bodyPr wrap="none" lIns="72585" tIns="36293" rIns="72585" bIns="36293" anchor="ctr"/>
          <a:lstStyle/>
          <a:p>
            <a:endParaRPr lang="zh-CN" altLang="en-US"/>
          </a:p>
        </p:txBody>
      </p:sp>
      <p:sp>
        <p:nvSpPr>
          <p:cNvPr id="213025" name="WordArt 24"/>
          <p:cNvSpPr>
            <a:spLocks noChangeArrowheads="1" noChangeShapeType="1" noTextEdit="1"/>
          </p:cNvSpPr>
          <p:nvPr/>
        </p:nvSpPr>
        <p:spPr bwMode="auto">
          <a:xfrm>
            <a:off x="6191984" y="1578063"/>
            <a:ext cx="283516" cy="129825"/>
          </a:xfrm>
          <a:prstGeom prst="rect">
            <a:avLst/>
          </a:prstGeom>
        </p:spPr>
        <p:txBody>
          <a:bodyPr wrap="none" lIns="72585" tIns="36293" rIns="72585" bIns="36293" fromWordArt="1">
            <a:prstTxWarp prst="textPlain">
              <a:avLst>
                <a:gd name="adj" fmla="val 50000"/>
              </a:avLst>
            </a:prstTxWarp>
          </a:bodyPr>
          <a:lstStyle/>
          <a:p>
            <a:r>
              <a:rPr lang="en-US" altLang="zh-CN" sz="1900" b="1">
                <a:ln w="9525">
                  <a:solidFill>
                    <a:srgbClr val="0875F8"/>
                  </a:solidFill>
                  <a:round/>
                  <a:headEnd/>
                  <a:tailEnd/>
                </a:ln>
                <a:solidFill>
                  <a:srgbClr val="3399FF"/>
                </a:solidFill>
                <a:latin typeface="Arial"/>
                <a:cs typeface="Arial"/>
              </a:rPr>
              <a:t>5%</a:t>
            </a:r>
            <a:endParaRPr lang="zh-CN" altLang="en-US" sz="1900" b="1">
              <a:ln w="9525">
                <a:solidFill>
                  <a:srgbClr val="0875F8"/>
                </a:solidFill>
                <a:round/>
                <a:headEnd/>
                <a:tailEnd/>
              </a:ln>
              <a:solidFill>
                <a:srgbClr val="3399FF"/>
              </a:solidFill>
              <a:latin typeface="Arial"/>
              <a:cs typeface="Arial"/>
            </a:endParaRPr>
          </a:p>
        </p:txBody>
      </p:sp>
      <p:sp>
        <p:nvSpPr>
          <p:cNvPr id="213026" name="AutoShape 25"/>
          <p:cNvSpPr>
            <a:spLocks/>
          </p:cNvSpPr>
          <p:nvPr/>
        </p:nvSpPr>
        <p:spPr bwMode="auto">
          <a:xfrm rot="10800000">
            <a:off x="5545569" y="1265475"/>
            <a:ext cx="1432699" cy="230660"/>
          </a:xfrm>
          <a:custGeom>
            <a:avLst/>
            <a:gdLst>
              <a:gd name="T0" fmla="*/ 0 w 21600"/>
              <a:gd name="T1" fmla="*/ 0 h 21600"/>
              <a:gd name="T2" fmla="*/ 10800 w 21600"/>
              <a:gd name="T3" fmla="*/ 21600 h 21600"/>
              <a:gd name="T4" fmla="*/ 21600 w 21600"/>
              <a:gd name="T5" fmla="*/ 0 h 21600"/>
              <a:gd name="T6" fmla="*/ 0 w 21600"/>
              <a:gd name="T7" fmla="*/ 0 h 21600"/>
              <a:gd name="T8" fmla="*/ 7200 w 21600"/>
              <a:gd name="T9" fmla="*/ 7200 h 21600"/>
              <a:gd name="T10" fmla="*/ 14400 w 21600"/>
              <a:gd name="T11" fmla="*/ 14400 h 21600"/>
            </a:gdLst>
            <a:ahLst/>
            <a:cxnLst>
              <a:cxn ang="0">
                <a:pos x="T0" y="T1"/>
              </a:cxn>
              <a:cxn ang="0">
                <a:pos x="T2" y="T3"/>
              </a:cxn>
              <a:cxn ang="0">
                <a:pos x="T4" y="T5"/>
              </a:cxn>
              <a:cxn ang="0">
                <a:pos x="T6" y="T7"/>
              </a:cxn>
            </a:cxnLst>
            <a:rect l="T8" t="T9" r="T10" b="T11"/>
            <a:pathLst>
              <a:path w="21600" h="21600">
                <a:moveTo>
                  <a:pt x="0" y="0"/>
                </a:moveTo>
                <a:lnTo>
                  <a:pt x="10800" y="21600"/>
                </a:lnTo>
                <a:lnTo>
                  <a:pt x="21600" y="0"/>
                </a:lnTo>
                <a:lnTo>
                  <a:pt x="0" y="0"/>
                </a:lnTo>
                <a:close/>
              </a:path>
            </a:pathLst>
          </a:custGeom>
          <a:gradFill rotWithShape="1">
            <a:gsLst>
              <a:gs pos="0">
                <a:srgbClr val="B2B2B2">
                  <a:alpha val="39999"/>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lIns="72585" tIns="36293" rIns="72585" bIns="36293" anchor="ctr"/>
          <a:lstStyle/>
          <a:p>
            <a:endParaRPr lang="zh-CN" altLang="en-US"/>
          </a:p>
        </p:txBody>
      </p:sp>
      <p:sp>
        <p:nvSpPr>
          <p:cNvPr id="213027" name="Rectangle 27"/>
          <p:cNvSpPr>
            <a:spLocks noChangeArrowheads="1"/>
          </p:cNvSpPr>
          <p:nvPr/>
        </p:nvSpPr>
        <p:spPr bwMode="auto">
          <a:xfrm>
            <a:off x="967734" y="1232704"/>
            <a:ext cx="3274922" cy="38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333333"/>
                </a:solidFill>
                <a:ea typeface="微软雅黑" pitchFamily="34" charset="-122"/>
              </a:rPr>
              <a:t>单击此处添加段落文字内容</a:t>
            </a:r>
          </a:p>
        </p:txBody>
      </p:sp>
      <p:sp>
        <p:nvSpPr>
          <p:cNvPr id="213028" name="Rectangle 29"/>
          <p:cNvSpPr>
            <a:spLocks noChangeArrowheads="1"/>
          </p:cNvSpPr>
          <p:nvPr/>
        </p:nvSpPr>
        <p:spPr bwMode="auto">
          <a:xfrm>
            <a:off x="967734" y="1663772"/>
            <a:ext cx="3274922" cy="38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333333"/>
                </a:solidFill>
                <a:ea typeface="微软雅黑" pitchFamily="34" charset="-122"/>
              </a:rPr>
              <a:t>单击此处添加段落文字内容</a:t>
            </a:r>
          </a:p>
        </p:txBody>
      </p:sp>
      <p:sp>
        <p:nvSpPr>
          <p:cNvPr id="213029" name="Rectangle 31"/>
          <p:cNvSpPr>
            <a:spLocks noChangeArrowheads="1"/>
          </p:cNvSpPr>
          <p:nvPr/>
        </p:nvSpPr>
        <p:spPr bwMode="auto">
          <a:xfrm>
            <a:off x="967734" y="2258696"/>
            <a:ext cx="3274922" cy="38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333333"/>
                </a:solidFill>
                <a:ea typeface="微软雅黑" pitchFamily="34" charset="-122"/>
              </a:rPr>
              <a:t>单击此处添加段落文字内容</a:t>
            </a:r>
          </a:p>
        </p:txBody>
      </p:sp>
      <p:sp>
        <p:nvSpPr>
          <p:cNvPr id="213030" name="Rectangle 33"/>
          <p:cNvSpPr>
            <a:spLocks noChangeArrowheads="1"/>
          </p:cNvSpPr>
          <p:nvPr/>
        </p:nvSpPr>
        <p:spPr bwMode="auto">
          <a:xfrm>
            <a:off x="967734" y="2960758"/>
            <a:ext cx="3274922" cy="38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875F8"/>
                </a:solidFill>
                <a:ea typeface="微软雅黑" pitchFamily="34" charset="-122"/>
              </a:rPr>
              <a:t>单击此处添加段落文字内容</a:t>
            </a:r>
          </a:p>
        </p:txBody>
      </p:sp>
      <p:sp>
        <p:nvSpPr>
          <p:cNvPr id="213031" name="Rectangle 35"/>
          <p:cNvSpPr>
            <a:spLocks noChangeArrowheads="1"/>
          </p:cNvSpPr>
          <p:nvPr/>
        </p:nvSpPr>
        <p:spPr bwMode="auto">
          <a:xfrm>
            <a:off x="967734" y="3851884"/>
            <a:ext cx="3274922" cy="38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333333"/>
                </a:solidFill>
                <a:ea typeface="微软雅黑" pitchFamily="34" charset="-122"/>
              </a:rPr>
              <a:t>单击此处添加段落文字内容</a:t>
            </a:r>
          </a:p>
        </p:txBody>
      </p:sp>
      <p:grpSp>
        <p:nvGrpSpPr>
          <p:cNvPr id="213032" name="Group 40"/>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3036" name="Picture 44" descr="1"/>
          <p:cNvPicPr>
            <a:picLocks noChangeAspect="1" noChangeArrowheads="1"/>
          </p:cNvPicPr>
          <p:nvPr/>
        </p:nvPicPr>
        <p:blipFill>
          <a:blip r:embed="rId5"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08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8" name="组合 87"/>
          <p:cNvGrpSpPr>
            <a:grpSpLocks/>
          </p:cNvGrpSpPr>
          <p:nvPr/>
        </p:nvGrpSpPr>
        <p:grpSpPr bwMode="auto">
          <a:xfrm>
            <a:off x="2749473" y="1309591"/>
            <a:ext cx="3261061" cy="2925465"/>
            <a:chOff x="3333750" y="1606357"/>
            <a:chExt cx="4110038" cy="4118168"/>
          </a:xfrm>
        </p:grpSpPr>
        <p:pic>
          <p:nvPicPr>
            <p:cNvPr id="302108" name="Picture 125"/>
            <p:cNvPicPr>
              <a:picLocks noChangeAspect="1" noChangeArrowheads="1"/>
            </p:cNvPicPr>
            <p:nvPr/>
          </p:nvPicPr>
          <p:blipFill>
            <a:blip r:embed="rId4" cstate="email">
              <a:lum bright="-30000"/>
              <a:extLst>
                <a:ext uri="{28A0092B-C50C-407E-A947-70E740481C1C}">
                  <a14:useLocalDpi xmlns:a14="http://schemas.microsoft.com/office/drawing/2010/main" val="0"/>
                </a:ext>
              </a:extLst>
            </a:blip>
            <a:srcRect/>
            <a:stretch>
              <a:fillRect/>
            </a:stretch>
          </p:blipFill>
          <p:spPr bwMode="auto">
            <a:xfrm>
              <a:off x="3333750" y="4586288"/>
              <a:ext cx="4110038"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oup 166"/>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597169" y="1548159"/>
              <a:ext cx="3633750" cy="365185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5171" name="Group 117"/>
          <p:cNvGrpSpPr>
            <a:grpSpLocks/>
          </p:cNvGrpSpPr>
          <p:nvPr/>
        </p:nvGrpSpPr>
        <p:grpSpPr bwMode="auto">
          <a:xfrm>
            <a:off x="3789031" y="2104923"/>
            <a:ext cx="483867" cy="433589"/>
            <a:chOff x="-180" y="2946"/>
            <a:chExt cx="384" cy="384"/>
          </a:xfrm>
        </p:grpSpPr>
        <p:sp>
          <p:nvSpPr>
            <p:cNvPr id="302111" name="Oval 113"/>
            <p:cNvSpPr>
              <a:spLocks noChangeArrowheads="1"/>
            </p:cNvSpPr>
            <p:nvPr/>
          </p:nvSpPr>
          <p:spPr bwMode="auto">
            <a:xfrm>
              <a:off x="-120" y="3006"/>
              <a:ext cx="264" cy="26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sp>
          <p:nvSpPr>
            <p:cNvPr id="302112" name="Oval 115"/>
            <p:cNvSpPr>
              <a:spLocks noChangeArrowheads="1"/>
            </p:cNvSpPr>
            <p:nvPr/>
          </p:nvSpPr>
          <p:spPr bwMode="auto">
            <a:xfrm>
              <a:off x="-44" y="3082"/>
              <a:ext cx="112" cy="112"/>
            </a:xfrm>
            <a:prstGeom prst="ellipse">
              <a:avLst/>
            </a:prstGeom>
            <a:solidFill>
              <a:srgbClr val="BCBCBC"/>
            </a:solidFill>
            <a:ln w="9525">
              <a:solidFill>
                <a:schemeClr val="tx1"/>
              </a:solidFill>
              <a:round/>
              <a:headEnd/>
              <a:tailEnd/>
            </a:ln>
          </p:spPr>
          <p:txBody>
            <a:bodyPr wrap="none" anchor="ctr"/>
            <a:lstStyle/>
            <a:p>
              <a:pPr algn="l"/>
              <a:endParaRPr lang="zh-CN" altLang="en-US" sz="1400">
                <a:latin typeface="Calibri" pitchFamily="34" charset="0"/>
                <a:ea typeface="宋体" pitchFamily="2" charset="-122"/>
              </a:endParaRPr>
            </a:p>
          </p:txBody>
        </p:sp>
        <p:sp>
          <p:nvSpPr>
            <p:cNvPr id="302113" name="Oval 116"/>
            <p:cNvSpPr>
              <a:spLocks noChangeArrowheads="1"/>
            </p:cNvSpPr>
            <p:nvPr/>
          </p:nvSpPr>
          <p:spPr bwMode="auto">
            <a:xfrm>
              <a:off x="-180" y="2946"/>
              <a:ext cx="384" cy="38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grpSp>
      <p:grpSp>
        <p:nvGrpSpPr>
          <p:cNvPr id="135172" name="Group 135"/>
          <p:cNvGrpSpPr>
            <a:grpSpLocks/>
          </p:cNvGrpSpPr>
          <p:nvPr/>
        </p:nvGrpSpPr>
        <p:grpSpPr bwMode="auto">
          <a:xfrm>
            <a:off x="4682420" y="1956192"/>
            <a:ext cx="483867" cy="433589"/>
            <a:chOff x="-180" y="2946"/>
            <a:chExt cx="384" cy="384"/>
          </a:xfrm>
        </p:grpSpPr>
        <p:sp>
          <p:nvSpPr>
            <p:cNvPr id="302115" name="Oval 136"/>
            <p:cNvSpPr>
              <a:spLocks noChangeArrowheads="1"/>
            </p:cNvSpPr>
            <p:nvPr/>
          </p:nvSpPr>
          <p:spPr bwMode="auto">
            <a:xfrm>
              <a:off x="-120" y="3006"/>
              <a:ext cx="264" cy="26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sp>
          <p:nvSpPr>
            <p:cNvPr id="302116" name="Oval 137"/>
            <p:cNvSpPr>
              <a:spLocks noChangeArrowheads="1"/>
            </p:cNvSpPr>
            <p:nvPr/>
          </p:nvSpPr>
          <p:spPr bwMode="auto">
            <a:xfrm>
              <a:off x="-44" y="3082"/>
              <a:ext cx="112" cy="112"/>
            </a:xfrm>
            <a:prstGeom prst="ellipse">
              <a:avLst/>
            </a:prstGeom>
            <a:solidFill>
              <a:srgbClr val="5F5F5F"/>
            </a:solidFill>
            <a:ln w="9525">
              <a:solidFill>
                <a:schemeClr val="tx1"/>
              </a:solidFill>
              <a:round/>
              <a:headEnd/>
              <a:tailEnd/>
            </a:ln>
          </p:spPr>
          <p:txBody>
            <a:bodyPr wrap="none" anchor="ctr"/>
            <a:lstStyle/>
            <a:p>
              <a:pPr algn="l"/>
              <a:endParaRPr lang="zh-CN" altLang="en-US" sz="1400">
                <a:latin typeface="Calibri" pitchFamily="34" charset="0"/>
                <a:ea typeface="宋体" pitchFamily="2" charset="-122"/>
              </a:endParaRPr>
            </a:p>
          </p:txBody>
        </p:sp>
        <p:sp>
          <p:nvSpPr>
            <p:cNvPr id="302117" name="Oval 138"/>
            <p:cNvSpPr>
              <a:spLocks noChangeArrowheads="1"/>
            </p:cNvSpPr>
            <p:nvPr/>
          </p:nvSpPr>
          <p:spPr bwMode="auto">
            <a:xfrm>
              <a:off x="-180" y="2946"/>
              <a:ext cx="384" cy="38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grpSp>
      <p:grpSp>
        <p:nvGrpSpPr>
          <p:cNvPr id="135173" name="Group 139"/>
          <p:cNvGrpSpPr>
            <a:grpSpLocks/>
          </p:cNvGrpSpPr>
          <p:nvPr/>
        </p:nvGrpSpPr>
        <p:grpSpPr bwMode="auto">
          <a:xfrm>
            <a:off x="4192253" y="2449022"/>
            <a:ext cx="482606" cy="433589"/>
            <a:chOff x="-180" y="2946"/>
            <a:chExt cx="384" cy="384"/>
          </a:xfrm>
        </p:grpSpPr>
        <p:sp>
          <p:nvSpPr>
            <p:cNvPr id="302119" name="Oval 140"/>
            <p:cNvSpPr>
              <a:spLocks noChangeArrowheads="1"/>
            </p:cNvSpPr>
            <p:nvPr/>
          </p:nvSpPr>
          <p:spPr bwMode="auto">
            <a:xfrm>
              <a:off x="-120" y="3006"/>
              <a:ext cx="264" cy="26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sp>
          <p:nvSpPr>
            <p:cNvPr id="302120" name="Oval 141"/>
            <p:cNvSpPr>
              <a:spLocks noChangeArrowheads="1"/>
            </p:cNvSpPr>
            <p:nvPr/>
          </p:nvSpPr>
          <p:spPr bwMode="auto">
            <a:xfrm>
              <a:off x="-44" y="3082"/>
              <a:ext cx="112" cy="112"/>
            </a:xfrm>
            <a:prstGeom prst="ellipse">
              <a:avLst/>
            </a:prstGeom>
            <a:solidFill>
              <a:srgbClr val="6D0303"/>
            </a:solidFill>
            <a:ln w="9525">
              <a:solidFill>
                <a:schemeClr val="tx1"/>
              </a:solidFill>
              <a:round/>
              <a:headEnd/>
              <a:tailEnd/>
            </a:ln>
          </p:spPr>
          <p:txBody>
            <a:bodyPr wrap="none" anchor="ctr"/>
            <a:lstStyle/>
            <a:p>
              <a:pPr algn="l"/>
              <a:endParaRPr lang="zh-CN" altLang="en-US" sz="1400">
                <a:latin typeface="Calibri" pitchFamily="34" charset="0"/>
                <a:ea typeface="宋体" pitchFamily="2" charset="-122"/>
              </a:endParaRPr>
            </a:p>
          </p:txBody>
        </p:sp>
        <p:sp>
          <p:nvSpPr>
            <p:cNvPr id="302121" name="Oval 142"/>
            <p:cNvSpPr>
              <a:spLocks noChangeArrowheads="1"/>
            </p:cNvSpPr>
            <p:nvPr/>
          </p:nvSpPr>
          <p:spPr bwMode="auto">
            <a:xfrm>
              <a:off x="-180" y="2946"/>
              <a:ext cx="384" cy="384"/>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l"/>
              <a:endParaRPr lang="zh-CN" altLang="en-US" sz="1400">
                <a:latin typeface="Calibri" pitchFamily="34" charset="0"/>
                <a:ea typeface="宋体" pitchFamily="2" charset="-122"/>
              </a:endParaRPr>
            </a:p>
          </p:txBody>
        </p:sp>
      </p:grpSp>
      <p:grpSp>
        <p:nvGrpSpPr>
          <p:cNvPr id="135174" name="Group 203"/>
          <p:cNvGrpSpPr>
            <a:grpSpLocks/>
          </p:cNvGrpSpPr>
          <p:nvPr/>
        </p:nvGrpSpPr>
        <p:grpSpPr bwMode="auto">
          <a:xfrm rot="9000762">
            <a:off x="2493679" y="1586886"/>
            <a:ext cx="1314253" cy="1116744"/>
            <a:chOff x="3097" y="1092"/>
            <a:chExt cx="788" cy="748"/>
          </a:xfrm>
        </p:grpSpPr>
        <p:grpSp>
          <p:nvGrpSpPr>
            <p:cNvPr id="302123" name="Group 204"/>
            <p:cNvGrpSpPr>
              <a:grpSpLocks/>
            </p:cNvGrpSpPr>
            <p:nvPr/>
          </p:nvGrpSpPr>
          <p:grpSpPr bwMode="auto">
            <a:xfrm>
              <a:off x="3146" y="1103"/>
              <a:ext cx="739" cy="737"/>
              <a:chOff x="3146" y="1103"/>
              <a:chExt cx="739" cy="737"/>
            </a:xfrm>
          </p:grpSpPr>
          <p:sp>
            <p:nvSpPr>
              <p:cNvPr id="302124" name="Freeform 205"/>
              <p:cNvSpPr>
                <a:spLocks/>
              </p:cNvSpPr>
              <p:nvPr/>
            </p:nvSpPr>
            <p:spPr bwMode="gray">
              <a:xfrm rot="10521890">
                <a:off x="3146" y="1103"/>
                <a:ext cx="371" cy="414"/>
              </a:xfrm>
              <a:custGeom>
                <a:avLst/>
                <a:gdLst>
                  <a:gd name="T0" fmla="*/ 316 w 365"/>
                  <a:gd name="T1" fmla="*/ 264 h 456"/>
                  <a:gd name="T2" fmla="*/ 217 w 365"/>
                  <a:gd name="T3" fmla="*/ 174 h 456"/>
                  <a:gd name="T4" fmla="*/ 23 w 365"/>
                  <a:gd name="T5" fmla="*/ 35 h 456"/>
                  <a:gd name="T6" fmla="*/ 23 w 365"/>
                  <a:gd name="T7" fmla="*/ 71 h 456"/>
                  <a:gd name="T8" fmla="*/ 149 w 365"/>
                  <a:gd name="T9" fmla="*/ 228 h 456"/>
                  <a:gd name="T10" fmla="*/ 246 w 365"/>
                  <a:gd name="T11" fmla="*/ 315 h 456"/>
                  <a:gd name="T12" fmla="*/ 336 w 365"/>
                  <a:gd name="T13" fmla="*/ 371 h 456"/>
                  <a:gd name="T14" fmla="*/ 377 w 365"/>
                  <a:gd name="T15" fmla="*/ 340 h 456"/>
                  <a:gd name="T16" fmla="*/ 316 w 365"/>
                  <a:gd name="T17" fmla="*/ 264 h 4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5"/>
                  <a:gd name="T28" fmla="*/ 0 h 456"/>
                  <a:gd name="T29" fmla="*/ 365 w 365"/>
                  <a:gd name="T30" fmla="*/ 456 h 4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gradFill rotWithShape="1">
                <a:gsLst>
                  <a:gs pos="0">
                    <a:srgbClr val="00060B"/>
                  </a:gs>
                  <a:gs pos="100000">
                    <a:srgbClr val="0061B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25" name="Freeform 206"/>
              <p:cNvSpPr>
                <a:spLocks/>
              </p:cNvSpPr>
              <p:nvPr/>
            </p:nvSpPr>
            <p:spPr bwMode="gray">
              <a:xfrm rot="10521890">
                <a:off x="3376" y="1238"/>
                <a:ext cx="509" cy="347"/>
              </a:xfrm>
              <a:custGeom>
                <a:avLst/>
                <a:gdLst>
                  <a:gd name="T0" fmla="*/ 207 w 501"/>
                  <a:gd name="T1" fmla="*/ 0 h 383"/>
                  <a:gd name="T2" fmla="*/ 27 w 501"/>
                  <a:gd name="T3" fmla="*/ 41 h 383"/>
                  <a:gd name="T4" fmla="*/ 445 w 501"/>
                  <a:gd name="T5" fmla="*/ 314 h 383"/>
                  <a:gd name="T6" fmla="*/ 517 w 501"/>
                  <a:gd name="T7" fmla="*/ 260 h 383"/>
                  <a:gd name="T8" fmla="*/ 207 w 501"/>
                  <a:gd name="T9" fmla="*/ 0 h 383"/>
                  <a:gd name="T10" fmla="*/ 0 60000 65536"/>
                  <a:gd name="T11" fmla="*/ 0 60000 65536"/>
                  <a:gd name="T12" fmla="*/ 0 60000 65536"/>
                  <a:gd name="T13" fmla="*/ 0 60000 65536"/>
                  <a:gd name="T14" fmla="*/ 0 60000 65536"/>
                  <a:gd name="T15" fmla="*/ 0 w 501"/>
                  <a:gd name="T16" fmla="*/ 0 h 383"/>
                  <a:gd name="T17" fmla="*/ 501 w 501"/>
                  <a:gd name="T18" fmla="*/ 383 h 383"/>
                </a:gdLst>
                <a:ahLst/>
                <a:cxnLst>
                  <a:cxn ang="T10">
                    <a:pos x="T0" y="T1"/>
                  </a:cxn>
                  <a:cxn ang="T11">
                    <a:pos x="T2" y="T3"/>
                  </a:cxn>
                  <a:cxn ang="T12">
                    <a:pos x="T4" y="T5"/>
                  </a:cxn>
                  <a:cxn ang="T13">
                    <a:pos x="T6" y="T7"/>
                  </a:cxn>
                  <a:cxn ang="T14">
                    <a:pos x="T8" y="T9"/>
                  </a:cxn>
                </a:cxnLst>
                <a:rect l="T15" t="T16" r="T17" b="T18"/>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gradFill rotWithShape="1">
                <a:gsLst>
                  <a:gs pos="0">
                    <a:srgbClr val="69A2E1"/>
                  </a:gs>
                  <a:gs pos="100000">
                    <a:srgbClr val="A4C6ED"/>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26" name="Freeform 207"/>
              <p:cNvSpPr>
                <a:spLocks/>
              </p:cNvSpPr>
              <p:nvPr/>
            </p:nvSpPr>
            <p:spPr bwMode="gray">
              <a:xfrm rot="10521890">
                <a:off x="3304" y="1309"/>
                <a:ext cx="389" cy="531"/>
              </a:xfrm>
              <a:custGeom>
                <a:avLst/>
                <a:gdLst>
                  <a:gd name="T0" fmla="*/ 130 w 383"/>
                  <a:gd name="T1" fmla="*/ 5 h 586"/>
                  <a:gd name="T2" fmla="*/ 0 w 383"/>
                  <a:gd name="T3" fmla="*/ 221 h 586"/>
                  <a:gd name="T4" fmla="*/ 310 w 383"/>
                  <a:gd name="T5" fmla="*/ 481 h 586"/>
                  <a:gd name="T6" fmla="*/ 395 w 383"/>
                  <a:gd name="T7" fmla="*/ 363 h 586"/>
                  <a:gd name="T8" fmla="*/ 130 w 383"/>
                  <a:gd name="T9" fmla="*/ 5 h 586"/>
                  <a:gd name="T10" fmla="*/ 0 60000 65536"/>
                  <a:gd name="T11" fmla="*/ 0 60000 65536"/>
                  <a:gd name="T12" fmla="*/ 0 60000 65536"/>
                  <a:gd name="T13" fmla="*/ 0 60000 65536"/>
                  <a:gd name="T14" fmla="*/ 0 60000 65536"/>
                  <a:gd name="T15" fmla="*/ 0 w 383"/>
                  <a:gd name="T16" fmla="*/ 0 h 586"/>
                  <a:gd name="T17" fmla="*/ 383 w 383"/>
                  <a:gd name="T18" fmla="*/ 586 h 586"/>
                </a:gdLst>
                <a:ahLst/>
                <a:cxnLst>
                  <a:cxn ang="T10">
                    <a:pos x="T0" y="T1"/>
                  </a:cxn>
                  <a:cxn ang="T11">
                    <a:pos x="T2" y="T3"/>
                  </a:cxn>
                  <a:cxn ang="T12">
                    <a:pos x="T4" y="T5"/>
                  </a:cxn>
                  <a:cxn ang="T13">
                    <a:pos x="T6" y="T7"/>
                  </a:cxn>
                  <a:cxn ang="T14">
                    <a:pos x="T8" y="T9"/>
                  </a:cxn>
                </a:cxnLst>
                <a:rect l="T15" t="T16" r="T17" b="T18"/>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gradFill rotWithShape="1">
                <a:gsLst>
                  <a:gs pos="0">
                    <a:srgbClr val="8CB8E8"/>
                  </a:gs>
                  <a:gs pos="100000">
                    <a:srgbClr val="69A2E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27" name="Freeform 208"/>
              <p:cNvSpPr>
                <a:spLocks/>
              </p:cNvSpPr>
              <p:nvPr/>
            </p:nvSpPr>
            <p:spPr bwMode="gray">
              <a:xfrm rot="10521890">
                <a:off x="3374" y="1172"/>
                <a:ext cx="305" cy="422"/>
              </a:xfrm>
              <a:custGeom>
                <a:avLst/>
                <a:gdLst>
                  <a:gd name="T0" fmla="*/ 0 w 300"/>
                  <a:gd name="T1" fmla="*/ 0 h 466"/>
                  <a:gd name="T2" fmla="*/ 42 w 300"/>
                  <a:gd name="T3" fmla="*/ 230 h 466"/>
                  <a:gd name="T4" fmla="*/ 278 w 300"/>
                  <a:gd name="T5" fmla="*/ 382 h 466"/>
                  <a:gd name="T6" fmla="*/ 310 w 300"/>
                  <a:gd name="T7" fmla="*/ 260 h 466"/>
                  <a:gd name="T8" fmla="*/ 0 w 300"/>
                  <a:gd name="T9" fmla="*/ 0 h 466"/>
                  <a:gd name="T10" fmla="*/ 0 60000 65536"/>
                  <a:gd name="T11" fmla="*/ 0 60000 65536"/>
                  <a:gd name="T12" fmla="*/ 0 60000 65536"/>
                  <a:gd name="T13" fmla="*/ 0 60000 65536"/>
                  <a:gd name="T14" fmla="*/ 0 60000 65536"/>
                  <a:gd name="T15" fmla="*/ 0 w 300"/>
                  <a:gd name="T16" fmla="*/ 0 h 466"/>
                  <a:gd name="T17" fmla="*/ 300 w 300"/>
                  <a:gd name="T18" fmla="*/ 466 h 466"/>
                </a:gdLst>
                <a:ahLst/>
                <a:cxnLst>
                  <a:cxn ang="T10">
                    <a:pos x="T0" y="T1"/>
                  </a:cxn>
                  <a:cxn ang="T11">
                    <a:pos x="T2" y="T3"/>
                  </a:cxn>
                  <a:cxn ang="T12">
                    <a:pos x="T4" y="T5"/>
                  </a:cxn>
                  <a:cxn ang="T13">
                    <a:pos x="T6" y="T7"/>
                  </a:cxn>
                  <a:cxn ang="T14">
                    <a:pos x="T8" y="T9"/>
                  </a:cxn>
                </a:cxnLst>
                <a:rect l="T15" t="T16" r="T17" b="T18"/>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gradFill rotWithShape="1">
                <a:gsLst>
                  <a:gs pos="0">
                    <a:srgbClr val="0061B2"/>
                  </a:gs>
                  <a:gs pos="100000">
                    <a:srgbClr val="002D52"/>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28" name="Freeform 209"/>
              <p:cNvSpPr>
                <a:spLocks/>
              </p:cNvSpPr>
              <p:nvPr/>
            </p:nvSpPr>
            <p:spPr bwMode="gray">
              <a:xfrm rot="10521890">
                <a:off x="3244" y="1312"/>
                <a:ext cx="441" cy="321"/>
              </a:xfrm>
              <a:custGeom>
                <a:avLst/>
                <a:gdLst>
                  <a:gd name="T0" fmla="*/ 0 w 435"/>
                  <a:gd name="T1" fmla="*/ 31 h 354"/>
                  <a:gd name="T2" fmla="*/ 287 w 435"/>
                  <a:gd name="T3" fmla="*/ 29 h 354"/>
                  <a:gd name="T4" fmla="*/ 447 w 435"/>
                  <a:gd name="T5" fmla="*/ 247 h 354"/>
                  <a:gd name="T6" fmla="*/ 308 w 435"/>
                  <a:gd name="T7" fmla="*/ 291 h 354"/>
                  <a:gd name="T8" fmla="*/ 0 w 435"/>
                  <a:gd name="T9" fmla="*/ 31 h 354"/>
                  <a:gd name="T10" fmla="*/ 0 60000 65536"/>
                  <a:gd name="T11" fmla="*/ 0 60000 65536"/>
                  <a:gd name="T12" fmla="*/ 0 60000 65536"/>
                  <a:gd name="T13" fmla="*/ 0 60000 65536"/>
                  <a:gd name="T14" fmla="*/ 0 60000 65536"/>
                  <a:gd name="T15" fmla="*/ 0 w 435"/>
                  <a:gd name="T16" fmla="*/ 0 h 354"/>
                  <a:gd name="T17" fmla="*/ 435 w 435"/>
                  <a:gd name="T18" fmla="*/ 354 h 354"/>
                </a:gdLst>
                <a:ahLst/>
                <a:cxnLst>
                  <a:cxn ang="T10">
                    <a:pos x="T0" y="T1"/>
                  </a:cxn>
                  <a:cxn ang="T11">
                    <a:pos x="T2" y="T3"/>
                  </a:cxn>
                  <a:cxn ang="T12">
                    <a:pos x="T4" y="T5"/>
                  </a:cxn>
                  <a:cxn ang="T13">
                    <a:pos x="T6" y="T7"/>
                  </a:cxn>
                  <a:cxn ang="T14">
                    <a:pos x="T8" y="T9"/>
                  </a:cxn>
                </a:cxnLst>
                <a:rect l="T15" t="T16" r="T17" b="T18"/>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gradFill rotWithShape="1">
                <a:gsLst>
                  <a:gs pos="0">
                    <a:srgbClr val="001D36"/>
                  </a:gs>
                  <a:gs pos="100000">
                    <a:srgbClr val="0061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2129" name="Group 210"/>
            <p:cNvGrpSpPr>
              <a:grpSpLocks/>
            </p:cNvGrpSpPr>
            <p:nvPr/>
          </p:nvGrpSpPr>
          <p:grpSpPr bwMode="auto">
            <a:xfrm>
              <a:off x="3097" y="1092"/>
              <a:ext cx="141" cy="122"/>
              <a:chOff x="3097" y="1092"/>
              <a:chExt cx="141" cy="122"/>
            </a:xfrm>
          </p:grpSpPr>
          <p:sp>
            <p:nvSpPr>
              <p:cNvPr id="302130" name="Freeform 211"/>
              <p:cNvSpPr>
                <a:spLocks/>
              </p:cNvSpPr>
              <p:nvPr/>
            </p:nvSpPr>
            <p:spPr bwMode="gray">
              <a:xfrm rot="10521890">
                <a:off x="3097" y="1092"/>
                <a:ext cx="62" cy="61"/>
              </a:xfrm>
              <a:custGeom>
                <a:avLst/>
                <a:gdLst>
                  <a:gd name="T0" fmla="*/ 63 w 61"/>
                  <a:gd name="T1" fmla="*/ 55 h 68"/>
                  <a:gd name="T2" fmla="*/ 3 w 61"/>
                  <a:gd name="T3" fmla="*/ 13 h 68"/>
                  <a:gd name="T4" fmla="*/ 0 w 61"/>
                  <a:gd name="T5" fmla="*/ 11 h 68"/>
                  <a:gd name="T6" fmla="*/ 8 w 61"/>
                  <a:gd name="T7" fmla="*/ 0 h 68"/>
                  <a:gd name="T8" fmla="*/ 10 w 61"/>
                  <a:gd name="T9" fmla="*/ 3 h 68"/>
                  <a:gd name="T10" fmla="*/ 63 w 61"/>
                  <a:gd name="T11" fmla="*/ 54 h 68"/>
                  <a:gd name="T12" fmla="*/ 63 w 61"/>
                  <a:gd name="T13" fmla="*/ 55 h 68"/>
                  <a:gd name="T14" fmla="*/ 0 60000 65536"/>
                  <a:gd name="T15" fmla="*/ 0 60000 65536"/>
                  <a:gd name="T16" fmla="*/ 0 60000 65536"/>
                  <a:gd name="T17" fmla="*/ 0 60000 65536"/>
                  <a:gd name="T18" fmla="*/ 0 60000 65536"/>
                  <a:gd name="T19" fmla="*/ 0 60000 65536"/>
                  <a:gd name="T20" fmla="*/ 0 60000 65536"/>
                  <a:gd name="T21" fmla="*/ 0 w 61"/>
                  <a:gd name="T22" fmla="*/ 0 h 68"/>
                  <a:gd name="T23" fmla="*/ 61 w 61"/>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gradFill rotWithShape="1">
                <a:gsLst>
                  <a:gs pos="0">
                    <a:srgbClr val="764C00"/>
                  </a:gs>
                  <a:gs pos="100000">
                    <a:srgbClr val="FEA50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31" name="Freeform 212"/>
              <p:cNvSpPr>
                <a:spLocks/>
              </p:cNvSpPr>
              <p:nvPr/>
            </p:nvSpPr>
            <p:spPr bwMode="gray">
              <a:xfrm rot="10521890">
                <a:off x="3131" y="1112"/>
                <a:ext cx="107" cy="102"/>
              </a:xfrm>
              <a:custGeom>
                <a:avLst/>
                <a:gdLst>
                  <a:gd name="T0" fmla="*/ 62 w 106"/>
                  <a:gd name="T1" fmla="*/ 0 h 113"/>
                  <a:gd name="T2" fmla="*/ 41 w 106"/>
                  <a:gd name="T3" fmla="*/ 33 h 113"/>
                  <a:gd name="T4" fmla="*/ 0 w 106"/>
                  <a:gd name="T5" fmla="*/ 46 h 113"/>
                  <a:gd name="T6" fmla="*/ 66 w 106"/>
                  <a:gd name="T7" fmla="*/ 87 h 113"/>
                  <a:gd name="T8" fmla="*/ 105 w 106"/>
                  <a:gd name="T9" fmla="*/ 54 h 113"/>
                  <a:gd name="T10" fmla="*/ 62 w 106"/>
                  <a:gd name="T11" fmla="*/ 0 h 113"/>
                  <a:gd name="T12" fmla="*/ 0 60000 65536"/>
                  <a:gd name="T13" fmla="*/ 0 60000 65536"/>
                  <a:gd name="T14" fmla="*/ 0 60000 65536"/>
                  <a:gd name="T15" fmla="*/ 0 60000 65536"/>
                  <a:gd name="T16" fmla="*/ 0 60000 65536"/>
                  <a:gd name="T17" fmla="*/ 0 60000 65536"/>
                  <a:gd name="T18" fmla="*/ 0 w 106"/>
                  <a:gd name="T19" fmla="*/ 0 h 113"/>
                  <a:gd name="T20" fmla="*/ 106 w 10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gradFill rotWithShape="1">
                <a:gsLst>
                  <a:gs pos="0">
                    <a:srgbClr val="000000"/>
                  </a:gs>
                  <a:gs pos="100000">
                    <a:srgbClr val="FEA50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2132" name="Group 213"/>
            <p:cNvGrpSpPr>
              <a:grpSpLocks/>
            </p:cNvGrpSpPr>
            <p:nvPr/>
          </p:nvGrpSpPr>
          <p:grpSpPr bwMode="auto">
            <a:xfrm rot="10521890">
              <a:off x="3135" y="1122"/>
              <a:ext cx="96" cy="86"/>
              <a:chOff x="2760" y="2156"/>
              <a:chExt cx="224" cy="225"/>
            </a:xfrm>
          </p:grpSpPr>
          <p:sp>
            <p:nvSpPr>
              <p:cNvPr id="302133" name="Freeform 214"/>
              <p:cNvSpPr>
                <a:spLocks/>
              </p:cNvSpPr>
              <p:nvPr/>
            </p:nvSpPr>
            <p:spPr bwMode="gray">
              <a:xfrm>
                <a:off x="2781" y="2180"/>
                <a:ext cx="142" cy="130"/>
              </a:xfrm>
              <a:custGeom>
                <a:avLst/>
                <a:gdLst>
                  <a:gd name="T0" fmla="*/ 320 w 60"/>
                  <a:gd name="T1" fmla="*/ 0 h 55"/>
                  <a:gd name="T2" fmla="*/ 230 w 60"/>
                  <a:gd name="T3" fmla="*/ 229 h 55"/>
                  <a:gd name="T4" fmla="*/ 0 w 60"/>
                  <a:gd name="T5" fmla="*/ 279 h 55"/>
                  <a:gd name="T6" fmla="*/ 241 w 60"/>
                  <a:gd name="T7" fmla="*/ 234 h 55"/>
                  <a:gd name="T8" fmla="*/ 320 w 60"/>
                  <a:gd name="T9" fmla="*/ 0 h 55"/>
                  <a:gd name="T10" fmla="*/ 0 60000 65536"/>
                  <a:gd name="T11" fmla="*/ 0 60000 65536"/>
                  <a:gd name="T12" fmla="*/ 0 60000 65536"/>
                  <a:gd name="T13" fmla="*/ 0 60000 65536"/>
                  <a:gd name="T14" fmla="*/ 0 60000 65536"/>
                  <a:gd name="T15" fmla="*/ 0 w 60"/>
                  <a:gd name="T16" fmla="*/ 0 h 55"/>
                  <a:gd name="T17" fmla="*/ 60 w 60"/>
                  <a:gd name="T18" fmla="*/ 55 h 55"/>
                </a:gdLst>
                <a:ahLst/>
                <a:cxnLst>
                  <a:cxn ang="T10">
                    <a:pos x="T0" y="T1"/>
                  </a:cxn>
                  <a:cxn ang="T11">
                    <a:pos x="T2" y="T3"/>
                  </a:cxn>
                  <a:cxn ang="T12">
                    <a:pos x="T4" y="T5"/>
                  </a:cxn>
                  <a:cxn ang="T13">
                    <a:pos x="T6" y="T7"/>
                  </a:cxn>
                  <a:cxn ang="T14">
                    <a:pos x="T8" y="T9"/>
                  </a:cxn>
                </a:cxnLst>
                <a:rect l="T15" t="T16" r="T17" b="T18"/>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34" name="Freeform 215"/>
              <p:cNvSpPr>
                <a:spLocks/>
              </p:cNvSpPr>
              <p:nvPr/>
            </p:nvSpPr>
            <p:spPr bwMode="gray">
              <a:xfrm>
                <a:off x="2760" y="2156"/>
                <a:ext cx="148" cy="137"/>
              </a:xfrm>
              <a:custGeom>
                <a:avLst/>
                <a:gdLst>
                  <a:gd name="T0" fmla="*/ 331 w 63"/>
                  <a:gd name="T1" fmla="*/ 0 h 58"/>
                  <a:gd name="T2" fmla="*/ 237 w 63"/>
                  <a:gd name="T3" fmla="*/ 241 h 58"/>
                  <a:gd name="T4" fmla="*/ 0 w 63"/>
                  <a:gd name="T5" fmla="*/ 295 h 58"/>
                  <a:gd name="T6" fmla="*/ 249 w 63"/>
                  <a:gd name="T7" fmla="*/ 250 h 58"/>
                  <a:gd name="T8" fmla="*/ 331 w 63"/>
                  <a:gd name="T9" fmla="*/ 0 h 58"/>
                  <a:gd name="T10" fmla="*/ 0 60000 65536"/>
                  <a:gd name="T11" fmla="*/ 0 60000 65536"/>
                  <a:gd name="T12" fmla="*/ 0 60000 65536"/>
                  <a:gd name="T13" fmla="*/ 0 60000 65536"/>
                  <a:gd name="T14" fmla="*/ 0 60000 65536"/>
                  <a:gd name="T15" fmla="*/ 0 w 63"/>
                  <a:gd name="T16" fmla="*/ 0 h 58"/>
                  <a:gd name="T17" fmla="*/ 63 w 63"/>
                  <a:gd name="T18" fmla="*/ 58 h 58"/>
                </a:gdLst>
                <a:ahLst/>
                <a:cxnLst>
                  <a:cxn ang="T10">
                    <a:pos x="T0" y="T1"/>
                  </a:cxn>
                  <a:cxn ang="T11">
                    <a:pos x="T2" y="T3"/>
                  </a:cxn>
                  <a:cxn ang="T12">
                    <a:pos x="T4" y="T5"/>
                  </a:cxn>
                  <a:cxn ang="T13">
                    <a:pos x="T6" y="T7"/>
                  </a:cxn>
                  <a:cxn ang="T14">
                    <a:pos x="T8" y="T9"/>
                  </a:cxn>
                </a:cxnLst>
                <a:rect l="T15" t="T16" r="T17" b="T18"/>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35" name="Freeform 216"/>
              <p:cNvSpPr>
                <a:spLocks/>
              </p:cNvSpPr>
              <p:nvPr/>
            </p:nvSpPr>
            <p:spPr bwMode="gray">
              <a:xfrm>
                <a:off x="2800" y="2201"/>
                <a:ext cx="137" cy="123"/>
              </a:xfrm>
              <a:custGeom>
                <a:avLst/>
                <a:gdLst>
                  <a:gd name="T0" fmla="*/ 307 w 58"/>
                  <a:gd name="T1" fmla="*/ 0 h 52"/>
                  <a:gd name="T2" fmla="*/ 222 w 58"/>
                  <a:gd name="T3" fmla="*/ 218 h 52"/>
                  <a:gd name="T4" fmla="*/ 0 w 58"/>
                  <a:gd name="T5" fmla="*/ 270 h 52"/>
                  <a:gd name="T6" fmla="*/ 229 w 58"/>
                  <a:gd name="T7" fmla="*/ 225 h 52"/>
                  <a:gd name="T8" fmla="*/ 307 w 58"/>
                  <a:gd name="T9" fmla="*/ 0 h 52"/>
                  <a:gd name="T10" fmla="*/ 0 60000 65536"/>
                  <a:gd name="T11" fmla="*/ 0 60000 65536"/>
                  <a:gd name="T12" fmla="*/ 0 60000 65536"/>
                  <a:gd name="T13" fmla="*/ 0 60000 65536"/>
                  <a:gd name="T14" fmla="*/ 0 60000 65536"/>
                  <a:gd name="T15" fmla="*/ 0 w 58"/>
                  <a:gd name="T16" fmla="*/ 0 h 52"/>
                  <a:gd name="T17" fmla="*/ 58 w 58"/>
                  <a:gd name="T18" fmla="*/ 52 h 52"/>
                </a:gdLst>
                <a:ahLst/>
                <a:cxnLst>
                  <a:cxn ang="T10">
                    <a:pos x="T0" y="T1"/>
                  </a:cxn>
                  <a:cxn ang="T11">
                    <a:pos x="T2" y="T3"/>
                  </a:cxn>
                  <a:cxn ang="T12">
                    <a:pos x="T4" y="T5"/>
                  </a:cxn>
                  <a:cxn ang="T13">
                    <a:pos x="T6" y="T7"/>
                  </a:cxn>
                  <a:cxn ang="T14">
                    <a:pos x="T8" y="T9"/>
                  </a:cxn>
                </a:cxnLst>
                <a:rect l="T15" t="T16" r="T17" b="T18"/>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36" name="Freeform 217"/>
              <p:cNvSpPr>
                <a:spLocks/>
              </p:cNvSpPr>
              <p:nvPr/>
            </p:nvSpPr>
            <p:spPr bwMode="gray">
              <a:xfrm>
                <a:off x="2856" y="2262"/>
                <a:ext cx="116" cy="104"/>
              </a:xfrm>
              <a:custGeom>
                <a:avLst/>
                <a:gdLst>
                  <a:gd name="T0" fmla="*/ 263 w 49"/>
                  <a:gd name="T1" fmla="*/ 0 h 44"/>
                  <a:gd name="T2" fmla="*/ 189 w 49"/>
                  <a:gd name="T3" fmla="*/ 184 h 44"/>
                  <a:gd name="T4" fmla="*/ 0 w 49"/>
                  <a:gd name="T5" fmla="*/ 225 h 44"/>
                  <a:gd name="T6" fmla="*/ 196 w 49"/>
                  <a:gd name="T7" fmla="*/ 189 h 44"/>
                  <a:gd name="T8" fmla="*/ 263 w 49"/>
                  <a:gd name="T9" fmla="*/ 0 h 44"/>
                  <a:gd name="T10" fmla="*/ 0 60000 65536"/>
                  <a:gd name="T11" fmla="*/ 0 60000 65536"/>
                  <a:gd name="T12" fmla="*/ 0 60000 65536"/>
                  <a:gd name="T13" fmla="*/ 0 60000 65536"/>
                  <a:gd name="T14" fmla="*/ 0 60000 65536"/>
                  <a:gd name="T15" fmla="*/ 0 w 49"/>
                  <a:gd name="T16" fmla="*/ 0 h 44"/>
                  <a:gd name="T17" fmla="*/ 49 w 49"/>
                  <a:gd name="T18" fmla="*/ 44 h 44"/>
                </a:gdLst>
                <a:ahLst/>
                <a:cxnLst>
                  <a:cxn ang="T10">
                    <a:pos x="T0" y="T1"/>
                  </a:cxn>
                  <a:cxn ang="T11">
                    <a:pos x="T2" y="T3"/>
                  </a:cxn>
                  <a:cxn ang="T12">
                    <a:pos x="T4" y="T5"/>
                  </a:cxn>
                  <a:cxn ang="T13">
                    <a:pos x="T6" y="T7"/>
                  </a:cxn>
                  <a:cxn ang="T14">
                    <a:pos x="T8" y="T9"/>
                  </a:cxn>
                </a:cxnLst>
                <a:rect l="T15" t="T16" r="T17" b="T18"/>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37" name="Freeform 218"/>
              <p:cNvSpPr>
                <a:spLocks/>
              </p:cNvSpPr>
              <p:nvPr/>
            </p:nvSpPr>
            <p:spPr bwMode="gray">
              <a:xfrm>
                <a:off x="2840" y="2244"/>
                <a:ext cx="120" cy="111"/>
              </a:xfrm>
              <a:custGeom>
                <a:avLst/>
                <a:gdLst>
                  <a:gd name="T0" fmla="*/ 271 w 51"/>
                  <a:gd name="T1" fmla="*/ 0 h 47"/>
                  <a:gd name="T2" fmla="*/ 193 w 51"/>
                  <a:gd name="T3" fmla="*/ 196 h 47"/>
                  <a:gd name="T4" fmla="*/ 0 w 51"/>
                  <a:gd name="T5" fmla="*/ 234 h 47"/>
                  <a:gd name="T6" fmla="*/ 205 w 51"/>
                  <a:gd name="T7" fmla="*/ 201 h 47"/>
                  <a:gd name="T8" fmla="*/ 271 w 51"/>
                  <a:gd name="T9" fmla="*/ 0 h 47"/>
                  <a:gd name="T10" fmla="*/ 0 60000 65536"/>
                  <a:gd name="T11" fmla="*/ 0 60000 65536"/>
                  <a:gd name="T12" fmla="*/ 0 60000 65536"/>
                  <a:gd name="T13" fmla="*/ 0 60000 65536"/>
                  <a:gd name="T14" fmla="*/ 0 60000 65536"/>
                  <a:gd name="T15" fmla="*/ 0 w 51"/>
                  <a:gd name="T16" fmla="*/ 0 h 47"/>
                  <a:gd name="T17" fmla="*/ 51 w 51"/>
                  <a:gd name="T18" fmla="*/ 47 h 47"/>
                </a:gdLst>
                <a:ahLst/>
                <a:cxnLst>
                  <a:cxn ang="T10">
                    <a:pos x="T0" y="T1"/>
                  </a:cxn>
                  <a:cxn ang="T11">
                    <a:pos x="T2" y="T3"/>
                  </a:cxn>
                  <a:cxn ang="T12">
                    <a:pos x="T4" y="T5"/>
                  </a:cxn>
                  <a:cxn ang="T13">
                    <a:pos x="T6" y="T7"/>
                  </a:cxn>
                  <a:cxn ang="T14">
                    <a:pos x="T8" y="T9"/>
                  </a:cxn>
                </a:cxnLst>
                <a:rect l="T15" t="T16" r="T17" b="T18"/>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38" name="Freeform 219"/>
              <p:cNvSpPr>
                <a:spLocks/>
              </p:cNvSpPr>
              <p:nvPr/>
            </p:nvSpPr>
            <p:spPr bwMode="gray">
              <a:xfrm>
                <a:off x="2873" y="2279"/>
                <a:ext cx="111" cy="102"/>
              </a:xfrm>
              <a:custGeom>
                <a:avLst/>
                <a:gdLst>
                  <a:gd name="T0" fmla="*/ 250 w 47"/>
                  <a:gd name="T1" fmla="*/ 0 h 43"/>
                  <a:gd name="T2" fmla="*/ 184 w 47"/>
                  <a:gd name="T3" fmla="*/ 180 h 43"/>
                  <a:gd name="T4" fmla="*/ 0 w 47"/>
                  <a:gd name="T5" fmla="*/ 221 h 43"/>
                  <a:gd name="T6" fmla="*/ 189 w 47"/>
                  <a:gd name="T7" fmla="*/ 185 h 43"/>
                  <a:gd name="T8" fmla="*/ 250 w 47"/>
                  <a:gd name="T9" fmla="*/ 0 h 43"/>
                  <a:gd name="T10" fmla="*/ 0 60000 65536"/>
                  <a:gd name="T11" fmla="*/ 0 60000 65536"/>
                  <a:gd name="T12" fmla="*/ 0 60000 65536"/>
                  <a:gd name="T13" fmla="*/ 0 60000 65536"/>
                  <a:gd name="T14" fmla="*/ 0 60000 65536"/>
                  <a:gd name="T15" fmla="*/ 0 w 47"/>
                  <a:gd name="T16" fmla="*/ 0 h 43"/>
                  <a:gd name="T17" fmla="*/ 47 w 47"/>
                  <a:gd name="T18" fmla="*/ 43 h 43"/>
                </a:gdLst>
                <a:ahLst/>
                <a:cxnLst>
                  <a:cxn ang="T10">
                    <a:pos x="T0" y="T1"/>
                  </a:cxn>
                  <a:cxn ang="T11">
                    <a:pos x="T2" y="T3"/>
                  </a:cxn>
                  <a:cxn ang="T12">
                    <a:pos x="T4" y="T5"/>
                  </a:cxn>
                  <a:cxn ang="T13">
                    <a:pos x="T6" y="T7"/>
                  </a:cxn>
                  <a:cxn ang="T14">
                    <a:pos x="T8" y="T9"/>
                  </a:cxn>
                </a:cxnLst>
                <a:rect l="T15" t="T16" r="T17" b="T18"/>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35175" name="Group 257"/>
          <p:cNvGrpSpPr>
            <a:grpSpLocks/>
          </p:cNvGrpSpPr>
          <p:nvPr/>
        </p:nvGrpSpPr>
        <p:grpSpPr bwMode="auto">
          <a:xfrm>
            <a:off x="4938215" y="1414206"/>
            <a:ext cx="1465461" cy="969273"/>
            <a:chOff x="3295" y="1211"/>
            <a:chExt cx="1163" cy="860"/>
          </a:xfrm>
        </p:grpSpPr>
        <p:grpSp>
          <p:nvGrpSpPr>
            <p:cNvPr id="302140" name="Group 254"/>
            <p:cNvGrpSpPr>
              <a:grpSpLocks/>
            </p:cNvGrpSpPr>
            <p:nvPr/>
          </p:nvGrpSpPr>
          <p:grpSpPr bwMode="auto">
            <a:xfrm>
              <a:off x="3420" y="1211"/>
              <a:ext cx="1038" cy="860"/>
              <a:chOff x="3420" y="1211"/>
              <a:chExt cx="1038" cy="860"/>
            </a:xfrm>
          </p:grpSpPr>
          <p:sp>
            <p:nvSpPr>
              <p:cNvPr id="302141" name="Freeform 239"/>
              <p:cNvSpPr>
                <a:spLocks/>
              </p:cNvSpPr>
              <p:nvPr/>
            </p:nvSpPr>
            <p:spPr bwMode="gray">
              <a:xfrm rot="7223090">
                <a:off x="3448" y="1520"/>
                <a:ext cx="491" cy="548"/>
              </a:xfrm>
              <a:custGeom>
                <a:avLst/>
                <a:gdLst>
                  <a:gd name="T0" fmla="*/ 554 w 365"/>
                  <a:gd name="T1" fmla="*/ 464 h 456"/>
                  <a:gd name="T2" fmla="*/ 379 w 365"/>
                  <a:gd name="T3" fmla="*/ 306 h 456"/>
                  <a:gd name="T4" fmla="*/ 42 w 365"/>
                  <a:gd name="T5" fmla="*/ 60 h 456"/>
                  <a:gd name="T6" fmla="*/ 42 w 365"/>
                  <a:gd name="T7" fmla="*/ 124 h 456"/>
                  <a:gd name="T8" fmla="*/ 262 w 365"/>
                  <a:gd name="T9" fmla="*/ 399 h 456"/>
                  <a:gd name="T10" fmla="*/ 430 w 365"/>
                  <a:gd name="T11" fmla="*/ 552 h 456"/>
                  <a:gd name="T12" fmla="*/ 591 w 365"/>
                  <a:gd name="T13" fmla="*/ 651 h 456"/>
                  <a:gd name="T14" fmla="*/ 660 w 365"/>
                  <a:gd name="T15" fmla="*/ 595 h 456"/>
                  <a:gd name="T16" fmla="*/ 554 w 365"/>
                  <a:gd name="T17" fmla="*/ 464 h 4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5"/>
                  <a:gd name="T28" fmla="*/ 0 h 456"/>
                  <a:gd name="T29" fmla="*/ 365 w 365"/>
                  <a:gd name="T30" fmla="*/ 456 h 4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gradFill rotWithShape="1">
                <a:gsLst>
                  <a:gs pos="0">
                    <a:srgbClr val="00060B"/>
                  </a:gs>
                  <a:gs pos="100000">
                    <a:srgbClr val="0061B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42" name="Freeform 240"/>
              <p:cNvSpPr>
                <a:spLocks/>
              </p:cNvSpPr>
              <p:nvPr/>
            </p:nvSpPr>
            <p:spPr bwMode="gray">
              <a:xfrm rot="7223090">
                <a:off x="3694" y="1318"/>
                <a:ext cx="674" cy="459"/>
              </a:xfrm>
              <a:custGeom>
                <a:avLst/>
                <a:gdLst>
                  <a:gd name="T0" fmla="*/ 363 w 501"/>
                  <a:gd name="T1" fmla="*/ 0 h 383"/>
                  <a:gd name="T2" fmla="*/ 48 w 501"/>
                  <a:gd name="T3" fmla="*/ 72 h 383"/>
                  <a:gd name="T4" fmla="*/ 780 w 501"/>
                  <a:gd name="T5" fmla="*/ 550 h 383"/>
                  <a:gd name="T6" fmla="*/ 907 w 501"/>
                  <a:gd name="T7" fmla="*/ 455 h 383"/>
                  <a:gd name="T8" fmla="*/ 363 w 501"/>
                  <a:gd name="T9" fmla="*/ 0 h 383"/>
                  <a:gd name="T10" fmla="*/ 0 60000 65536"/>
                  <a:gd name="T11" fmla="*/ 0 60000 65536"/>
                  <a:gd name="T12" fmla="*/ 0 60000 65536"/>
                  <a:gd name="T13" fmla="*/ 0 60000 65536"/>
                  <a:gd name="T14" fmla="*/ 0 60000 65536"/>
                  <a:gd name="T15" fmla="*/ 0 w 501"/>
                  <a:gd name="T16" fmla="*/ 0 h 383"/>
                  <a:gd name="T17" fmla="*/ 501 w 501"/>
                  <a:gd name="T18" fmla="*/ 383 h 383"/>
                </a:gdLst>
                <a:ahLst/>
                <a:cxnLst>
                  <a:cxn ang="T10">
                    <a:pos x="T0" y="T1"/>
                  </a:cxn>
                  <a:cxn ang="T11">
                    <a:pos x="T2" y="T3"/>
                  </a:cxn>
                  <a:cxn ang="T12">
                    <a:pos x="T4" y="T5"/>
                  </a:cxn>
                  <a:cxn ang="T13">
                    <a:pos x="T6" y="T7"/>
                  </a:cxn>
                  <a:cxn ang="T14">
                    <a:pos x="T8" y="T9"/>
                  </a:cxn>
                </a:cxnLst>
                <a:rect l="T15" t="T16" r="T17" b="T18"/>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gradFill rotWithShape="1">
                <a:gsLst>
                  <a:gs pos="0">
                    <a:srgbClr val="69A2E1"/>
                  </a:gs>
                  <a:gs pos="100000">
                    <a:srgbClr val="A4C6ED"/>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43" name="Freeform 241"/>
              <p:cNvSpPr>
                <a:spLocks/>
              </p:cNvSpPr>
              <p:nvPr/>
            </p:nvSpPr>
            <p:spPr bwMode="gray">
              <a:xfrm rot="7223090">
                <a:off x="3849" y="1463"/>
                <a:ext cx="515" cy="702"/>
              </a:xfrm>
              <a:custGeom>
                <a:avLst/>
                <a:gdLst>
                  <a:gd name="T0" fmla="*/ 227 w 383"/>
                  <a:gd name="T1" fmla="*/ 7 h 586"/>
                  <a:gd name="T2" fmla="*/ 0 w 383"/>
                  <a:gd name="T3" fmla="*/ 386 h 586"/>
                  <a:gd name="T4" fmla="*/ 542 w 383"/>
                  <a:gd name="T5" fmla="*/ 841 h 586"/>
                  <a:gd name="T6" fmla="*/ 692 w 383"/>
                  <a:gd name="T7" fmla="*/ 634 h 586"/>
                  <a:gd name="T8" fmla="*/ 227 w 383"/>
                  <a:gd name="T9" fmla="*/ 7 h 586"/>
                  <a:gd name="T10" fmla="*/ 0 60000 65536"/>
                  <a:gd name="T11" fmla="*/ 0 60000 65536"/>
                  <a:gd name="T12" fmla="*/ 0 60000 65536"/>
                  <a:gd name="T13" fmla="*/ 0 60000 65536"/>
                  <a:gd name="T14" fmla="*/ 0 60000 65536"/>
                  <a:gd name="T15" fmla="*/ 0 w 383"/>
                  <a:gd name="T16" fmla="*/ 0 h 586"/>
                  <a:gd name="T17" fmla="*/ 383 w 383"/>
                  <a:gd name="T18" fmla="*/ 586 h 586"/>
                </a:gdLst>
                <a:ahLst/>
                <a:cxnLst>
                  <a:cxn ang="T10">
                    <a:pos x="T0" y="T1"/>
                  </a:cxn>
                  <a:cxn ang="T11">
                    <a:pos x="T2" y="T3"/>
                  </a:cxn>
                  <a:cxn ang="T12">
                    <a:pos x="T4" y="T5"/>
                  </a:cxn>
                  <a:cxn ang="T13">
                    <a:pos x="T6" y="T7"/>
                  </a:cxn>
                  <a:cxn ang="T14">
                    <a:pos x="T8" y="T9"/>
                  </a:cxn>
                </a:cxnLst>
                <a:rect l="T15" t="T16" r="T17" b="T18"/>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gradFill rotWithShape="1">
                <a:gsLst>
                  <a:gs pos="0">
                    <a:srgbClr val="8CB8E8"/>
                  </a:gs>
                  <a:gs pos="100000">
                    <a:srgbClr val="69A2E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44" name="Freeform 242"/>
              <p:cNvSpPr>
                <a:spLocks/>
              </p:cNvSpPr>
              <p:nvPr/>
            </p:nvSpPr>
            <p:spPr bwMode="gray">
              <a:xfrm rot="7223090">
                <a:off x="3719" y="1358"/>
                <a:ext cx="403" cy="559"/>
              </a:xfrm>
              <a:custGeom>
                <a:avLst/>
                <a:gdLst>
                  <a:gd name="T0" fmla="*/ 0 w 300"/>
                  <a:gd name="T1" fmla="*/ 0 h 466"/>
                  <a:gd name="T2" fmla="*/ 73 w 300"/>
                  <a:gd name="T3" fmla="*/ 403 h 466"/>
                  <a:gd name="T4" fmla="*/ 485 w 300"/>
                  <a:gd name="T5" fmla="*/ 671 h 466"/>
                  <a:gd name="T6" fmla="*/ 541 w 300"/>
                  <a:gd name="T7" fmla="*/ 456 h 466"/>
                  <a:gd name="T8" fmla="*/ 0 w 300"/>
                  <a:gd name="T9" fmla="*/ 0 h 466"/>
                  <a:gd name="T10" fmla="*/ 0 60000 65536"/>
                  <a:gd name="T11" fmla="*/ 0 60000 65536"/>
                  <a:gd name="T12" fmla="*/ 0 60000 65536"/>
                  <a:gd name="T13" fmla="*/ 0 60000 65536"/>
                  <a:gd name="T14" fmla="*/ 0 60000 65536"/>
                  <a:gd name="T15" fmla="*/ 0 w 300"/>
                  <a:gd name="T16" fmla="*/ 0 h 466"/>
                  <a:gd name="T17" fmla="*/ 300 w 300"/>
                  <a:gd name="T18" fmla="*/ 466 h 466"/>
                </a:gdLst>
                <a:ahLst/>
                <a:cxnLst>
                  <a:cxn ang="T10">
                    <a:pos x="T0" y="T1"/>
                  </a:cxn>
                  <a:cxn ang="T11">
                    <a:pos x="T2" y="T3"/>
                  </a:cxn>
                  <a:cxn ang="T12">
                    <a:pos x="T4" y="T5"/>
                  </a:cxn>
                  <a:cxn ang="T13">
                    <a:pos x="T6" y="T7"/>
                  </a:cxn>
                  <a:cxn ang="T14">
                    <a:pos x="T8" y="T9"/>
                  </a:cxn>
                </a:cxnLst>
                <a:rect l="T15" t="T16" r="T17" b="T18"/>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gradFill rotWithShape="1">
                <a:gsLst>
                  <a:gs pos="0">
                    <a:srgbClr val="0061B2"/>
                  </a:gs>
                  <a:gs pos="100000">
                    <a:srgbClr val="002D52"/>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45" name="Freeform 243"/>
              <p:cNvSpPr>
                <a:spLocks/>
              </p:cNvSpPr>
              <p:nvPr/>
            </p:nvSpPr>
            <p:spPr bwMode="gray">
              <a:xfrm rot="7223090">
                <a:off x="3679" y="1560"/>
                <a:ext cx="583" cy="425"/>
              </a:xfrm>
              <a:custGeom>
                <a:avLst/>
                <a:gdLst>
                  <a:gd name="T0" fmla="*/ 0 w 435"/>
                  <a:gd name="T1" fmla="*/ 53 h 354"/>
                  <a:gd name="T2" fmla="*/ 501 w 435"/>
                  <a:gd name="T3" fmla="*/ 50 h 354"/>
                  <a:gd name="T4" fmla="*/ 781 w 435"/>
                  <a:gd name="T5" fmla="*/ 432 h 354"/>
                  <a:gd name="T6" fmla="*/ 539 w 435"/>
                  <a:gd name="T7" fmla="*/ 510 h 354"/>
                  <a:gd name="T8" fmla="*/ 0 w 435"/>
                  <a:gd name="T9" fmla="*/ 53 h 354"/>
                  <a:gd name="T10" fmla="*/ 0 60000 65536"/>
                  <a:gd name="T11" fmla="*/ 0 60000 65536"/>
                  <a:gd name="T12" fmla="*/ 0 60000 65536"/>
                  <a:gd name="T13" fmla="*/ 0 60000 65536"/>
                  <a:gd name="T14" fmla="*/ 0 60000 65536"/>
                  <a:gd name="T15" fmla="*/ 0 w 435"/>
                  <a:gd name="T16" fmla="*/ 0 h 354"/>
                  <a:gd name="T17" fmla="*/ 435 w 435"/>
                  <a:gd name="T18" fmla="*/ 354 h 354"/>
                </a:gdLst>
                <a:ahLst/>
                <a:cxnLst>
                  <a:cxn ang="T10">
                    <a:pos x="T0" y="T1"/>
                  </a:cxn>
                  <a:cxn ang="T11">
                    <a:pos x="T2" y="T3"/>
                  </a:cxn>
                  <a:cxn ang="T12">
                    <a:pos x="T4" y="T5"/>
                  </a:cxn>
                  <a:cxn ang="T13">
                    <a:pos x="T6" y="T7"/>
                  </a:cxn>
                  <a:cxn ang="T14">
                    <a:pos x="T8" y="T9"/>
                  </a:cxn>
                </a:cxnLst>
                <a:rect l="T15" t="T16" r="T17" b="T18"/>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gradFill rotWithShape="1">
                <a:gsLst>
                  <a:gs pos="0">
                    <a:srgbClr val="001D36"/>
                  </a:gs>
                  <a:gs pos="100000">
                    <a:srgbClr val="0061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2146" name="Group 256"/>
            <p:cNvGrpSpPr>
              <a:grpSpLocks/>
            </p:cNvGrpSpPr>
            <p:nvPr/>
          </p:nvGrpSpPr>
          <p:grpSpPr bwMode="auto">
            <a:xfrm>
              <a:off x="3295" y="1770"/>
              <a:ext cx="195" cy="143"/>
              <a:chOff x="3295" y="1770"/>
              <a:chExt cx="195" cy="143"/>
            </a:xfrm>
          </p:grpSpPr>
          <p:sp>
            <p:nvSpPr>
              <p:cNvPr id="302147" name="Freeform 245"/>
              <p:cNvSpPr>
                <a:spLocks/>
              </p:cNvSpPr>
              <p:nvPr/>
            </p:nvSpPr>
            <p:spPr bwMode="gray">
              <a:xfrm rot="7223090">
                <a:off x="3295" y="1831"/>
                <a:ext cx="82" cy="81"/>
              </a:xfrm>
              <a:custGeom>
                <a:avLst/>
                <a:gdLst>
                  <a:gd name="T0" fmla="*/ 110 w 61"/>
                  <a:gd name="T1" fmla="*/ 96 h 68"/>
                  <a:gd name="T2" fmla="*/ 5 w 61"/>
                  <a:gd name="T3" fmla="*/ 23 h 68"/>
                  <a:gd name="T4" fmla="*/ 0 w 61"/>
                  <a:gd name="T5" fmla="*/ 18 h 68"/>
                  <a:gd name="T6" fmla="*/ 15 w 61"/>
                  <a:gd name="T7" fmla="*/ 0 h 68"/>
                  <a:gd name="T8" fmla="*/ 17 w 61"/>
                  <a:gd name="T9" fmla="*/ 5 h 68"/>
                  <a:gd name="T10" fmla="*/ 110 w 61"/>
                  <a:gd name="T11" fmla="*/ 95 h 68"/>
                  <a:gd name="T12" fmla="*/ 110 w 61"/>
                  <a:gd name="T13" fmla="*/ 96 h 68"/>
                  <a:gd name="T14" fmla="*/ 0 60000 65536"/>
                  <a:gd name="T15" fmla="*/ 0 60000 65536"/>
                  <a:gd name="T16" fmla="*/ 0 60000 65536"/>
                  <a:gd name="T17" fmla="*/ 0 60000 65536"/>
                  <a:gd name="T18" fmla="*/ 0 60000 65536"/>
                  <a:gd name="T19" fmla="*/ 0 60000 65536"/>
                  <a:gd name="T20" fmla="*/ 0 60000 65536"/>
                  <a:gd name="T21" fmla="*/ 0 w 61"/>
                  <a:gd name="T22" fmla="*/ 0 h 68"/>
                  <a:gd name="T23" fmla="*/ 61 w 61"/>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gradFill rotWithShape="1">
                <a:gsLst>
                  <a:gs pos="0">
                    <a:srgbClr val="764C00"/>
                  </a:gs>
                  <a:gs pos="100000">
                    <a:srgbClr val="FEA50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48" name="Freeform 246"/>
              <p:cNvSpPr>
                <a:spLocks/>
              </p:cNvSpPr>
              <p:nvPr/>
            </p:nvSpPr>
            <p:spPr bwMode="gray">
              <a:xfrm rot="7223090">
                <a:off x="3352" y="1773"/>
                <a:ext cx="142" cy="135"/>
              </a:xfrm>
              <a:custGeom>
                <a:avLst/>
                <a:gdLst>
                  <a:gd name="T0" fmla="*/ 107 w 106"/>
                  <a:gd name="T1" fmla="*/ 0 h 113"/>
                  <a:gd name="T2" fmla="*/ 74 w 106"/>
                  <a:gd name="T3" fmla="*/ 59 h 113"/>
                  <a:gd name="T4" fmla="*/ 0 w 106"/>
                  <a:gd name="T5" fmla="*/ 80 h 113"/>
                  <a:gd name="T6" fmla="*/ 115 w 106"/>
                  <a:gd name="T7" fmla="*/ 152 h 113"/>
                  <a:gd name="T8" fmla="*/ 185 w 106"/>
                  <a:gd name="T9" fmla="*/ 96 h 113"/>
                  <a:gd name="T10" fmla="*/ 107 w 106"/>
                  <a:gd name="T11" fmla="*/ 0 h 113"/>
                  <a:gd name="T12" fmla="*/ 0 60000 65536"/>
                  <a:gd name="T13" fmla="*/ 0 60000 65536"/>
                  <a:gd name="T14" fmla="*/ 0 60000 65536"/>
                  <a:gd name="T15" fmla="*/ 0 60000 65536"/>
                  <a:gd name="T16" fmla="*/ 0 60000 65536"/>
                  <a:gd name="T17" fmla="*/ 0 60000 65536"/>
                  <a:gd name="T18" fmla="*/ 0 w 106"/>
                  <a:gd name="T19" fmla="*/ 0 h 113"/>
                  <a:gd name="T20" fmla="*/ 106 w 10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gradFill rotWithShape="1">
                <a:gsLst>
                  <a:gs pos="0">
                    <a:srgbClr val="000000"/>
                  </a:gs>
                  <a:gs pos="100000">
                    <a:srgbClr val="FEA50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02149" name="Group 255"/>
            <p:cNvGrpSpPr>
              <a:grpSpLocks/>
            </p:cNvGrpSpPr>
            <p:nvPr/>
          </p:nvGrpSpPr>
          <p:grpSpPr bwMode="auto">
            <a:xfrm>
              <a:off x="3357" y="1793"/>
              <a:ext cx="133" cy="92"/>
              <a:chOff x="3357" y="1793"/>
              <a:chExt cx="133" cy="92"/>
            </a:xfrm>
          </p:grpSpPr>
          <p:sp>
            <p:nvSpPr>
              <p:cNvPr id="302150" name="Freeform 248"/>
              <p:cNvSpPr>
                <a:spLocks/>
              </p:cNvSpPr>
              <p:nvPr/>
            </p:nvSpPr>
            <p:spPr bwMode="gray">
              <a:xfrm rot="7223090">
                <a:off x="3402" y="1805"/>
                <a:ext cx="80" cy="66"/>
              </a:xfrm>
              <a:custGeom>
                <a:avLst/>
                <a:gdLst>
                  <a:gd name="T0" fmla="*/ 101 w 60"/>
                  <a:gd name="T1" fmla="*/ 0 h 55"/>
                  <a:gd name="T2" fmla="*/ 73 w 60"/>
                  <a:gd name="T3" fmla="*/ 59 h 55"/>
                  <a:gd name="T4" fmla="*/ 0 w 60"/>
                  <a:gd name="T5" fmla="*/ 72 h 55"/>
                  <a:gd name="T6" fmla="*/ 76 w 60"/>
                  <a:gd name="T7" fmla="*/ 60 h 55"/>
                  <a:gd name="T8" fmla="*/ 101 w 60"/>
                  <a:gd name="T9" fmla="*/ 0 h 55"/>
                  <a:gd name="T10" fmla="*/ 0 60000 65536"/>
                  <a:gd name="T11" fmla="*/ 0 60000 65536"/>
                  <a:gd name="T12" fmla="*/ 0 60000 65536"/>
                  <a:gd name="T13" fmla="*/ 0 60000 65536"/>
                  <a:gd name="T14" fmla="*/ 0 60000 65536"/>
                  <a:gd name="T15" fmla="*/ 0 w 60"/>
                  <a:gd name="T16" fmla="*/ 0 h 55"/>
                  <a:gd name="T17" fmla="*/ 60 w 60"/>
                  <a:gd name="T18" fmla="*/ 55 h 55"/>
                </a:gdLst>
                <a:ahLst/>
                <a:cxnLst>
                  <a:cxn ang="T10">
                    <a:pos x="T0" y="T1"/>
                  </a:cxn>
                  <a:cxn ang="T11">
                    <a:pos x="T2" y="T3"/>
                  </a:cxn>
                  <a:cxn ang="T12">
                    <a:pos x="T4" y="T5"/>
                  </a:cxn>
                  <a:cxn ang="T13">
                    <a:pos x="T6" y="T7"/>
                  </a:cxn>
                  <a:cxn ang="T14">
                    <a:pos x="T8" y="T9"/>
                  </a:cxn>
                </a:cxnLst>
                <a:rect l="T15" t="T16" r="T17" b="T18"/>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51" name="Freeform 249"/>
              <p:cNvSpPr>
                <a:spLocks/>
              </p:cNvSpPr>
              <p:nvPr/>
            </p:nvSpPr>
            <p:spPr bwMode="gray">
              <a:xfrm rot="7223090">
                <a:off x="3414" y="1800"/>
                <a:ext cx="84" cy="69"/>
              </a:xfrm>
              <a:custGeom>
                <a:avLst/>
                <a:gdLst>
                  <a:gd name="T0" fmla="*/ 107 w 63"/>
                  <a:gd name="T1" fmla="*/ 0 h 58"/>
                  <a:gd name="T2" fmla="*/ 76 w 63"/>
                  <a:gd name="T3" fmla="*/ 61 h 58"/>
                  <a:gd name="T4" fmla="*/ 0 w 63"/>
                  <a:gd name="T5" fmla="*/ 75 h 58"/>
                  <a:gd name="T6" fmla="*/ 80 w 63"/>
                  <a:gd name="T7" fmla="*/ 64 h 58"/>
                  <a:gd name="T8" fmla="*/ 107 w 63"/>
                  <a:gd name="T9" fmla="*/ 0 h 58"/>
                  <a:gd name="T10" fmla="*/ 0 60000 65536"/>
                  <a:gd name="T11" fmla="*/ 0 60000 65536"/>
                  <a:gd name="T12" fmla="*/ 0 60000 65536"/>
                  <a:gd name="T13" fmla="*/ 0 60000 65536"/>
                  <a:gd name="T14" fmla="*/ 0 60000 65536"/>
                  <a:gd name="T15" fmla="*/ 0 w 63"/>
                  <a:gd name="T16" fmla="*/ 0 h 58"/>
                  <a:gd name="T17" fmla="*/ 63 w 63"/>
                  <a:gd name="T18" fmla="*/ 58 h 58"/>
                </a:gdLst>
                <a:ahLst/>
                <a:cxnLst>
                  <a:cxn ang="T10">
                    <a:pos x="T0" y="T1"/>
                  </a:cxn>
                  <a:cxn ang="T11">
                    <a:pos x="T2" y="T3"/>
                  </a:cxn>
                  <a:cxn ang="T12">
                    <a:pos x="T4" y="T5"/>
                  </a:cxn>
                  <a:cxn ang="T13">
                    <a:pos x="T6" y="T7"/>
                  </a:cxn>
                  <a:cxn ang="T14">
                    <a:pos x="T8" y="T9"/>
                  </a:cxn>
                </a:cxnLst>
                <a:rect l="T15" t="T16" r="T17" b="T18"/>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52" name="Freeform 250"/>
              <p:cNvSpPr>
                <a:spLocks/>
              </p:cNvSpPr>
              <p:nvPr/>
            </p:nvSpPr>
            <p:spPr bwMode="gray">
              <a:xfrm rot="7223090">
                <a:off x="3390" y="1811"/>
                <a:ext cx="77" cy="62"/>
              </a:xfrm>
              <a:custGeom>
                <a:avLst/>
                <a:gdLst>
                  <a:gd name="T0" fmla="*/ 97 w 58"/>
                  <a:gd name="T1" fmla="*/ 0 h 52"/>
                  <a:gd name="T2" fmla="*/ 70 w 58"/>
                  <a:gd name="T3" fmla="*/ 56 h 52"/>
                  <a:gd name="T4" fmla="*/ 0 w 58"/>
                  <a:gd name="T5" fmla="*/ 68 h 52"/>
                  <a:gd name="T6" fmla="*/ 72 w 58"/>
                  <a:gd name="T7" fmla="*/ 57 h 52"/>
                  <a:gd name="T8" fmla="*/ 97 w 58"/>
                  <a:gd name="T9" fmla="*/ 0 h 52"/>
                  <a:gd name="T10" fmla="*/ 0 60000 65536"/>
                  <a:gd name="T11" fmla="*/ 0 60000 65536"/>
                  <a:gd name="T12" fmla="*/ 0 60000 65536"/>
                  <a:gd name="T13" fmla="*/ 0 60000 65536"/>
                  <a:gd name="T14" fmla="*/ 0 60000 65536"/>
                  <a:gd name="T15" fmla="*/ 0 w 58"/>
                  <a:gd name="T16" fmla="*/ 0 h 52"/>
                  <a:gd name="T17" fmla="*/ 58 w 58"/>
                  <a:gd name="T18" fmla="*/ 52 h 52"/>
                </a:gdLst>
                <a:ahLst/>
                <a:cxnLst>
                  <a:cxn ang="T10">
                    <a:pos x="T0" y="T1"/>
                  </a:cxn>
                  <a:cxn ang="T11">
                    <a:pos x="T2" y="T3"/>
                  </a:cxn>
                  <a:cxn ang="T12">
                    <a:pos x="T4" y="T5"/>
                  </a:cxn>
                  <a:cxn ang="T13">
                    <a:pos x="T6" y="T7"/>
                  </a:cxn>
                  <a:cxn ang="T14">
                    <a:pos x="T8" y="T9"/>
                  </a:cxn>
                </a:cxnLst>
                <a:rect l="T15" t="T16" r="T17" b="T18"/>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53" name="Freeform 251"/>
              <p:cNvSpPr>
                <a:spLocks/>
              </p:cNvSpPr>
              <p:nvPr/>
            </p:nvSpPr>
            <p:spPr bwMode="gray">
              <a:xfrm rot="7223090">
                <a:off x="3361" y="1825"/>
                <a:ext cx="66" cy="52"/>
              </a:xfrm>
              <a:custGeom>
                <a:avLst/>
                <a:gdLst>
                  <a:gd name="T0" fmla="*/ 85 w 49"/>
                  <a:gd name="T1" fmla="*/ 0 h 44"/>
                  <a:gd name="T2" fmla="*/ 62 w 49"/>
                  <a:gd name="T3" fmla="*/ 46 h 44"/>
                  <a:gd name="T4" fmla="*/ 0 w 49"/>
                  <a:gd name="T5" fmla="*/ 56 h 44"/>
                  <a:gd name="T6" fmla="*/ 63 w 49"/>
                  <a:gd name="T7" fmla="*/ 47 h 44"/>
                  <a:gd name="T8" fmla="*/ 85 w 49"/>
                  <a:gd name="T9" fmla="*/ 0 h 44"/>
                  <a:gd name="T10" fmla="*/ 0 60000 65536"/>
                  <a:gd name="T11" fmla="*/ 0 60000 65536"/>
                  <a:gd name="T12" fmla="*/ 0 60000 65536"/>
                  <a:gd name="T13" fmla="*/ 0 60000 65536"/>
                  <a:gd name="T14" fmla="*/ 0 60000 65536"/>
                  <a:gd name="T15" fmla="*/ 0 w 49"/>
                  <a:gd name="T16" fmla="*/ 0 h 44"/>
                  <a:gd name="T17" fmla="*/ 49 w 49"/>
                  <a:gd name="T18" fmla="*/ 44 h 44"/>
                </a:gdLst>
                <a:ahLst/>
                <a:cxnLst>
                  <a:cxn ang="T10">
                    <a:pos x="T0" y="T1"/>
                  </a:cxn>
                  <a:cxn ang="T11">
                    <a:pos x="T2" y="T3"/>
                  </a:cxn>
                  <a:cxn ang="T12">
                    <a:pos x="T4" y="T5"/>
                  </a:cxn>
                  <a:cxn ang="T13">
                    <a:pos x="T6" y="T7"/>
                  </a:cxn>
                  <a:cxn ang="T14">
                    <a:pos x="T8" y="T9"/>
                  </a:cxn>
                </a:cxnLst>
                <a:rect l="T15" t="T16" r="T17" b="T18"/>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54" name="Freeform 252"/>
              <p:cNvSpPr>
                <a:spLocks/>
              </p:cNvSpPr>
              <p:nvPr/>
            </p:nvSpPr>
            <p:spPr bwMode="gray">
              <a:xfrm rot="7223090">
                <a:off x="3370" y="1819"/>
                <a:ext cx="68" cy="56"/>
              </a:xfrm>
              <a:custGeom>
                <a:avLst/>
                <a:gdLst>
                  <a:gd name="T0" fmla="*/ 87 w 51"/>
                  <a:gd name="T1" fmla="*/ 0 h 47"/>
                  <a:gd name="T2" fmla="*/ 63 w 51"/>
                  <a:gd name="T3" fmla="*/ 50 h 47"/>
                  <a:gd name="T4" fmla="*/ 0 w 51"/>
                  <a:gd name="T5" fmla="*/ 60 h 47"/>
                  <a:gd name="T6" fmla="*/ 65 w 51"/>
                  <a:gd name="T7" fmla="*/ 51 h 47"/>
                  <a:gd name="T8" fmla="*/ 87 w 51"/>
                  <a:gd name="T9" fmla="*/ 0 h 47"/>
                  <a:gd name="T10" fmla="*/ 0 60000 65536"/>
                  <a:gd name="T11" fmla="*/ 0 60000 65536"/>
                  <a:gd name="T12" fmla="*/ 0 60000 65536"/>
                  <a:gd name="T13" fmla="*/ 0 60000 65536"/>
                  <a:gd name="T14" fmla="*/ 0 60000 65536"/>
                  <a:gd name="T15" fmla="*/ 0 w 51"/>
                  <a:gd name="T16" fmla="*/ 0 h 47"/>
                  <a:gd name="T17" fmla="*/ 51 w 51"/>
                  <a:gd name="T18" fmla="*/ 47 h 47"/>
                </a:gdLst>
                <a:ahLst/>
                <a:cxnLst>
                  <a:cxn ang="T10">
                    <a:pos x="T0" y="T1"/>
                  </a:cxn>
                  <a:cxn ang="T11">
                    <a:pos x="T2" y="T3"/>
                  </a:cxn>
                  <a:cxn ang="T12">
                    <a:pos x="T4" y="T5"/>
                  </a:cxn>
                  <a:cxn ang="T13">
                    <a:pos x="T6" y="T7"/>
                  </a:cxn>
                  <a:cxn ang="T14">
                    <a:pos x="T8" y="T9"/>
                  </a:cxn>
                </a:cxnLst>
                <a:rect l="T15" t="T16" r="T17" b="T18"/>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2155" name="Freeform 253"/>
              <p:cNvSpPr>
                <a:spLocks/>
              </p:cNvSpPr>
              <p:nvPr/>
            </p:nvSpPr>
            <p:spPr bwMode="gray">
              <a:xfrm rot="7223090">
                <a:off x="3351" y="1828"/>
                <a:ext cx="63" cy="52"/>
              </a:xfrm>
              <a:custGeom>
                <a:avLst/>
                <a:gdLst>
                  <a:gd name="T0" fmla="*/ 80 w 47"/>
                  <a:gd name="T1" fmla="*/ 0 h 43"/>
                  <a:gd name="T2" fmla="*/ 59 w 47"/>
                  <a:gd name="T3" fmla="*/ 47 h 43"/>
                  <a:gd name="T4" fmla="*/ 0 w 47"/>
                  <a:gd name="T5" fmla="*/ 57 h 43"/>
                  <a:gd name="T6" fmla="*/ 62 w 47"/>
                  <a:gd name="T7" fmla="*/ 48 h 43"/>
                  <a:gd name="T8" fmla="*/ 80 w 47"/>
                  <a:gd name="T9" fmla="*/ 0 h 43"/>
                  <a:gd name="T10" fmla="*/ 0 60000 65536"/>
                  <a:gd name="T11" fmla="*/ 0 60000 65536"/>
                  <a:gd name="T12" fmla="*/ 0 60000 65536"/>
                  <a:gd name="T13" fmla="*/ 0 60000 65536"/>
                  <a:gd name="T14" fmla="*/ 0 60000 65536"/>
                  <a:gd name="T15" fmla="*/ 0 w 47"/>
                  <a:gd name="T16" fmla="*/ 0 h 43"/>
                  <a:gd name="T17" fmla="*/ 47 w 47"/>
                  <a:gd name="T18" fmla="*/ 43 h 43"/>
                </a:gdLst>
                <a:ahLst/>
                <a:cxnLst>
                  <a:cxn ang="T10">
                    <a:pos x="T0" y="T1"/>
                  </a:cxn>
                  <a:cxn ang="T11">
                    <a:pos x="T2" y="T3"/>
                  </a:cxn>
                  <a:cxn ang="T12">
                    <a:pos x="T4" y="T5"/>
                  </a:cxn>
                  <a:cxn ang="T13">
                    <a:pos x="T6" y="T7"/>
                  </a:cxn>
                  <a:cxn ang="T14">
                    <a:pos x="T8" y="T9"/>
                  </a:cxn>
                </a:cxnLst>
                <a:rect l="T15" t="T16" r="T17" b="T18"/>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gradFill rotWithShape="1">
                <a:gsLst>
                  <a:gs pos="0">
                    <a:srgbClr val="001D36"/>
                  </a:gs>
                  <a:gs pos="50000">
                    <a:srgbClr val="0061B2"/>
                  </a:gs>
                  <a:gs pos="100000">
                    <a:srgbClr val="001D3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35176" name="Group 295"/>
          <p:cNvGrpSpPr>
            <a:grpSpLocks/>
          </p:cNvGrpSpPr>
          <p:nvPr/>
        </p:nvGrpSpPr>
        <p:grpSpPr bwMode="auto">
          <a:xfrm>
            <a:off x="4430406" y="2664556"/>
            <a:ext cx="1228569" cy="1131869"/>
            <a:chOff x="2860" y="2298"/>
            <a:chExt cx="975" cy="1003"/>
          </a:xfrm>
        </p:grpSpPr>
        <p:grpSp>
          <p:nvGrpSpPr>
            <p:cNvPr id="302157" name="Group 292"/>
            <p:cNvGrpSpPr>
              <a:grpSpLocks/>
            </p:cNvGrpSpPr>
            <p:nvPr/>
          </p:nvGrpSpPr>
          <p:grpSpPr bwMode="auto">
            <a:xfrm>
              <a:off x="2900" y="2334"/>
              <a:ext cx="935" cy="967"/>
              <a:chOff x="2900" y="2334"/>
              <a:chExt cx="935" cy="967"/>
            </a:xfrm>
          </p:grpSpPr>
          <p:sp>
            <p:nvSpPr>
              <p:cNvPr id="135197" name="Freeform 277"/>
              <p:cNvSpPr>
                <a:spLocks/>
              </p:cNvSpPr>
              <p:nvPr/>
            </p:nvSpPr>
            <p:spPr bwMode="gray">
              <a:xfrm rot="-10756093">
                <a:off x="2900" y="2334"/>
                <a:ext cx="476" cy="532"/>
              </a:xfrm>
              <a:custGeom>
                <a:avLst/>
                <a:gdLst>
                  <a:gd name="T0" fmla="*/ 399 w 365"/>
                  <a:gd name="T1" fmla="*/ 375 h 456"/>
                  <a:gd name="T2" fmla="*/ 274 w 365"/>
                  <a:gd name="T3" fmla="*/ 247 h 456"/>
                  <a:gd name="T4" fmla="*/ 30 w 365"/>
                  <a:gd name="T5" fmla="*/ 49 h 456"/>
                  <a:gd name="T6" fmla="*/ 30 w 365"/>
                  <a:gd name="T7" fmla="*/ 100 h 456"/>
                  <a:gd name="T8" fmla="*/ 189 w 365"/>
                  <a:gd name="T9" fmla="*/ 322 h 456"/>
                  <a:gd name="T10" fmla="*/ 310 w 365"/>
                  <a:gd name="T11" fmla="*/ 446 h 456"/>
                  <a:gd name="T12" fmla="*/ 425 w 365"/>
                  <a:gd name="T13" fmla="*/ 526 h 456"/>
                  <a:gd name="T14" fmla="*/ 476 w 365"/>
                  <a:gd name="T15" fmla="*/ 481 h 456"/>
                  <a:gd name="T16" fmla="*/ 399 w 365"/>
                  <a:gd name="T17" fmla="*/ 375 h 4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5"/>
                  <a:gd name="T28" fmla="*/ 0 h 456"/>
                  <a:gd name="T29" fmla="*/ 365 w 365"/>
                  <a:gd name="T30" fmla="*/ 456 h 4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sp>
            <p:nvSpPr>
              <p:cNvPr id="135198" name="Freeform 278"/>
              <p:cNvSpPr>
                <a:spLocks/>
              </p:cNvSpPr>
              <p:nvPr/>
            </p:nvSpPr>
            <p:spPr bwMode="gray">
              <a:xfrm rot="-10756093">
                <a:off x="3181" y="2543"/>
                <a:ext cx="654" cy="447"/>
              </a:xfrm>
              <a:custGeom>
                <a:avLst/>
                <a:gdLst>
                  <a:gd name="T0" fmla="*/ 262 w 501"/>
                  <a:gd name="T1" fmla="*/ 0 h 383"/>
                  <a:gd name="T2" fmla="*/ 35 w 501"/>
                  <a:gd name="T3" fmla="*/ 58 h 383"/>
                  <a:gd name="T4" fmla="*/ 563 w 501"/>
                  <a:gd name="T5" fmla="*/ 446 h 383"/>
                  <a:gd name="T6" fmla="*/ 654 w 501"/>
                  <a:gd name="T7" fmla="*/ 369 h 383"/>
                  <a:gd name="T8" fmla="*/ 262 w 501"/>
                  <a:gd name="T9" fmla="*/ 0 h 383"/>
                  <a:gd name="T10" fmla="*/ 0 60000 65536"/>
                  <a:gd name="T11" fmla="*/ 0 60000 65536"/>
                  <a:gd name="T12" fmla="*/ 0 60000 65536"/>
                  <a:gd name="T13" fmla="*/ 0 60000 65536"/>
                  <a:gd name="T14" fmla="*/ 0 60000 65536"/>
                  <a:gd name="T15" fmla="*/ 0 w 501"/>
                  <a:gd name="T16" fmla="*/ 0 h 383"/>
                  <a:gd name="T17" fmla="*/ 501 w 501"/>
                  <a:gd name="T18" fmla="*/ 383 h 383"/>
                </a:gdLst>
                <a:ahLst/>
                <a:cxnLst>
                  <a:cxn ang="T10">
                    <a:pos x="T0" y="T1"/>
                  </a:cxn>
                  <a:cxn ang="T11">
                    <a:pos x="T2" y="T3"/>
                  </a:cxn>
                  <a:cxn ang="T12">
                    <a:pos x="T4" y="T5"/>
                  </a:cxn>
                  <a:cxn ang="T13">
                    <a:pos x="T6" y="T7"/>
                  </a:cxn>
                  <a:cxn ang="T14">
                    <a:pos x="T8" y="T9"/>
                  </a:cxn>
                </a:cxnLst>
                <a:rect l="T15" t="T16" r="T17" b="T18"/>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sp>
            <p:nvSpPr>
              <p:cNvPr id="135199" name="Freeform 279"/>
              <p:cNvSpPr>
                <a:spLocks/>
              </p:cNvSpPr>
              <p:nvPr/>
            </p:nvSpPr>
            <p:spPr bwMode="gray">
              <a:xfrm rot="-10756093">
                <a:off x="3070" y="2619"/>
                <a:ext cx="499" cy="682"/>
              </a:xfrm>
              <a:custGeom>
                <a:avLst/>
                <a:gdLst>
                  <a:gd name="T0" fmla="*/ 164 w 383"/>
                  <a:gd name="T1" fmla="*/ 6 h 586"/>
                  <a:gd name="T2" fmla="*/ 0 w 383"/>
                  <a:gd name="T3" fmla="*/ 313 h 586"/>
                  <a:gd name="T4" fmla="*/ 391 w 383"/>
                  <a:gd name="T5" fmla="*/ 682 h 586"/>
                  <a:gd name="T6" fmla="*/ 499 w 383"/>
                  <a:gd name="T7" fmla="*/ 514 h 586"/>
                  <a:gd name="T8" fmla="*/ 164 w 383"/>
                  <a:gd name="T9" fmla="*/ 6 h 586"/>
                  <a:gd name="T10" fmla="*/ 0 60000 65536"/>
                  <a:gd name="T11" fmla="*/ 0 60000 65536"/>
                  <a:gd name="T12" fmla="*/ 0 60000 65536"/>
                  <a:gd name="T13" fmla="*/ 0 60000 65536"/>
                  <a:gd name="T14" fmla="*/ 0 60000 65536"/>
                  <a:gd name="T15" fmla="*/ 0 w 383"/>
                  <a:gd name="T16" fmla="*/ 0 h 586"/>
                  <a:gd name="T17" fmla="*/ 383 w 383"/>
                  <a:gd name="T18" fmla="*/ 586 h 586"/>
                </a:gdLst>
                <a:ahLst/>
                <a:cxnLst>
                  <a:cxn ang="T10">
                    <a:pos x="T0" y="T1"/>
                  </a:cxn>
                  <a:cxn ang="T11">
                    <a:pos x="T2" y="T3"/>
                  </a:cxn>
                  <a:cxn ang="T12">
                    <a:pos x="T4" y="T5"/>
                  </a:cxn>
                  <a:cxn ang="T13">
                    <a:pos x="T6" y="T7"/>
                  </a:cxn>
                  <a:cxn ang="T14">
                    <a:pos x="T8" y="T9"/>
                  </a:cxn>
                </a:cxnLst>
                <a:rect l="T15" t="T16" r="T17" b="T18"/>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sp>
            <p:nvSpPr>
              <p:cNvPr id="135200" name="Freeform 280"/>
              <p:cNvSpPr>
                <a:spLocks/>
              </p:cNvSpPr>
              <p:nvPr/>
            </p:nvSpPr>
            <p:spPr bwMode="gray">
              <a:xfrm rot="-10756093">
                <a:off x="3183" y="2445"/>
                <a:ext cx="391" cy="543"/>
              </a:xfrm>
              <a:custGeom>
                <a:avLst/>
                <a:gdLst>
                  <a:gd name="T0" fmla="*/ 0 w 300"/>
                  <a:gd name="T1" fmla="*/ 0 h 466"/>
                  <a:gd name="T2" fmla="*/ 52 w 300"/>
                  <a:gd name="T3" fmla="*/ 326 h 466"/>
                  <a:gd name="T4" fmla="*/ 351 w 300"/>
                  <a:gd name="T5" fmla="*/ 542 h 466"/>
                  <a:gd name="T6" fmla="*/ 391 w 300"/>
                  <a:gd name="T7" fmla="*/ 369 h 466"/>
                  <a:gd name="T8" fmla="*/ 0 w 300"/>
                  <a:gd name="T9" fmla="*/ 0 h 466"/>
                  <a:gd name="T10" fmla="*/ 0 60000 65536"/>
                  <a:gd name="T11" fmla="*/ 0 60000 65536"/>
                  <a:gd name="T12" fmla="*/ 0 60000 65536"/>
                  <a:gd name="T13" fmla="*/ 0 60000 65536"/>
                  <a:gd name="T14" fmla="*/ 0 60000 65536"/>
                  <a:gd name="T15" fmla="*/ 0 w 300"/>
                  <a:gd name="T16" fmla="*/ 0 h 466"/>
                  <a:gd name="T17" fmla="*/ 300 w 300"/>
                  <a:gd name="T18" fmla="*/ 466 h 466"/>
                </a:gdLst>
                <a:ahLst/>
                <a:cxnLst>
                  <a:cxn ang="T10">
                    <a:pos x="T0" y="T1"/>
                  </a:cxn>
                  <a:cxn ang="T11">
                    <a:pos x="T2" y="T3"/>
                  </a:cxn>
                  <a:cxn ang="T12">
                    <a:pos x="T4" y="T5"/>
                  </a:cxn>
                  <a:cxn ang="T13">
                    <a:pos x="T6" y="T7"/>
                  </a:cxn>
                  <a:cxn ang="T14">
                    <a:pos x="T8" y="T9"/>
                  </a:cxn>
                </a:cxnLst>
                <a:rect l="T15" t="T16" r="T17" b="T18"/>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201" name="Freeform 281"/>
              <p:cNvSpPr>
                <a:spLocks/>
              </p:cNvSpPr>
              <p:nvPr/>
            </p:nvSpPr>
            <p:spPr bwMode="gray">
              <a:xfrm rot="-10756093">
                <a:off x="3006" y="2616"/>
                <a:ext cx="566" cy="413"/>
              </a:xfrm>
              <a:custGeom>
                <a:avLst/>
                <a:gdLst>
                  <a:gd name="T0" fmla="*/ 0 w 435"/>
                  <a:gd name="T1" fmla="*/ 43 h 354"/>
                  <a:gd name="T2" fmla="*/ 363 w 435"/>
                  <a:gd name="T3" fmla="*/ 41 h 354"/>
                  <a:gd name="T4" fmla="*/ 566 w 435"/>
                  <a:gd name="T5" fmla="*/ 350 h 354"/>
                  <a:gd name="T6" fmla="*/ 390 w 435"/>
                  <a:gd name="T7" fmla="*/ 413 h 354"/>
                  <a:gd name="T8" fmla="*/ 0 w 435"/>
                  <a:gd name="T9" fmla="*/ 43 h 354"/>
                  <a:gd name="T10" fmla="*/ 0 60000 65536"/>
                  <a:gd name="T11" fmla="*/ 0 60000 65536"/>
                  <a:gd name="T12" fmla="*/ 0 60000 65536"/>
                  <a:gd name="T13" fmla="*/ 0 60000 65536"/>
                  <a:gd name="T14" fmla="*/ 0 60000 65536"/>
                  <a:gd name="T15" fmla="*/ 0 w 435"/>
                  <a:gd name="T16" fmla="*/ 0 h 354"/>
                  <a:gd name="T17" fmla="*/ 435 w 435"/>
                  <a:gd name="T18" fmla="*/ 354 h 354"/>
                </a:gdLst>
                <a:ahLst/>
                <a:cxnLst>
                  <a:cxn ang="T10">
                    <a:pos x="T0" y="T1"/>
                  </a:cxn>
                  <a:cxn ang="T11">
                    <a:pos x="T2" y="T3"/>
                  </a:cxn>
                  <a:cxn ang="T12">
                    <a:pos x="T4" y="T5"/>
                  </a:cxn>
                  <a:cxn ang="T13">
                    <a:pos x="T6" y="T7"/>
                  </a:cxn>
                  <a:cxn ang="T14">
                    <a:pos x="T8" y="T9"/>
                  </a:cxn>
                </a:cxnLst>
                <a:rect l="T15" t="T16" r="T17" b="T18"/>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grpSp>
        <p:grpSp>
          <p:nvGrpSpPr>
            <p:cNvPr id="302163" name="Group 294"/>
            <p:cNvGrpSpPr>
              <a:grpSpLocks/>
            </p:cNvGrpSpPr>
            <p:nvPr/>
          </p:nvGrpSpPr>
          <p:grpSpPr bwMode="auto">
            <a:xfrm>
              <a:off x="2860" y="2298"/>
              <a:ext cx="176" cy="164"/>
              <a:chOff x="2860" y="2298"/>
              <a:chExt cx="176" cy="164"/>
            </a:xfrm>
          </p:grpSpPr>
          <p:sp>
            <p:nvSpPr>
              <p:cNvPr id="135195" name="Freeform 283"/>
              <p:cNvSpPr>
                <a:spLocks/>
              </p:cNvSpPr>
              <p:nvPr/>
            </p:nvSpPr>
            <p:spPr bwMode="gray">
              <a:xfrm rot="-10756093">
                <a:off x="2860" y="2298"/>
                <a:ext cx="80" cy="79"/>
              </a:xfrm>
              <a:custGeom>
                <a:avLst/>
                <a:gdLst>
                  <a:gd name="T0" fmla="*/ 80 w 61"/>
                  <a:gd name="T1" fmla="*/ 79 h 68"/>
                  <a:gd name="T2" fmla="*/ 4 w 61"/>
                  <a:gd name="T3" fmla="*/ 19 h 68"/>
                  <a:gd name="T4" fmla="*/ 0 w 61"/>
                  <a:gd name="T5" fmla="*/ 15 h 68"/>
                  <a:gd name="T6" fmla="*/ 10 w 61"/>
                  <a:gd name="T7" fmla="*/ 0 h 68"/>
                  <a:gd name="T8" fmla="*/ 13 w 61"/>
                  <a:gd name="T9" fmla="*/ 3 h 68"/>
                  <a:gd name="T10" fmla="*/ 80 w 61"/>
                  <a:gd name="T11" fmla="*/ 78 h 68"/>
                  <a:gd name="T12" fmla="*/ 80 w 61"/>
                  <a:gd name="T13" fmla="*/ 79 h 68"/>
                  <a:gd name="T14" fmla="*/ 0 60000 65536"/>
                  <a:gd name="T15" fmla="*/ 0 60000 65536"/>
                  <a:gd name="T16" fmla="*/ 0 60000 65536"/>
                  <a:gd name="T17" fmla="*/ 0 60000 65536"/>
                  <a:gd name="T18" fmla="*/ 0 60000 65536"/>
                  <a:gd name="T19" fmla="*/ 0 60000 65536"/>
                  <a:gd name="T20" fmla="*/ 0 60000 65536"/>
                  <a:gd name="T21" fmla="*/ 0 w 61"/>
                  <a:gd name="T22" fmla="*/ 0 h 68"/>
                  <a:gd name="T23" fmla="*/ 61 w 61"/>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6" name="Freeform 284"/>
              <p:cNvSpPr>
                <a:spLocks/>
              </p:cNvSpPr>
              <p:nvPr/>
            </p:nvSpPr>
            <p:spPr bwMode="gray">
              <a:xfrm rot="-10756093">
                <a:off x="2899" y="2332"/>
                <a:ext cx="137" cy="131"/>
              </a:xfrm>
              <a:custGeom>
                <a:avLst/>
                <a:gdLst>
                  <a:gd name="T0" fmla="*/ 78 w 106"/>
                  <a:gd name="T1" fmla="*/ 0 h 113"/>
                  <a:gd name="T2" fmla="*/ 53 w 106"/>
                  <a:gd name="T3" fmla="*/ 48 h 113"/>
                  <a:gd name="T4" fmla="*/ 0 w 106"/>
                  <a:gd name="T5" fmla="*/ 65 h 113"/>
                  <a:gd name="T6" fmla="*/ 83 w 106"/>
                  <a:gd name="T7" fmla="*/ 123 h 113"/>
                  <a:gd name="T8" fmla="*/ 133 w 106"/>
                  <a:gd name="T9" fmla="*/ 78 h 113"/>
                  <a:gd name="T10" fmla="*/ 78 w 106"/>
                  <a:gd name="T11" fmla="*/ 0 h 113"/>
                  <a:gd name="T12" fmla="*/ 0 60000 65536"/>
                  <a:gd name="T13" fmla="*/ 0 60000 65536"/>
                  <a:gd name="T14" fmla="*/ 0 60000 65536"/>
                  <a:gd name="T15" fmla="*/ 0 60000 65536"/>
                  <a:gd name="T16" fmla="*/ 0 60000 65536"/>
                  <a:gd name="T17" fmla="*/ 0 60000 65536"/>
                  <a:gd name="T18" fmla="*/ 0 w 106"/>
                  <a:gd name="T19" fmla="*/ 0 h 113"/>
                  <a:gd name="T20" fmla="*/ 106 w 10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ln>
                <a:headEnd/>
                <a:tailEnd/>
              </a:ln>
            </p:spPr>
            <p:style>
              <a:lnRef idx="2">
                <a:schemeClr val="accent5"/>
              </a:lnRef>
              <a:fillRef idx="1">
                <a:schemeClr val="lt1"/>
              </a:fillRef>
              <a:effectRef idx="0">
                <a:schemeClr val="accent5"/>
              </a:effectRef>
              <a:fontRef idx="minor">
                <a:schemeClr val="dk1"/>
              </a:fontRef>
            </p:style>
            <p:txBody>
              <a:bodyPr rot="10800000" vert="eaVert"/>
              <a:lstStyle/>
              <a:p>
                <a:pPr algn="l">
                  <a:defRPr/>
                </a:pPr>
                <a:endParaRPr lang="zh-CN" altLang="en-US" sz="1400">
                  <a:latin typeface="Calibri" pitchFamily="34" charset="0"/>
                </a:endParaRPr>
              </a:p>
            </p:txBody>
          </p:sp>
        </p:grpSp>
        <p:grpSp>
          <p:nvGrpSpPr>
            <p:cNvPr id="302166" name="Group 293"/>
            <p:cNvGrpSpPr>
              <a:grpSpLocks/>
            </p:cNvGrpSpPr>
            <p:nvPr/>
          </p:nvGrpSpPr>
          <p:grpSpPr bwMode="auto">
            <a:xfrm>
              <a:off x="2905" y="2343"/>
              <a:ext cx="124" cy="110"/>
              <a:chOff x="2905" y="2343"/>
              <a:chExt cx="124" cy="110"/>
            </a:xfrm>
          </p:grpSpPr>
          <p:sp>
            <p:nvSpPr>
              <p:cNvPr id="135189" name="Freeform 286"/>
              <p:cNvSpPr>
                <a:spLocks/>
              </p:cNvSpPr>
              <p:nvPr/>
            </p:nvSpPr>
            <p:spPr bwMode="gray">
              <a:xfrm rot="-10756093">
                <a:off x="2939" y="2378"/>
                <a:ext cx="78" cy="63"/>
              </a:xfrm>
              <a:custGeom>
                <a:avLst/>
                <a:gdLst>
                  <a:gd name="T0" fmla="*/ 74 w 60"/>
                  <a:gd name="T1" fmla="*/ 0 h 55"/>
                  <a:gd name="T2" fmla="*/ 53 w 60"/>
                  <a:gd name="T3" fmla="*/ 47 h 55"/>
                  <a:gd name="T4" fmla="*/ 0 w 60"/>
                  <a:gd name="T5" fmla="*/ 57 h 55"/>
                  <a:gd name="T6" fmla="*/ 56 w 60"/>
                  <a:gd name="T7" fmla="*/ 48 h 55"/>
                  <a:gd name="T8" fmla="*/ 74 w 60"/>
                  <a:gd name="T9" fmla="*/ 0 h 55"/>
                  <a:gd name="T10" fmla="*/ 0 60000 65536"/>
                  <a:gd name="T11" fmla="*/ 0 60000 65536"/>
                  <a:gd name="T12" fmla="*/ 0 60000 65536"/>
                  <a:gd name="T13" fmla="*/ 0 60000 65536"/>
                  <a:gd name="T14" fmla="*/ 0 60000 65536"/>
                  <a:gd name="T15" fmla="*/ 0 w 60"/>
                  <a:gd name="T16" fmla="*/ 0 h 55"/>
                  <a:gd name="T17" fmla="*/ 60 w 60"/>
                  <a:gd name="T18" fmla="*/ 55 h 55"/>
                </a:gdLst>
                <a:ahLst/>
                <a:cxnLst>
                  <a:cxn ang="T10">
                    <a:pos x="T0" y="T1"/>
                  </a:cxn>
                  <a:cxn ang="T11">
                    <a:pos x="T2" y="T3"/>
                  </a:cxn>
                  <a:cxn ang="T12">
                    <a:pos x="T4" y="T5"/>
                  </a:cxn>
                  <a:cxn ang="T13">
                    <a:pos x="T6" y="T7"/>
                  </a:cxn>
                  <a:cxn ang="T14">
                    <a:pos x="T8" y="T9"/>
                  </a:cxn>
                </a:cxnLst>
                <a:rect l="T15" t="T16" r="T17" b="T18"/>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0" name="Freeform 287"/>
              <p:cNvSpPr>
                <a:spLocks/>
              </p:cNvSpPr>
              <p:nvPr/>
            </p:nvSpPr>
            <p:spPr bwMode="gray">
              <a:xfrm rot="-10756093">
                <a:off x="2947" y="2386"/>
                <a:ext cx="82" cy="67"/>
              </a:xfrm>
              <a:custGeom>
                <a:avLst/>
                <a:gdLst>
                  <a:gd name="T0" fmla="*/ 78 w 63"/>
                  <a:gd name="T1" fmla="*/ 0 h 58"/>
                  <a:gd name="T2" fmla="*/ 56 w 63"/>
                  <a:gd name="T3" fmla="*/ 50 h 58"/>
                  <a:gd name="T4" fmla="*/ 0 w 63"/>
                  <a:gd name="T5" fmla="*/ 61 h 58"/>
                  <a:gd name="T6" fmla="*/ 59 w 63"/>
                  <a:gd name="T7" fmla="*/ 52 h 58"/>
                  <a:gd name="T8" fmla="*/ 78 w 63"/>
                  <a:gd name="T9" fmla="*/ 0 h 58"/>
                  <a:gd name="T10" fmla="*/ 0 60000 65536"/>
                  <a:gd name="T11" fmla="*/ 0 60000 65536"/>
                  <a:gd name="T12" fmla="*/ 0 60000 65536"/>
                  <a:gd name="T13" fmla="*/ 0 60000 65536"/>
                  <a:gd name="T14" fmla="*/ 0 60000 65536"/>
                  <a:gd name="T15" fmla="*/ 0 w 63"/>
                  <a:gd name="T16" fmla="*/ 0 h 58"/>
                  <a:gd name="T17" fmla="*/ 63 w 63"/>
                  <a:gd name="T18" fmla="*/ 58 h 58"/>
                </a:gdLst>
                <a:ahLst/>
                <a:cxnLst>
                  <a:cxn ang="T10">
                    <a:pos x="T0" y="T1"/>
                  </a:cxn>
                  <a:cxn ang="T11">
                    <a:pos x="T2" y="T3"/>
                  </a:cxn>
                  <a:cxn ang="T12">
                    <a:pos x="T4" y="T5"/>
                  </a:cxn>
                  <a:cxn ang="T13">
                    <a:pos x="T6" y="T7"/>
                  </a:cxn>
                  <a:cxn ang="T14">
                    <a:pos x="T8" y="T9"/>
                  </a:cxn>
                </a:cxnLst>
                <a:rect l="T15" t="T16" r="T17" b="T18"/>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1" name="Freeform 288"/>
              <p:cNvSpPr>
                <a:spLocks/>
              </p:cNvSpPr>
              <p:nvPr/>
            </p:nvSpPr>
            <p:spPr bwMode="gray">
              <a:xfrm rot="-10756093">
                <a:off x="2931" y="2372"/>
                <a:ext cx="76" cy="60"/>
              </a:xfrm>
              <a:custGeom>
                <a:avLst/>
                <a:gdLst>
                  <a:gd name="T0" fmla="*/ 72 w 58"/>
                  <a:gd name="T1" fmla="*/ 0 h 52"/>
                  <a:gd name="T2" fmla="*/ 52 w 58"/>
                  <a:gd name="T3" fmla="*/ 45 h 52"/>
                  <a:gd name="T4" fmla="*/ 0 w 58"/>
                  <a:gd name="T5" fmla="*/ 55 h 52"/>
                  <a:gd name="T6" fmla="*/ 54 w 58"/>
                  <a:gd name="T7" fmla="*/ 46 h 52"/>
                  <a:gd name="T8" fmla="*/ 72 w 58"/>
                  <a:gd name="T9" fmla="*/ 0 h 52"/>
                  <a:gd name="T10" fmla="*/ 0 60000 65536"/>
                  <a:gd name="T11" fmla="*/ 0 60000 65536"/>
                  <a:gd name="T12" fmla="*/ 0 60000 65536"/>
                  <a:gd name="T13" fmla="*/ 0 60000 65536"/>
                  <a:gd name="T14" fmla="*/ 0 60000 65536"/>
                  <a:gd name="T15" fmla="*/ 0 w 58"/>
                  <a:gd name="T16" fmla="*/ 0 h 52"/>
                  <a:gd name="T17" fmla="*/ 58 w 58"/>
                  <a:gd name="T18" fmla="*/ 52 h 52"/>
                </a:gdLst>
                <a:ahLst/>
                <a:cxnLst>
                  <a:cxn ang="T10">
                    <a:pos x="T0" y="T1"/>
                  </a:cxn>
                  <a:cxn ang="T11">
                    <a:pos x="T2" y="T3"/>
                  </a:cxn>
                  <a:cxn ang="T12">
                    <a:pos x="T4" y="T5"/>
                  </a:cxn>
                  <a:cxn ang="T13">
                    <a:pos x="T6" y="T7"/>
                  </a:cxn>
                  <a:cxn ang="T14">
                    <a:pos x="T8" y="T9"/>
                  </a:cxn>
                </a:cxnLst>
                <a:rect l="T15" t="T16" r="T17" b="T18"/>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2" name="Freeform 289"/>
              <p:cNvSpPr>
                <a:spLocks/>
              </p:cNvSpPr>
              <p:nvPr/>
            </p:nvSpPr>
            <p:spPr bwMode="gray">
              <a:xfrm rot="-10756093">
                <a:off x="2913" y="2348"/>
                <a:ext cx="64" cy="51"/>
              </a:xfrm>
              <a:custGeom>
                <a:avLst/>
                <a:gdLst>
                  <a:gd name="T0" fmla="*/ 61 w 49"/>
                  <a:gd name="T1" fmla="*/ 0 h 44"/>
                  <a:gd name="T2" fmla="*/ 44 w 49"/>
                  <a:gd name="T3" fmla="*/ 38 h 44"/>
                  <a:gd name="T4" fmla="*/ 0 w 49"/>
                  <a:gd name="T5" fmla="*/ 46 h 44"/>
                  <a:gd name="T6" fmla="*/ 46 w 49"/>
                  <a:gd name="T7" fmla="*/ 39 h 44"/>
                  <a:gd name="T8" fmla="*/ 61 w 49"/>
                  <a:gd name="T9" fmla="*/ 0 h 44"/>
                  <a:gd name="T10" fmla="*/ 0 60000 65536"/>
                  <a:gd name="T11" fmla="*/ 0 60000 65536"/>
                  <a:gd name="T12" fmla="*/ 0 60000 65536"/>
                  <a:gd name="T13" fmla="*/ 0 60000 65536"/>
                  <a:gd name="T14" fmla="*/ 0 60000 65536"/>
                  <a:gd name="T15" fmla="*/ 0 w 49"/>
                  <a:gd name="T16" fmla="*/ 0 h 44"/>
                  <a:gd name="T17" fmla="*/ 49 w 49"/>
                  <a:gd name="T18" fmla="*/ 44 h 44"/>
                </a:gdLst>
                <a:ahLst/>
                <a:cxnLst>
                  <a:cxn ang="T10">
                    <a:pos x="T0" y="T1"/>
                  </a:cxn>
                  <a:cxn ang="T11">
                    <a:pos x="T2" y="T3"/>
                  </a:cxn>
                  <a:cxn ang="T12">
                    <a:pos x="T4" y="T5"/>
                  </a:cxn>
                  <a:cxn ang="T13">
                    <a:pos x="T6" y="T7"/>
                  </a:cxn>
                  <a:cxn ang="T14">
                    <a:pos x="T8" y="T9"/>
                  </a:cxn>
                </a:cxnLst>
                <a:rect l="T15" t="T16" r="T17" b="T18"/>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3" name="Freeform 290"/>
              <p:cNvSpPr>
                <a:spLocks/>
              </p:cNvSpPr>
              <p:nvPr/>
            </p:nvSpPr>
            <p:spPr bwMode="gray">
              <a:xfrm rot="-10756093">
                <a:off x="2918" y="2356"/>
                <a:ext cx="67" cy="54"/>
              </a:xfrm>
              <a:custGeom>
                <a:avLst/>
                <a:gdLst>
                  <a:gd name="T0" fmla="*/ 64 w 51"/>
                  <a:gd name="T1" fmla="*/ 0 h 47"/>
                  <a:gd name="T2" fmla="*/ 46 w 51"/>
                  <a:gd name="T3" fmla="*/ 40 h 47"/>
                  <a:gd name="T4" fmla="*/ 0 w 51"/>
                  <a:gd name="T5" fmla="*/ 48 h 47"/>
                  <a:gd name="T6" fmla="*/ 49 w 51"/>
                  <a:gd name="T7" fmla="*/ 41 h 47"/>
                  <a:gd name="T8" fmla="*/ 64 w 51"/>
                  <a:gd name="T9" fmla="*/ 0 h 47"/>
                  <a:gd name="T10" fmla="*/ 0 60000 65536"/>
                  <a:gd name="T11" fmla="*/ 0 60000 65536"/>
                  <a:gd name="T12" fmla="*/ 0 60000 65536"/>
                  <a:gd name="T13" fmla="*/ 0 60000 65536"/>
                  <a:gd name="T14" fmla="*/ 0 60000 65536"/>
                  <a:gd name="T15" fmla="*/ 0 w 51"/>
                  <a:gd name="T16" fmla="*/ 0 h 47"/>
                  <a:gd name="T17" fmla="*/ 51 w 51"/>
                  <a:gd name="T18" fmla="*/ 47 h 47"/>
                </a:gdLst>
                <a:ahLst/>
                <a:cxnLst>
                  <a:cxn ang="T10">
                    <a:pos x="T0" y="T1"/>
                  </a:cxn>
                  <a:cxn ang="T11">
                    <a:pos x="T2" y="T3"/>
                  </a:cxn>
                  <a:cxn ang="T12">
                    <a:pos x="T4" y="T5"/>
                  </a:cxn>
                  <a:cxn ang="T13">
                    <a:pos x="T6" y="T7"/>
                  </a:cxn>
                  <a:cxn ang="T14">
                    <a:pos x="T8" y="T9"/>
                  </a:cxn>
                </a:cxnLst>
                <a:rect l="T15" t="T16" r="T17" b="T18"/>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sp>
            <p:nvSpPr>
              <p:cNvPr id="135194" name="Freeform 291"/>
              <p:cNvSpPr>
                <a:spLocks/>
              </p:cNvSpPr>
              <p:nvPr/>
            </p:nvSpPr>
            <p:spPr bwMode="gray">
              <a:xfrm rot="-10756093">
                <a:off x="2905" y="2343"/>
                <a:ext cx="61" cy="50"/>
              </a:xfrm>
              <a:custGeom>
                <a:avLst/>
                <a:gdLst>
                  <a:gd name="T0" fmla="*/ 58 w 47"/>
                  <a:gd name="T1" fmla="*/ 0 h 43"/>
                  <a:gd name="T2" fmla="*/ 43 w 47"/>
                  <a:gd name="T3" fmla="*/ 37 h 43"/>
                  <a:gd name="T4" fmla="*/ 0 w 47"/>
                  <a:gd name="T5" fmla="*/ 45 h 43"/>
                  <a:gd name="T6" fmla="*/ 44 w 47"/>
                  <a:gd name="T7" fmla="*/ 38 h 43"/>
                  <a:gd name="T8" fmla="*/ 58 w 47"/>
                  <a:gd name="T9" fmla="*/ 0 h 43"/>
                  <a:gd name="T10" fmla="*/ 0 60000 65536"/>
                  <a:gd name="T11" fmla="*/ 0 60000 65536"/>
                  <a:gd name="T12" fmla="*/ 0 60000 65536"/>
                  <a:gd name="T13" fmla="*/ 0 60000 65536"/>
                  <a:gd name="T14" fmla="*/ 0 60000 65536"/>
                  <a:gd name="T15" fmla="*/ 0 w 47"/>
                  <a:gd name="T16" fmla="*/ 0 h 43"/>
                  <a:gd name="T17" fmla="*/ 47 w 47"/>
                  <a:gd name="T18" fmla="*/ 43 h 43"/>
                </a:gdLst>
                <a:ahLst/>
                <a:cxnLst>
                  <a:cxn ang="T10">
                    <a:pos x="T0" y="T1"/>
                  </a:cxn>
                  <a:cxn ang="T11">
                    <a:pos x="T2" y="T3"/>
                  </a:cxn>
                  <a:cxn ang="T12">
                    <a:pos x="T4" y="T5"/>
                  </a:cxn>
                  <a:cxn ang="T13">
                    <a:pos x="T6" y="T7"/>
                  </a:cxn>
                  <a:cxn ang="T14">
                    <a:pos x="T8" y="T9"/>
                  </a:cxn>
                </a:cxnLst>
                <a:rect l="T15" t="T16" r="T17" b="T18"/>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ln>
                <a:headEnd/>
                <a:tailEnd/>
              </a:ln>
            </p:spPr>
            <p:style>
              <a:lnRef idx="2">
                <a:schemeClr val="accent5"/>
              </a:lnRef>
              <a:fillRef idx="1">
                <a:schemeClr val="lt1"/>
              </a:fillRef>
              <a:effectRef idx="0">
                <a:schemeClr val="accent5"/>
              </a:effectRef>
              <a:fontRef idx="minor">
                <a:schemeClr val="dk1"/>
              </a:fontRef>
            </p:style>
            <p:txBody>
              <a:bodyPr/>
              <a:lstStyle/>
              <a:p>
                <a:pPr algn="l">
                  <a:defRPr/>
                </a:pPr>
                <a:endParaRPr lang="zh-CN" altLang="en-US" sz="1400">
                  <a:latin typeface="Calibri" pitchFamily="34" charset="0"/>
                </a:endParaRPr>
              </a:p>
            </p:txBody>
          </p:sp>
        </p:grpSp>
      </p:grpSp>
      <p:grpSp>
        <p:nvGrpSpPr>
          <p:cNvPr id="90" name="组合 89"/>
          <p:cNvGrpSpPr>
            <a:grpSpLocks/>
          </p:cNvGrpSpPr>
          <p:nvPr/>
        </p:nvGrpSpPr>
        <p:grpSpPr bwMode="auto">
          <a:xfrm>
            <a:off x="2617166" y="2691026"/>
            <a:ext cx="1781739" cy="2246257"/>
            <a:chOff x="3167063" y="3549650"/>
            <a:chExt cx="2246312" cy="3162634"/>
          </a:xfrm>
        </p:grpSpPr>
        <p:sp>
          <p:nvSpPr>
            <p:cNvPr id="16" name="TextBox 125"/>
            <p:cNvSpPr txBox="1"/>
            <p:nvPr/>
          </p:nvSpPr>
          <p:spPr>
            <a:xfrm>
              <a:off x="3167063" y="5455609"/>
              <a:ext cx="2171646" cy="1256675"/>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0"/>
                </a:spcBef>
                <a:spcAft>
                  <a:spcPts val="0"/>
                </a:spcAft>
                <a:defRPr/>
              </a:pPr>
              <a:r>
                <a:rPr lang="zh-CN" altLang="en-US" sz="1000" dirty="0">
                  <a:solidFill>
                    <a:srgbClr val="333333"/>
                  </a:solidFill>
                  <a:latin typeface="微软雅黑" pitchFamily="34" charset="-122"/>
                  <a:ea typeface="微软雅黑" pitchFamily="34" charset="-122"/>
                </a:rPr>
                <a:t>您的内容打在这里，或者通过复制您的文本后，在此框中选择</a:t>
              </a:r>
              <a:r>
                <a:rPr lang="zh-CN" altLang="en-US" sz="1000" dirty="0" smtClean="0">
                  <a:solidFill>
                    <a:srgbClr val="333333"/>
                  </a:solidFill>
                  <a:latin typeface="微软雅黑" pitchFamily="34" charset="-122"/>
                  <a:ea typeface="微软雅黑" pitchFamily="34" charset="-122"/>
                </a:rPr>
                <a:t>粘贴并</a:t>
              </a:r>
              <a:r>
                <a:rPr lang="zh-CN" altLang="en-US" sz="1000" dirty="0">
                  <a:solidFill>
                    <a:srgbClr val="333333"/>
                  </a:solidFill>
                  <a:latin typeface="微软雅黑" pitchFamily="34" charset="-122"/>
                  <a:ea typeface="微软雅黑" pitchFamily="34" charset="-122"/>
                </a:rPr>
                <a:t>选择只保留文字。</a:t>
              </a:r>
              <a:endParaRPr lang="en-US" altLang="zh-CN" sz="1000" dirty="0">
                <a:solidFill>
                  <a:srgbClr val="333333"/>
                </a:solidFill>
                <a:latin typeface="微软雅黑" pitchFamily="34" charset="-122"/>
                <a:ea typeface="微软雅黑" pitchFamily="34" charset="-122"/>
              </a:endParaRPr>
            </a:p>
          </p:txBody>
        </p:sp>
        <p:sp>
          <p:nvSpPr>
            <p:cNvPr id="302175" name="TextBox 126"/>
            <p:cNvSpPr txBox="1">
              <a:spLocks noChangeArrowheads="1"/>
            </p:cNvSpPr>
            <p:nvPr/>
          </p:nvSpPr>
          <p:spPr bwMode="auto">
            <a:xfrm>
              <a:off x="3213100" y="5076825"/>
              <a:ext cx="1279525" cy="411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b="1">
                  <a:solidFill>
                    <a:srgbClr val="00B0F0"/>
                  </a:solidFill>
                  <a:latin typeface="微软雅黑" pitchFamily="34" charset="-122"/>
                  <a:ea typeface="微软雅黑" pitchFamily="34" charset="-122"/>
                </a:rPr>
                <a:t>您的标题</a:t>
              </a:r>
            </a:p>
          </p:txBody>
        </p:sp>
        <p:sp>
          <p:nvSpPr>
            <p:cNvPr id="18" name="任意多边形 17"/>
            <p:cNvSpPr/>
            <p:nvPr/>
          </p:nvSpPr>
          <p:spPr>
            <a:xfrm>
              <a:off x="4272744" y="3549650"/>
              <a:ext cx="1140631" cy="1614919"/>
            </a:xfrm>
            <a:custGeom>
              <a:avLst/>
              <a:gdLst>
                <a:gd name="connsiteX0" fmla="*/ 1140031 w 1140031"/>
                <a:gd name="connsiteY0" fmla="*/ 0 h 1615044"/>
                <a:gd name="connsiteX1" fmla="*/ 0 w 1140031"/>
                <a:gd name="connsiteY1" fmla="*/ 1615044 h 1615044"/>
              </a:gdLst>
              <a:ahLst/>
              <a:cxnLst>
                <a:cxn ang="0">
                  <a:pos x="connsiteX0" y="connsiteY0"/>
                </a:cxn>
                <a:cxn ang="0">
                  <a:pos x="connsiteX1" y="connsiteY1"/>
                </a:cxn>
              </a:cxnLst>
              <a:rect l="l" t="t" r="r" b="b"/>
              <a:pathLst>
                <a:path w="1140031" h="1615044">
                  <a:moveTo>
                    <a:pt x="1140031" y="0"/>
                  </a:moveTo>
                  <a:lnTo>
                    <a:pt x="0" y="1615044"/>
                  </a:lnTo>
                </a:path>
              </a:pathLst>
            </a:custGeom>
            <a:ln>
              <a:headEnd type="diamond" w="med" len="med"/>
              <a:tailEnd type="diamond" w="med" len="med"/>
            </a:ln>
          </p:spPr>
          <p:style>
            <a:lnRef idx="1">
              <a:schemeClr val="accent5"/>
            </a:lnRef>
            <a:fillRef idx="0">
              <a:schemeClr val="accent5"/>
            </a:fillRef>
            <a:effectRef idx="0">
              <a:schemeClr val="accent5"/>
            </a:effectRef>
            <a:fontRef idx="minor">
              <a:schemeClr val="tx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89" name="组合 88"/>
          <p:cNvGrpSpPr>
            <a:grpSpLocks/>
          </p:cNvGrpSpPr>
          <p:nvPr/>
        </p:nvGrpSpPr>
        <p:grpSpPr bwMode="auto">
          <a:xfrm>
            <a:off x="4916794" y="2218362"/>
            <a:ext cx="2680169" cy="1312277"/>
            <a:chOff x="6065838" y="2884488"/>
            <a:chExt cx="3376612" cy="1848544"/>
          </a:xfrm>
        </p:grpSpPr>
        <p:sp>
          <p:nvSpPr>
            <p:cNvPr id="14" name="TextBox 123"/>
            <p:cNvSpPr txBox="1"/>
            <p:nvPr/>
          </p:nvSpPr>
          <p:spPr>
            <a:xfrm>
              <a:off x="7272338" y="3475735"/>
              <a:ext cx="2170112" cy="1257297"/>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0"/>
                </a:spcBef>
                <a:spcAft>
                  <a:spcPts val="0"/>
                </a:spcAft>
                <a:defRPr/>
              </a:pPr>
              <a:r>
                <a:rPr lang="zh-CN" altLang="en-US" sz="1000" dirty="0">
                  <a:solidFill>
                    <a:srgbClr val="333333"/>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rgbClr val="333333"/>
                </a:solidFill>
                <a:latin typeface="微软雅黑" pitchFamily="34" charset="-122"/>
                <a:ea typeface="微软雅黑" pitchFamily="34" charset="-122"/>
              </a:endParaRPr>
            </a:p>
          </p:txBody>
        </p:sp>
        <p:sp>
          <p:nvSpPr>
            <p:cNvPr id="302179" name="TextBox 124"/>
            <p:cNvSpPr txBox="1">
              <a:spLocks noChangeArrowheads="1"/>
            </p:cNvSpPr>
            <p:nvPr/>
          </p:nvSpPr>
          <p:spPr bwMode="auto">
            <a:xfrm>
              <a:off x="7316788" y="3095625"/>
              <a:ext cx="1281112" cy="41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b="1">
                  <a:solidFill>
                    <a:srgbClr val="0070C0"/>
                  </a:solidFill>
                  <a:latin typeface="微软雅黑" pitchFamily="34" charset="-122"/>
                  <a:ea typeface="微软雅黑" pitchFamily="34" charset="-122"/>
                </a:rPr>
                <a:t>您的标题</a:t>
              </a:r>
            </a:p>
          </p:txBody>
        </p:sp>
        <p:sp>
          <p:nvSpPr>
            <p:cNvPr id="19" name="任意多边形 18"/>
            <p:cNvSpPr/>
            <p:nvPr/>
          </p:nvSpPr>
          <p:spPr>
            <a:xfrm>
              <a:off x="6065838" y="2884488"/>
              <a:ext cx="1235075" cy="367532"/>
            </a:xfrm>
            <a:custGeom>
              <a:avLst/>
              <a:gdLst>
                <a:gd name="connsiteX0" fmla="*/ 0 w 1235034"/>
                <a:gd name="connsiteY0" fmla="*/ 0 h 368135"/>
                <a:gd name="connsiteX1" fmla="*/ 0 w 1235034"/>
                <a:gd name="connsiteY1" fmla="*/ 368135 h 368135"/>
                <a:gd name="connsiteX2" fmla="*/ 1235034 w 1235034"/>
                <a:gd name="connsiteY2" fmla="*/ 368135 h 368135"/>
              </a:gdLst>
              <a:ahLst/>
              <a:cxnLst>
                <a:cxn ang="0">
                  <a:pos x="connsiteX0" y="connsiteY0"/>
                </a:cxn>
                <a:cxn ang="0">
                  <a:pos x="connsiteX1" y="connsiteY1"/>
                </a:cxn>
                <a:cxn ang="0">
                  <a:pos x="connsiteX2" y="connsiteY2"/>
                </a:cxn>
              </a:cxnLst>
              <a:rect l="l" t="t" r="r" b="b"/>
              <a:pathLst>
                <a:path w="1235034" h="368135">
                  <a:moveTo>
                    <a:pt x="0" y="0"/>
                  </a:moveTo>
                  <a:lnTo>
                    <a:pt x="0" y="368135"/>
                  </a:lnTo>
                  <a:lnTo>
                    <a:pt x="1235034" y="368135"/>
                  </a:lnTo>
                </a:path>
              </a:pathLst>
            </a:custGeom>
            <a:noFill/>
            <a:ln w="19050">
              <a:solidFill>
                <a:srgbClr val="00B0F0"/>
              </a:solidFill>
              <a:prstDash val="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91" name="组合 90"/>
          <p:cNvGrpSpPr>
            <a:grpSpLocks/>
          </p:cNvGrpSpPr>
          <p:nvPr/>
        </p:nvGrpSpPr>
        <p:grpSpPr bwMode="auto">
          <a:xfrm>
            <a:off x="1817021" y="939024"/>
            <a:ext cx="2215203" cy="1337319"/>
            <a:chOff x="2159000" y="971550"/>
            <a:chExt cx="2790825" cy="1995488"/>
          </a:xfrm>
        </p:grpSpPr>
        <p:sp>
          <p:nvSpPr>
            <p:cNvPr id="12" name="TextBox 121"/>
            <p:cNvSpPr txBox="1"/>
            <p:nvPr/>
          </p:nvSpPr>
          <p:spPr>
            <a:xfrm>
              <a:off x="2159000" y="1351463"/>
              <a:ext cx="2171700" cy="1331826"/>
            </a:xfrm>
            <a:prstGeom prst="rect">
              <a:avLst/>
            </a:prstGeom>
            <a:noFill/>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spcBef>
                  <a:spcPts val="0"/>
                </a:spcBef>
                <a:spcAft>
                  <a:spcPts val="0"/>
                </a:spcAft>
                <a:defRPr/>
              </a:pPr>
              <a:r>
                <a:rPr lang="zh-CN" altLang="en-US" sz="1000" dirty="0">
                  <a:solidFill>
                    <a:srgbClr val="333333"/>
                  </a:solidFill>
                  <a:latin typeface="微软雅黑" pitchFamily="34" charset="-122"/>
                  <a:ea typeface="微软雅黑" pitchFamily="34" charset="-122"/>
                </a:rPr>
                <a:t>您的内容打在这里，或者通过复制您的文本后，在此框中选择粘贴，并选择只保留文字。</a:t>
              </a:r>
              <a:endParaRPr lang="en-US" altLang="zh-CN" sz="1000" dirty="0">
                <a:solidFill>
                  <a:srgbClr val="333333"/>
                </a:solidFill>
                <a:latin typeface="微软雅黑" pitchFamily="34" charset="-122"/>
                <a:ea typeface="微软雅黑" pitchFamily="34" charset="-122"/>
              </a:endParaRPr>
            </a:p>
          </p:txBody>
        </p:sp>
        <p:sp>
          <p:nvSpPr>
            <p:cNvPr id="302183" name="TextBox 122"/>
            <p:cNvSpPr txBox="1">
              <a:spLocks noChangeArrowheads="1"/>
            </p:cNvSpPr>
            <p:nvPr/>
          </p:nvSpPr>
          <p:spPr bwMode="auto">
            <a:xfrm>
              <a:off x="2205037" y="971550"/>
              <a:ext cx="1279525" cy="43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b="1">
                  <a:solidFill>
                    <a:srgbClr val="0070C0"/>
                  </a:solidFill>
                  <a:latin typeface="微软雅黑" pitchFamily="34" charset="-122"/>
                  <a:ea typeface="微软雅黑" pitchFamily="34" charset="-122"/>
                </a:rPr>
                <a:t>您的标题</a:t>
              </a:r>
            </a:p>
          </p:txBody>
        </p:sp>
        <p:sp>
          <p:nvSpPr>
            <p:cNvPr id="20" name="任意多边形 19"/>
            <p:cNvSpPr/>
            <p:nvPr/>
          </p:nvSpPr>
          <p:spPr>
            <a:xfrm>
              <a:off x="3287713" y="1199122"/>
              <a:ext cx="1662112" cy="1767916"/>
            </a:xfrm>
            <a:custGeom>
              <a:avLst/>
              <a:gdLst>
                <a:gd name="connsiteX0" fmla="*/ 1662546 w 1662546"/>
                <a:gd name="connsiteY0" fmla="*/ 1769423 h 1769423"/>
                <a:gd name="connsiteX1" fmla="*/ 1662546 w 1662546"/>
                <a:gd name="connsiteY1" fmla="*/ 0 h 1769423"/>
                <a:gd name="connsiteX2" fmla="*/ 0 w 1662546"/>
                <a:gd name="connsiteY2" fmla="*/ 0 h 1769423"/>
              </a:gdLst>
              <a:ahLst/>
              <a:cxnLst>
                <a:cxn ang="0">
                  <a:pos x="connsiteX0" y="connsiteY0"/>
                </a:cxn>
                <a:cxn ang="0">
                  <a:pos x="connsiteX1" y="connsiteY1"/>
                </a:cxn>
                <a:cxn ang="0">
                  <a:pos x="connsiteX2" y="connsiteY2"/>
                </a:cxn>
              </a:cxnLst>
              <a:rect l="l" t="t" r="r" b="b"/>
              <a:pathLst>
                <a:path w="1662546" h="1769423">
                  <a:moveTo>
                    <a:pt x="1662546" y="1769423"/>
                  </a:moveTo>
                  <a:lnTo>
                    <a:pt x="1662546" y="0"/>
                  </a:lnTo>
                  <a:lnTo>
                    <a:pt x="0" y="0"/>
                  </a:lnTo>
                </a:path>
              </a:pathLst>
            </a:custGeom>
            <a:noFill/>
            <a:ln w="19050">
              <a:solidFill>
                <a:srgbClr val="00B0F0"/>
              </a:solidFill>
              <a:prstDash val="dash"/>
              <a:headEnd type="diamond" w="med" len="med"/>
              <a:tailEnd type="diamond"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grpSp>
      <p:grpSp>
        <p:nvGrpSpPr>
          <p:cNvPr id="302185" name="Group 105"/>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302189" name="Picture 109" descr="1"/>
          <p:cNvPicPr>
            <a:picLocks noChangeAspect="1" noChangeArrowheads="1"/>
          </p:cNvPicPr>
          <p:nvPr/>
        </p:nvPicPr>
        <p:blipFill>
          <a:blip r:embed="rId6"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7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弧形 4"/>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730077" y="2861184"/>
            <a:ext cx="6683411" cy="1828889"/>
          </a:xfrm>
          <a:prstGeom prst="rect">
            <a:avLst/>
          </a:prstGeom>
          <a:noFill/>
          <a:extLst>
            <a:ext uri="{909E8E84-426E-40DD-AFC4-6F175D3DCCD1}">
              <a14:hiddenFill xmlns:a14="http://schemas.microsoft.com/office/drawing/2010/main">
                <a:solidFill>
                  <a:srgbClr val="FFFFFF"/>
                </a:solidFill>
              </a14:hiddenFill>
            </a:ext>
          </a:extLst>
        </p:spPr>
      </p:pic>
      <p:pic>
        <p:nvPicPr>
          <p:cNvPr id="4" name="饼形 3"/>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157240" y="2774214"/>
            <a:ext cx="2665048" cy="814240"/>
          </a:xfrm>
          <a:prstGeom prst="rect">
            <a:avLst/>
          </a:prstGeom>
          <a:noFill/>
          <a:extLst>
            <a:ext uri="{909E8E84-426E-40DD-AFC4-6F175D3DCCD1}">
              <a14:hiddenFill xmlns:a14="http://schemas.microsoft.com/office/drawing/2010/main">
                <a:solidFill>
                  <a:srgbClr val="FFFFFF"/>
                </a:solidFill>
              </a14:hiddenFill>
            </a:ext>
          </a:extLst>
        </p:spPr>
      </p:pic>
      <p:pic>
        <p:nvPicPr>
          <p:cNvPr id="6" name="饼形 5"/>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805681" y="3139740"/>
            <a:ext cx="2316009" cy="763822"/>
          </a:xfrm>
          <a:prstGeom prst="rect">
            <a:avLst/>
          </a:prstGeom>
          <a:noFill/>
          <a:extLst>
            <a:ext uri="{909E8E84-426E-40DD-AFC4-6F175D3DCCD1}">
              <a14:hiddenFill xmlns:a14="http://schemas.microsoft.com/office/drawing/2010/main">
                <a:solidFill>
                  <a:srgbClr val="FFFFFF"/>
                </a:solidFill>
              </a14:hiddenFill>
            </a:ext>
          </a:extLst>
        </p:spPr>
      </p:pic>
      <p:sp>
        <p:nvSpPr>
          <p:cNvPr id="212007" name="TextBox 13"/>
          <p:cNvSpPr txBox="1">
            <a:spLocks noChangeArrowheads="1"/>
          </p:cNvSpPr>
          <p:nvPr/>
        </p:nvSpPr>
        <p:spPr bwMode="auto">
          <a:xfrm>
            <a:off x="1067280" y="1954933"/>
            <a:ext cx="1411278"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000000"/>
                </a:solidFill>
                <a:latin typeface="微软雅黑" pitchFamily="34" charset="-122"/>
                <a:ea typeface="微软雅黑" pitchFamily="34" charset="-122"/>
              </a:rPr>
              <a:t>标注</a:t>
            </a:r>
            <a:r>
              <a:rPr lang="en-US" altLang="zh-CN" sz="1600" b="1">
                <a:solidFill>
                  <a:srgbClr val="000000"/>
                </a:solidFill>
                <a:latin typeface="微软雅黑" pitchFamily="34" charset="-122"/>
                <a:ea typeface="微软雅黑" pitchFamily="34" charset="-122"/>
              </a:rPr>
              <a:t>3</a:t>
            </a:r>
          </a:p>
        </p:txBody>
      </p:sp>
      <p:sp>
        <p:nvSpPr>
          <p:cNvPr id="212008" name="TextBox 15"/>
          <p:cNvSpPr txBox="1">
            <a:spLocks noChangeArrowheads="1"/>
          </p:cNvSpPr>
          <p:nvPr/>
        </p:nvSpPr>
        <p:spPr bwMode="auto">
          <a:xfrm>
            <a:off x="3075832" y="1433113"/>
            <a:ext cx="1412538"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000000"/>
                </a:solidFill>
                <a:latin typeface="微软雅黑" pitchFamily="34" charset="-122"/>
                <a:ea typeface="微软雅黑" pitchFamily="34" charset="-122"/>
              </a:rPr>
              <a:t>标注</a:t>
            </a:r>
            <a:r>
              <a:rPr lang="en-US" altLang="zh-CN" sz="1600" b="1">
                <a:solidFill>
                  <a:srgbClr val="000000"/>
                </a:solidFill>
                <a:latin typeface="微软雅黑" pitchFamily="34" charset="-122"/>
                <a:ea typeface="微软雅黑" pitchFamily="34" charset="-122"/>
              </a:rPr>
              <a:t>2</a:t>
            </a:r>
          </a:p>
        </p:txBody>
      </p:sp>
      <p:sp>
        <p:nvSpPr>
          <p:cNvPr id="212009" name="TextBox 16"/>
          <p:cNvSpPr txBox="1">
            <a:spLocks noChangeArrowheads="1"/>
          </p:cNvSpPr>
          <p:nvPr/>
        </p:nvSpPr>
        <p:spPr bwMode="auto">
          <a:xfrm>
            <a:off x="6325552" y="1567979"/>
            <a:ext cx="1413799"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000000"/>
                </a:solidFill>
                <a:latin typeface="微软雅黑" pitchFamily="34" charset="-122"/>
                <a:ea typeface="微软雅黑" pitchFamily="34" charset="-122"/>
              </a:rPr>
              <a:t>标注</a:t>
            </a:r>
            <a:r>
              <a:rPr lang="en-US" altLang="zh-CN" sz="1600" b="1">
                <a:solidFill>
                  <a:srgbClr val="000000"/>
                </a:solidFill>
                <a:latin typeface="微软雅黑" pitchFamily="34" charset="-122"/>
                <a:ea typeface="微软雅黑" pitchFamily="34" charset="-122"/>
              </a:rPr>
              <a:t>1</a:t>
            </a:r>
          </a:p>
        </p:txBody>
      </p:sp>
      <p:grpSp>
        <p:nvGrpSpPr>
          <p:cNvPr id="212010" name="Group 42"/>
          <p:cNvGrpSpPr>
            <a:grpSpLocks/>
          </p:cNvGrpSpPr>
          <p:nvPr/>
        </p:nvGrpSpPr>
        <p:grpSpPr bwMode="auto">
          <a:xfrm>
            <a:off x="2316009" y="1302028"/>
            <a:ext cx="4043565" cy="4664863"/>
            <a:chOff x="1459" y="1056"/>
            <a:chExt cx="2546" cy="3917"/>
          </a:xfrm>
        </p:grpSpPr>
        <p:pic>
          <p:nvPicPr>
            <p:cNvPr id="1027" name="Picture 3" descr="I:\f\PPT库\剪影人物\167.pn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108" y="1360"/>
              <a:ext cx="457" cy="235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f\PPT库\剪影人物\16.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59" y="1296"/>
              <a:ext cx="539" cy="323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f\PPT库\剪影人物\191.png"/>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3331" y="1056"/>
              <a:ext cx="674" cy="391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2014" name="Group 46"/>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7"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2018" name="Picture 50" descr="1"/>
          <p:cNvPicPr>
            <a:picLocks noChangeAspect="1" noChangeArrowheads="1"/>
          </p:cNvPicPr>
          <p:nvPr/>
        </p:nvPicPr>
        <p:blipFill>
          <a:blip r:embed="rId10"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AutoShape 10"/>
          <p:cNvSpPr>
            <a:spLocks noChangeArrowheads="1"/>
          </p:cNvSpPr>
          <p:nvPr/>
        </p:nvSpPr>
        <p:spPr bwMode="auto">
          <a:xfrm rot="-5400000">
            <a:off x="3963999" y="-1106814"/>
            <a:ext cx="1260433" cy="7676346"/>
          </a:xfrm>
          <a:prstGeom prst="downArrow">
            <a:avLst>
              <a:gd name="adj1" fmla="val 49065"/>
              <a:gd name="adj2" fmla="val 49751"/>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lIns="87920" tIns="43960" rIns="87920" bIns="43960"/>
          <a:lstStyle/>
          <a:p>
            <a:pPr algn="l" defTabSz="879590"/>
            <a:endParaRPr lang="zh-CN" altLang="en-US" sz="1900">
              <a:latin typeface="微软雅黑" pitchFamily="34" charset="-122"/>
              <a:ea typeface="微软雅黑" pitchFamily="34" charset="-122"/>
            </a:endParaRPr>
          </a:p>
        </p:txBody>
      </p:sp>
      <p:grpSp>
        <p:nvGrpSpPr>
          <p:cNvPr id="25" name="组合 41"/>
          <p:cNvGrpSpPr>
            <a:grpSpLocks/>
          </p:cNvGrpSpPr>
          <p:nvPr/>
        </p:nvGrpSpPr>
        <p:grpSpPr bwMode="auto">
          <a:xfrm>
            <a:off x="2589444" y="2069631"/>
            <a:ext cx="1702354" cy="1386476"/>
            <a:chOff x="1214414" y="2786058"/>
            <a:chExt cx="1935848" cy="1751017"/>
          </a:xfrm>
        </p:grpSpPr>
        <p:grpSp>
          <p:nvGrpSpPr>
            <p:cNvPr id="215052" name="Group 6"/>
            <p:cNvGrpSpPr>
              <a:grpSpLocks/>
            </p:cNvGrpSpPr>
            <p:nvPr/>
          </p:nvGrpSpPr>
          <p:grpSpPr bwMode="auto">
            <a:xfrm>
              <a:off x="1295400" y="2786058"/>
              <a:ext cx="1753450" cy="1751017"/>
              <a:chOff x="1823" y="2371"/>
              <a:chExt cx="1801" cy="1801"/>
            </a:xfrm>
          </p:grpSpPr>
          <p:sp>
            <p:nvSpPr>
              <p:cNvPr id="21505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sp>
            <p:nvSpPr>
              <p:cNvPr id="29" name="Oval 8"/>
              <p:cNvSpPr>
                <a:spLocks noChangeArrowheads="1"/>
              </p:cNvSpPr>
              <p:nvPr/>
            </p:nvSpPr>
            <p:spPr bwMode="auto">
              <a:xfrm>
                <a:off x="1945" y="2493"/>
                <a:ext cx="1556" cy="1556"/>
              </a:xfrm>
              <a:prstGeom prst="ellipse">
                <a:avLst/>
              </a:prstGeom>
              <a:solidFill>
                <a:srgbClr val="BFBFBF"/>
              </a:solidFill>
              <a:ln w="38100">
                <a:solidFill>
                  <a:srgbClr val="FFFFFF"/>
                </a:solidFill>
                <a:round/>
                <a:headEnd/>
                <a:tailEnd/>
              </a:ln>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grpSp>
        <p:sp>
          <p:nvSpPr>
            <p:cNvPr id="215055"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900" b="1">
                  <a:solidFill>
                    <a:srgbClr val="0070C0"/>
                  </a:solidFill>
                  <a:latin typeface="微软雅黑" pitchFamily="34" charset="-122"/>
                  <a:ea typeface="微软雅黑" pitchFamily="34" charset="-122"/>
                </a:rPr>
                <a:t>写入文本</a:t>
              </a:r>
            </a:p>
          </p:txBody>
        </p:sp>
      </p:grpSp>
      <p:grpSp>
        <p:nvGrpSpPr>
          <p:cNvPr id="30" name="组合 46"/>
          <p:cNvGrpSpPr>
            <a:grpSpLocks/>
          </p:cNvGrpSpPr>
          <p:nvPr/>
        </p:nvGrpSpPr>
        <p:grpSpPr bwMode="auto">
          <a:xfrm>
            <a:off x="4291799" y="2069631"/>
            <a:ext cx="1702355" cy="1386476"/>
            <a:chOff x="1214414" y="2786058"/>
            <a:chExt cx="1935848" cy="1751017"/>
          </a:xfrm>
        </p:grpSpPr>
        <p:grpSp>
          <p:nvGrpSpPr>
            <p:cNvPr id="215057" name="Group 6"/>
            <p:cNvGrpSpPr>
              <a:grpSpLocks/>
            </p:cNvGrpSpPr>
            <p:nvPr/>
          </p:nvGrpSpPr>
          <p:grpSpPr bwMode="auto">
            <a:xfrm>
              <a:off x="1295400" y="2786058"/>
              <a:ext cx="1753450" cy="1751017"/>
              <a:chOff x="1823" y="2371"/>
              <a:chExt cx="1801" cy="1801"/>
            </a:xfrm>
          </p:grpSpPr>
          <p:sp>
            <p:nvSpPr>
              <p:cNvPr id="215058"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sp>
            <p:nvSpPr>
              <p:cNvPr id="34" name="Oval 8"/>
              <p:cNvSpPr>
                <a:spLocks noChangeArrowheads="1"/>
              </p:cNvSpPr>
              <p:nvPr/>
            </p:nvSpPr>
            <p:spPr bwMode="auto">
              <a:xfrm>
                <a:off x="1945" y="2493"/>
                <a:ext cx="1556" cy="1556"/>
              </a:xfrm>
              <a:prstGeom prst="ellipse">
                <a:avLst/>
              </a:prstGeom>
              <a:solidFill>
                <a:srgbClr val="BFBFBF"/>
              </a:solidFill>
              <a:ln w="38100">
                <a:solidFill>
                  <a:srgbClr val="FFFFFF"/>
                </a:solidFill>
                <a:round/>
                <a:headEnd/>
                <a:tailEnd/>
              </a:ln>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grpSp>
        <p:sp>
          <p:nvSpPr>
            <p:cNvPr id="21506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900" b="1">
                  <a:solidFill>
                    <a:srgbClr val="0070C0"/>
                  </a:solidFill>
                  <a:latin typeface="微软雅黑" pitchFamily="34" charset="-122"/>
                  <a:ea typeface="微软雅黑" pitchFamily="34" charset="-122"/>
                </a:rPr>
                <a:t>写入文本</a:t>
              </a:r>
            </a:p>
          </p:txBody>
        </p:sp>
      </p:grpSp>
      <p:grpSp>
        <p:nvGrpSpPr>
          <p:cNvPr id="35" name="组合 51"/>
          <p:cNvGrpSpPr>
            <a:grpSpLocks/>
          </p:cNvGrpSpPr>
          <p:nvPr/>
        </p:nvGrpSpPr>
        <p:grpSpPr bwMode="auto">
          <a:xfrm>
            <a:off x="6011795" y="2069631"/>
            <a:ext cx="1701094" cy="1386476"/>
            <a:chOff x="1214414" y="2786058"/>
            <a:chExt cx="1935848" cy="1751017"/>
          </a:xfrm>
        </p:grpSpPr>
        <p:grpSp>
          <p:nvGrpSpPr>
            <p:cNvPr id="215062" name="Group 6"/>
            <p:cNvGrpSpPr>
              <a:grpSpLocks/>
            </p:cNvGrpSpPr>
            <p:nvPr/>
          </p:nvGrpSpPr>
          <p:grpSpPr bwMode="auto">
            <a:xfrm>
              <a:off x="1295400" y="2786058"/>
              <a:ext cx="1753450" cy="1751017"/>
              <a:chOff x="1823" y="2371"/>
              <a:chExt cx="1801" cy="1801"/>
            </a:xfrm>
          </p:grpSpPr>
          <p:sp>
            <p:nvSpPr>
              <p:cNvPr id="21506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sp>
            <p:nvSpPr>
              <p:cNvPr id="39" name="Oval 8"/>
              <p:cNvSpPr>
                <a:spLocks noChangeArrowheads="1"/>
              </p:cNvSpPr>
              <p:nvPr/>
            </p:nvSpPr>
            <p:spPr bwMode="auto">
              <a:xfrm>
                <a:off x="1945" y="2493"/>
                <a:ext cx="1556" cy="1556"/>
              </a:xfrm>
              <a:prstGeom prst="ellipse">
                <a:avLst/>
              </a:prstGeom>
              <a:solidFill>
                <a:srgbClr val="BFBFBF"/>
              </a:solidFill>
              <a:ln w="38100">
                <a:solidFill>
                  <a:srgbClr val="FFFFFF"/>
                </a:solidFill>
                <a:round/>
                <a:headEnd/>
                <a:tailEnd/>
              </a:ln>
            </p:spPr>
            <p:txBody>
              <a:bodyPr lIns="110758" tIns="55379" rIns="110758" bIns="55379"/>
              <a:lstStyle/>
              <a:p>
                <a:pPr algn="l" defTabSz="879590"/>
                <a:endParaRPr lang="zh-CN" altLang="en-US" sz="1900">
                  <a:solidFill>
                    <a:srgbClr val="0070C0"/>
                  </a:solidFill>
                  <a:latin typeface="微软雅黑" pitchFamily="34" charset="-122"/>
                  <a:ea typeface="微软雅黑" pitchFamily="34" charset="-122"/>
                </a:endParaRPr>
              </a:p>
            </p:txBody>
          </p:sp>
        </p:grpSp>
        <p:sp>
          <p:nvSpPr>
            <p:cNvPr id="21506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900" b="1">
                  <a:solidFill>
                    <a:srgbClr val="0070C0"/>
                  </a:solidFill>
                  <a:latin typeface="微软雅黑" pitchFamily="34" charset="-122"/>
                  <a:ea typeface="微软雅黑" pitchFamily="34" charset="-122"/>
                </a:rPr>
                <a:t>写入文本</a:t>
              </a:r>
            </a:p>
          </p:txBody>
        </p:sp>
      </p:grpSp>
      <p:grpSp>
        <p:nvGrpSpPr>
          <p:cNvPr id="40" name="组合 40"/>
          <p:cNvGrpSpPr>
            <a:grpSpLocks/>
          </p:cNvGrpSpPr>
          <p:nvPr/>
        </p:nvGrpSpPr>
        <p:grpSpPr bwMode="auto">
          <a:xfrm>
            <a:off x="926152" y="2069631"/>
            <a:ext cx="1701094" cy="1386476"/>
            <a:chOff x="1214414" y="2786058"/>
            <a:chExt cx="1935848" cy="1751017"/>
          </a:xfrm>
        </p:grpSpPr>
        <p:grpSp>
          <p:nvGrpSpPr>
            <p:cNvPr id="215067" name="Group 6"/>
            <p:cNvGrpSpPr>
              <a:grpSpLocks/>
            </p:cNvGrpSpPr>
            <p:nvPr/>
          </p:nvGrpSpPr>
          <p:grpSpPr bwMode="auto">
            <a:xfrm>
              <a:off x="1295400" y="2786058"/>
              <a:ext cx="1753450" cy="1751017"/>
              <a:chOff x="1823" y="2371"/>
              <a:chExt cx="1801" cy="1801"/>
            </a:xfrm>
          </p:grpSpPr>
          <p:sp>
            <p:nvSpPr>
              <p:cNvPr id="215068"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lIns="110758" tIns="55379" rIns="110758" bIns="55379"/>
              <a:lstStyle/>
              <a:p>
                <a:pPr algn="l" defTabSz="879590"/>
                <a:endParaRPr lang="zh-CN" altLang="en-US" sz="1900">
                  <a:latin typeface="微软雅黑" pitchFamily="34" charset="-122"/>
                  <a:ea typeface="微软雅黑" pitchFamily="34" charset="-122"/>
                </a:endParaRPr>
              </a:p>
            </p:txBody>
          </p:sp>
          <p:sp>
            <p:nvSpPr>
              <p:cNvPr id="215069"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lIns="110758" tIns="55379" rIns="110758" bIns="55379"/>
              <a:lstStyle/>
              <a:p>
                <a:pPr algn="l" defTabSz="879590"/>
                <a:endParaRPr lang="zh-CN" altLang="en-US" sz="1900">
                  <a:latin typeface="微软雅黑" pitchFamily="34" charset="-122"/>
                  <a:ea typeface="微软雅黑" pitchFamily="34" charset="-122"/>
                </a:endParaRPr>
              </a:p>
            </p:txBody>
          </p:sp>
        </p:grpSp>
        <p:sp>
          <p:nvSpPr>
            <p:cNvPr id="21507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758" tIns="55379" rIns="110758" bIns="55379"/>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r>
                <a:rPr lang="zh-CN" altLang="en-US" sz="1900" b="1">
                  <a:solidFill>
                    <a:srgbClr val="FFFF00"/>
                  </a:solidFill>
                  <a:latin typeface="微软雅黑" pitchFamily="34" charset="-122"/>
                  <a:ea typeface="微软雅黑" pitchFamily="34" charset="-122"/>
                </a:rPr>
                <a:t>写入文本</a:t>
              </a:r>
            </a:p>
          </p:txBody>
        </p:sp>
      </p:grpSp>
      <p:sp>
        <p:nvSpPr>
          <p:cNvPr id="45" name="矩形标注 44"/>
          <p:cNvSpPr>
            <a:spLocks noChangeArrowheads="1"/>
          </p:cNvSpPr>
          <p:nvPr/>
        </p:nvSpPr>
        <p:spPr bwMode="auto">
          <a:xfrm>
            <a:off x="2922103" y="3708195"/>
            <a:ext cx="1478062" cy="39074"/>
          </a:xfrm>
          <a:prstGeom prst="wedgeRectCallout">
            <a:avLst>
              <a:gd name="adj1" fmla="val -17528"/>
              <a:gd name="adj2" fmla="val -509463"/>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700">
              <a:solidFill>
                <a:srgbClr val="C00000"/>
              </a:solidFill>
              <a:latin typeface="Calibri" pitchFamily="34" charset="0"/>
              <a:ea typeface="宋体" pitchFamily="2" charset="-122"/>
            </a:endParaRPr>
          </a:p>
        </p:txBody>
      </p:sp>
      <p:sp>
        <p:nvSpPr>
          <p:cNvPr id="46" name="矩形标注 45"/>
          <p:cNvSpPr>
            <a:spLocks noChangeArrowheads="1"/>
          </p:cNvSpPr>
          <p:nvPr/>
        </p:nvSpPr>
        <p:spPr bwMode="auto">
          <a:xfrm>
            <a:off x="1231089" y="1758305"/>
            <a:ext cx="1583908" cy="57980"/>
          </a:xfrm>
          <a:prstGeom prst="wedgeRectCallout">
            <a:avLst>
              <a:gd name="adj1" fmla="val -23398"/>
              <a:gd name="adj2" fmla="val 403292"/>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700">
              <a:solidFill>
                <a:srgbClr val="C00000"/>
              </a:solidFill>
              <a:latin typeface="Calibri" pitchFamily="34" charset="0"/>
              <a:ea typeface="宋体" pitchFamily="2" charset="-122"/>
            </a:endParaRPr>
          </a:p>
        </p:txBody>
      </p:sp>
      <p:sp>
        <p:nvSpPr>
          <p:cNvPr id="47" name="Rectangle 28"/>
          <p:cNvSpPr>
            <a:spLocks noChangeArrowheads="1"/>
          </p:cNvSpPr>
          <p:nvPr/>
        </p:nvSpPr>
        <p:spPr bwMode="auto">
          <a:xfrm>
            <a:off x="2900681" y="3742226"/>
            <a:ext cx="1476802" cy="53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p:txBody>
      </p:sp>
      <p:sp>
        <p:nvSpPr>
          <p:cNvPr id="48" name="Rectangle 28"/>
          <p:cNvSpPr>
            <a:spLocks noChangeArrowheads="1"/>
          </p:cNvSpPr>
          <p:nvPr/>
        </p:nvSpPr>
        <p:spPr bwMode="auto">
          <a:xfrm>
            <a:off x="1296612" y="1269257"/>
            <a:ext cx="1475542" cy="53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p:txBody>
      </p:sp>
      <p:sp>
        <p:nvSpPr>
          <p:cNvPr id="49" name="矩形标注 48"/>
          <p:cNvSpPr>
            <a:spLocks noChangeArrowheads="1"/>
          </p:cNvSpPr>
          <p:nvPr/>
        </p:nvSpPr>
        <p:spPr bwMode="auto">
          <a:xfrm>
            <a:off x="4543813" y="1758305"/>
            <a:ext cx="1585168" cy="57980"/>
          </a:xfrm>
          <a:prstGeom prst="wedgeRectCallout">
            <a:avLst>
              <a:gd name="adj1" fmla="val -23398"/>
              <a:gd name="adj2" fmla="val 403292"/>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700">
              <a:solidFill>
                <a:srgbClr val="C00000"/>
              </a:solidFill>
              <a:latin typeface="Calibri" pitchFamily="34" charset="0"/>
              <a:ea typeface="宋体" pitchFamily="2" charset="-122"/>
            </a:endParaRPr>
          </a:p>
        </p:txBody>
      </p:sp>
      <p:sp>
        <p:nvSpPr>
          <p:cNvPr id="50" name="Rectangle 28"/>
          <p:cNvSpPr>
            <a:spLocks noChangeArrowheads="1"/>
          </p:cNvSpPr>
          <p:nvPr/>
        </p:nvSpPr>
        <p:spPr bwMode="auto">
          <a:xfrm>
            <a:off x="4610596" y="1269257"/>
            <a:ext cx="1475542" cy="53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p:txBody>
      </p:sp>
      <p:sp>
        <p:nvSpPr>
          <p:cNvPr id="51" name="矩形标注 50"/>
          <p:cNvSpPr>
            <a:spLocks noChangeArrowheads="1"/>
          </p:cNvSpPr>
          <p:nvPr/>
        </p:nvSpPr>
        <p:spPr bwMode="auto">
          <a:xfrm>
            <a:off x="6379735" y="3708195"/>
            <a:ext cx="1476802" cy="39074"/>
          </a:xfrm>
          <a:prstGeom prst="wedgeRectCallout">
            <a:avLst>
              <a:gd name="adj1" fmla="val -17528"/>
              <a:gd name="adj2" fmla="val -509463"/>
            </a:avLst>
          </a:prstGeom>
          <a:solidFill>
            <a:srgbClr val="0070C0"/>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87920" tIns="43960" rIns="87920" bIns="43960" anchor="ctr"/>
          <a:lstStyle/>
          <a:p>
            <a:pPr defTabSz="879590"/>
            <a:endParaRPr lang="zh-CN" altLang="en-US" sz="1700">
              <a:solidFill>
                <a:srgbClr val="C00000"/>
              </a:solidFill>
              <a:latin typeface="Calibri" pitchFamily="34" charset="0"/>
              <a:ea typeface="宋体" pitchFamily="2" charset="-122"/>
            </a:endParaRPr>
          </a:p>
        </p:txBody>
      </p:sp>
      <p:sp>
        <p:nvSpPr>
          <p:cNvPr id="52" name="Rectangle 28"/>
          <p:cNvSpPr>
            <a:spLocks noChangeArrowheads="1"/>
          </p:cNvSpPr>
          <p:nvPr/>
        </p:nvSpPr>
        <p:spPr bwMode="auto">
          <a:xfrm>
            <a:off x="6359574" y="3742226"/>
            <a:ext cx="1474282" cy="53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a:p>
            <a:pPr algn="l" defTabSz="879590">
              <a:lnSpc>
                <a:spcPct val="120000"/>
              </a:lnSpc>
            </a:pPr>
            <a:r>
              <a:rPr lang="zh-CN" altLang="en-US" sz="1200">
                <a:solidFill>
                  <a:srgbClr val="0D0D0D"/>
                </a:solidFill>
                <a:latin typeface="微软雅黑" pitchFamily="34" charset="-122"/>
                <a:ea typeface="微软雅黑" pitchFamily="34" charset="-122"/>
              </a:rPr>
              <a:t>单击此处添加文字</a:t>
            </a:r>
          </a:p>
        </p:txBody>
      </p:sp>
      <p:grpSp>
        <p:nvGrpSpPr>
          <p:cNvPr id="215079" name="Group 39"/>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5083" name="Picture 43" descr="1"/>
          <p:cNvPicPr>
            <a:picLocks noChangeAspect="1" noChangeArrowheads="1"/>
          </p:cNvPicPr>
          <p:nvPr/>
        </p:nvPicPr>
        <p:blipFill>
          <a:blip r:embed="rId4"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a:grpSpLocks/>
          </p:cNvGrpSpPr>
          <p:nvPr/>
        </p:nvGrpSpPr>
        <p:grpSpPr bwMode="auto">
          <a:xfrm>
            <a:off x="1127763" y="898689"/>
            <a:ext cx="7074033" cy="3483837"/>
            <a:chOff x="1358950" y="1173758"/>
            <a:chExt cx="7072312" cy="3482975"/>
          </a:xfrm>
        </p:grpSpPr>
        <p:grpSp>
          <p:nvGrpSpPr>
            <p:cNvPr id="14" name="Freeform 5"/>
            <p:cNvGrpSpPr>
              <a:grpSpLocks/>
            </p:cNvGrpSpPr>
            <p:nvPr/>
          </p:nvGrpSpPr>
          <p:grpSpPr bwMode="auto">
            <a:xfrm>
              <a:off x="1175550" y="1036879"/>
              <a:ext cx="7394448" cy="3810000"/>
              <a:chOff x="1060704" y="896112"/>
              <a:chExt cx="7394448" cy="3810000"/>
            </a:xfrm>
          </p:grpSpPr>
          <p:pic>
            <p:nvPicPr>
              <p:cNvPr id="227349" name="Freeform 5"/>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60704" y="896112"/>
                <a:ext cx="7394448" cy="3810000"/>
              </a:xfrm>
              <a:prstGeom prst="rect">
                <a:avLst/>
              </a:prstGeom>
              <a:noFill/>
              <a:extLst>
                <a:ext uri="{909E8E84-426E-40DD-AFC4-6F175D3DCCD1}">
                  <a14:hiddenFill xmlns:a14="http://schemas.microsoft.com/office/drawing/2010/main">
                    <a:solidFill>
                      <a:srgbClr val="FFFFFF"/>
                    </a:solidFill>
                  </a14:hiddenFill>
                </a:ext>
              </a:extLst>
            </p:spPr>
          </p:pic>
          <p:sp>
            <p:nvSpPr>
              <p:cNvPr id="227350" name="Text Box 22"/>
              <p:cNvSpPr txBox="1">
                <a:spLocks noChangeArrowheads="1"/>
              </p:cNvSpPr>
              <p:nvPr/>
            </p:nvSpPr>
            <p:spPr bwMode="auto">
              <a:xfrm>
                <a:off x="1244104" y="1032991"/>
                <a:ext cx="70723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500">
                  <a:solidFill>
                    <a:srgbClr val="FFFFFF"/>
                  </a:solidFill>
                  <a:latin typeface="微软雅黑" pitchFamily="34" charset="-122"/>
                  <a:ea typeface="微软雅黑" pitchFamily="34" charset="-122"/>
                </a:endParaRPr>
              </a:p>
            </p:txBody>
          </p:sp>
        </p:grpSp>
        <p:sp>
          <p:nvSpPr>
            <p:cNvPr id="227351" name="Freeform 8"/>
            <p:cNvSpPr>
              <a:spLocks/>
            </p:cNvSpPr>
            <p:nvPr/>
          </p:nvSpPr>
          <p:spPr bwMode="auto">
            <a:xfrm>
              <a:off x="7851825" y="4077295"/>
              <a:ext cx="579437" cy="579438"/>
            </a:xfrm>
            <a:custGeom>
              <a:avLst/>
              <a:gdLst>
                <a:gd name="T0" fmla="*/ 579437 w 782"/>
                <a:gd name="T1" fmla="*/ 0 h 782"/>
                <a:gd name="T2" fmla="*/ 579437 w 782"/>
                <a:gd name="T3" fmla="*/ 507564 h 782"/>
                <a:gd name="T4" fmla="*/ 507563 w 782"/>
                <a:gd name="T5" fmla="*/ 579438 h 782"/>
                <a:gd name="T6" fmla="*/ 0 w 782"/>
                <a:gd name="T7" fmla="*/ 579438 h 782"/>
                <a:gd name="T8" fmla="*/ 579437 w 782"/>
                <a:gd name="T9" fmla="*/ 0 h 782"/>
                <a:gd name="T10" fmla="*/ 0 60000 65536"/>
                <a:gd name="T11" fmla="*/ 0 60000 65536"/>
                <a:gd name="T12" fmla="*/ 0 60000 65536"/>
                <a:gd name="T13" fmla="*/ 0 60000 65536"/>
                <a:gd name="T14" fmla="*/ 0 60000 65536"/>
                <a:gd name="T15" fmla="*/ 0 w 782"/>
                <a:gd name="T16" fmla="*/ 0 h 782"/>
                <a:gd name="T17" fmla="*/ 782 w 782"/>
                <a:gd name="T18" fmla="*/ 782 h 782"/>
              </a:gdLst>
              <a:ahLst/>
              <a:cxnLst>
                <a:cxn ang="T10">
                  <a:pos x="T0" y="T1"/>
                </a:cxn>
                <a:cxn ang="T11">
                  <a:pos x="T2" y="T3"/>
                </a:cxn>
                <a:cxn ang="T12">
                  <a:pos x="T4" y="T5"/>
                </a:cxn>
                <a:cxn ang="T13">
                  <a:pos x="T6" y="T7"/>
                </a:cxn>
                <a:cxn ang="T14">
                  <a:pos x="T8" y="T9"/>
                </a:cxn>
              </a:cxnLst>
              <a:rect l="T15" t="T16" r="T17" b="T18"/>
              <a:pathLst>
                <a:path w="782" h="782">
                  <a:moveTo>
                    <a:pt x="782" y="0"/>
                  </a:moveTo>
                  <a:lnTo>
                    <a:pt x="782" y="685"/>
                  </a:lnTo>
                  <a:cubicBezTo>
                    <a:pt x="782" y="738"/>
                    <a:pt x="738" y="782"/>
                    <a:pt x="685" y="782"/>
                  </a:cubicBezTo>
                  <a:lnTo>
                    <a:pt x="0" y="782"/>
                  </a:lnTo>
                  <a:lnTo>
                    <a:pt x="78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Freeform 6"/>
          <p:cNvSpPr>
            <a:spLocks/>
          </p:cNvSpPr>
          <p:nvPr/>
        </p:nvSpPr>
        <p:spPr bwMode="auto">
          <a:xfrm>
            <a:off x="1029478" y="697020"/>
            <a:ext cx="2423114" cy="194107"/>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lIns="72585" tIns="36293" rIns="72585" bIns="36293"/>
          <a:lstStyle/>
          <a:p>
            <a:pPr algn="l" fontAlgn="auto">
              <a:spcBef>
                <a:spcPts val="0"/>
              </a:spcBef>
              <a:spcAft>
                <a:spcPts val="0"/>
              </a:spcAft>
              <a:defRPr/>
            </a:pPr>
            <a:endParaRPr lang="zh-CN" altLang="en-US" sz="1400">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1029478" y="697021"/>
            <a:ext cx="2237884" cy="1555374"/>
          </a:xfrm>
          <a:custGeom>
            <a:avLst/>
            <a:gdLst>
              <a:gd name="T0" fmla="*/ 2238375 w 3022"/>
              <a:gd name="T1" fmla="*/ 0 h 2098"/>
              <a:gd name="T2" fmla="*/ 0 w 3022"/>
              <a:gd name="T3" fmla="*/ 0 h 2098"/>
              <a:gd name="T4" fmla="*/ 0 w 3022"/>
              <a:gd name="T5" fmla="*/ 1554163 h 2098"/>
              <a:gd name="T6" fmla="*/ 1603601 w 3022"/>
              <a:gd name="T7" fmla="*/ 1554163 h 2098"/>
              <a:gd name="T8" fmla="*/ 2238375 w 3022"/>
              <a:gd name="T9" fmla="*/ 0 h 2098"/>
              <a:gd name="T10" fmla="*/ 0 60000 65536"/>
              <a:gd name="T11" fmla="*/ 0 60000 65536"/>
              <a:gd name="T12" fmla="*/ 0 60000 65536"/>
              <a:gd name="T13" fmla="*/ 0 60000 65536"/>
              <a:gd name="T14" fmla="*/ 0 60000 65536"/>
              <a:gd name="T15" fmla="*/ 0 w 3022"/>
              <a:gd name="T16" fmla="*/ 0 h 2098"/>
              <a:gd name="T17" fmla="*/ 3022 w 3022"/>
              <a:gd name="T18" fmla="*/ 2098 h 2098"/>
            </a:gdLst>
            <a:ahLst/>
            <a:cxnLst>
              <a:cxn ang="T10">
                <a:pos x="T0" y="T1"/>
              </a:cxn>
              <a:cxn ang="T11">
                <a:pos x="T2" y="T3"/>
              </a:cxn>
              <a:cxn ang="T12">
                <a:pos x="T4" y="T5"/>
              </a:cxn>
              <a:cxn ang="T13">
                <a:pos x="T6" y="T7"/>
              </a:cxn>
              <a:cxn ang="T14">
                <a:pos x="T8" y="T9"/>
              </a:cxn>
            </a:cxnLst>
            <a:rect l="T15" t="T16" r="T17" b="T18"/>
            <a:pathLst>
              <a:path w="3022" h="2098">
                <a:moveTo>
                  <a:pt x="3022" y="0"/>
                </a:moveTo>
                <a:lnTo>
                  <a:pt x="0" y="0"/>
                </a:lnTo>
                <a:lnTo>
                  <a:pt x="0" y="2098"/>
                </a:lnTo>
                <a:lnTo>
                  <a:pt x="2165" y="2098"/>
                </a:lnTo>
                <a:lnTo>
                  <a:pt x="302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27354" name="Freeform 9"/>
          <p:cNvSpPr>
            <a:spLocks noEditPoints="1"/>
          </p:cNvSpPr>
          <p:nvPr/>
        </p:nvSpPr>
        <p:spPr bwMode="auto">
          <a:xfrm>
            <a:off x="7923321" y="4129179"/>
            <a:ext cx="199091" cy="197888"/>
          </a:xfrm>
          <a:custGeom>
            <a:avLst/>
            <a:gdLst>
              <a:gd name="T0" fmla="*/ 108104 w 268"/>
              <a:gd name="T1" fmla="*/ 167339 h 268"/>
              <a:gd name="T2" fmla="*/ 92555 w 268"/>
              <a:gd name="T3" fmla="*/ 154752 h 268"/>
              <a:gd name="T4" fmla="*/ 131057 w 268"/>
              <a:gd name="T5" fmla="*/ 109585 h 268"/>
              <a:gd name="T6" fmla="*/ 31839 w 268"/>
              <a:gd name="T7" fmla="*/ 109585 h 268"/>
              <a:gd name="T8" fmla="*/ 31839 w 268"/>
              <a:gd name="T9" fmla="*/ 88853 h 268"/>
              <a:gd name="T10" fmla="*/ 131057 w 268"/>
              <a:gd name="T11" fmla="*/ 88853 h 268"/>
              <a:gd name="T12" fmla="*/ 92555 w 268"/>
              <a:gd name="T13" fmla="*/ 44426 h 268"/>
              <a:gd name="T14" fmla="*/ 108104 w 268"/>
              <a:gd name="T15" fmla="*/ 31098 h 268"/>
              <a:gd name="T16" fmla="*/ 165858 w 268"/>
              <a:gd name="T17" fmla="*/ 99219 h 268"/>
              <a:gd name="T18" fmla="*/ 108104 w 268"/>
              <a:gd name="T19" fmla="*/ 167339 h 268"/>
              <a:gd name="T20" fmla="*/ 99219 w 268"/>
              <a:gd name="T21" fmla="*/ 0 h 268"/>
              <a:gd name="T22" fmla="*/ 198437 w 268"/>
              <a:gd name="T23" fmla="*/ 99219 h 268"/>
              <a:gd name="T24" fmla="*/ 99219 w 268"/>
              <a:gd name="T25" fmla="*/ 198438 h 268"/>
              <a:gd name="T26" fmla="*/ 0 w 268"/>
              <a:gd name="T27" fmla="*/ 99219 h 268"/>
              <a:gd name="T28" fmla="*/ 99219 w 268"/>
              <a:gd name="T29" fmla="*/ 0 h 268"/>
              <a:gd name="T30" fmla="*/ 99219 w 268"/>
              <a:gd name="T31" fmla="*/ 12587 h 268"/>
              <a:gd name="T32" fmla="*/ 185109 w 268"/>
              <a:gd name="T33" fmla="*/ 99219 h 268"/>
              <a:gd name="T34" fmla="*/ 99219 w 268"/>
              <a:gd name="T35" fmla="*/ 185850 h 268"/>
              <a:gd name="T36" fmla="*/ 12587 w 268"/>
              <a:gd name="T37" fmla="*/ 99219 h 268"/>
              <a:gd name="T38" fmla="*/ 99219 w 268"/>
              <a:gd name="T39" fmla="*/ 12587 h 2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8"/>
              <a:gd name="T61" fmla="*/ 0 h 268"/>
              <a:gd name="T62" fmla="*/ 268 w 268"/>
              <a:gd name="T63" fmla="*/ 268 h 26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9" name="TextBox 18"/>
          <p:cNvSpPr txBox="1">
            <a:spLocks noChangeArrowheads="1"/>
          </p:cNvSpPr>
          <p:nvPr/>
        </p:nvSpPr>
        <p:spPr bwMode="auto">
          <a:xfrm>
            <a:off x="1639352" y="862137"/>
            <a:ext cx="698079" cy="1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8000" b="1">
                <a:solidFill>
                  <a:srgbClr val="F8F8F8"/>
                </a:solidFill>
                <a:latin typeface="微软雅黑" pitchFamily="34" charset="-122"/>
                <a:ea typeface="微软雅黑" pitchFamily="34" charset="-122"/>
              </a:rPr>
              <a:t>1</a:t>
            </a:r>
            <a:endParaRPr lang="zh-CN" altLang="en-US" sz="8000" b="1">
              <a:solidFill>
                <a:srgbClr val="F8F8F8"/>
              </a:solidFill>
              <a:latin typeface="微软雅黑" pitchFamily="34" charset="-122"/>
              <a:ea typeface="微软雅黑" pitchFamily="34" charset="-122"/>
            </a:endParaRPr>
          </a:p>
        </p:txBody>
      </p:sp>
      <p:sp>
        <p:nvSpPr>
          <p:cNvPr id="20" name="TextBox 19"/>
          <p:cNvSpPr txBox="1">
            <a:spLocks noChangeArrowheads="1"/>
          </p:cNvSpPr>
          <p:nvPr/>
        </p:nvSpPr>
        <p:spPr bwMode="auto">
          <a:xfrm>
            <a:off x="3150175" y="1262954"/>
            <a:ext cx="4041045" cy="584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3200" b="1">
                <a:solidFill>
                  <a:srgbClr val="2B2A30"/>
                </a:solidFill>
                <a:latin typeface="微软雅黑" pitchFamily="34" charset="-122"/>
                <a:ea typeface="微软雅黑" pitchFamily="34" charset="-122"/>
              </a:rPr>
              <a:t>请输入第一部分标题</a:t>
            </a:r>
          </a:p>
        </p:txBody>
      </p:sp>
      <p:sp>
        <p:nvSpPr>
          <p:cNvPr id="21" name="Rectangle 13"/>
          <p:cNvSpPr>
            <a:spLocks noChangeArrowheads="1"/>
          </p:cNvSpPr>
          <p:nvPr/>
        </p:nvSpPr>
        <p:spPr bwMode="auto">
          <a:xfrm>
            <a:off x="1120203" y="1576803"/>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14874"/>
            <a:r>
              <a:rPr lang="zh-CN" altLang="zh-CN" sz="2300">
                <a:solidFill>
                  <a:srgbClr val="FFFFFF"/>
                </a:solidFill>
                <a:latin typeface="微软雅黑" pitchFamily="34" charset="-122"/>
                <a:ea typeface="微软雅黑" pitchFamily="34" charset="-122"/>
              </a:rPr>
              <a:t>Part</a:t>
            </a:r>
            <a:endParaRPr lang="zh-CN" altLang="zh-CN" sz="1800">
              <a:solidFill>
                <a:srgbClr val="FEAE01"/>
              </a:solidFill>
              <a:latin typeface="微软雅黑" pitchFamily="34" charset="-122"/>
              <a:ea typeface="微软雅黑" pitchFamily="34" charset="-122"/>
            </a:endParaRPr>
          </a:p>
        </p:txBody>
      </p:sp>
      <p:sp>
        <p:nvSpPr>
          <p:cNvPr id="22" name="TextBox 21"/>
          <p:cNvSpPr txBox="1">
            <a:spLocks noChangeArrowheads="1"/>
          </p:cNvSpPr>
          <p:nvPr/>
        </p:nvSpPr>
        <p:spPr bwMode="auto">
          <a:xfrm>
            <a:off x="1988390" y="2513304"/>
            <a:ext cx="5318756" cy="101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2000">
                <a:solidFill>
                  <a:srgbClr val="2B2A30"/>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23" name="TextBox 22"/>
          <p:cNvSpPr txBox="1">
            <a:spLocks noChangeArrowheads="1"/>
          </p:cNvSpPr>
          <p:nvPr/>
        </p:nvSpPr>
        <p:spPr bwMode="auto">
          <a:xfrm>
            <a:off x="3130014" y="1856619"/>
            <a:ext cx="4276678" cy="36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节标题一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节标题二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节标题三</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100" name="AutoShape 3"/>
          <p:cNvSpPr>
            <a:spLocks noChangeArrowheads="1"/>
          </p:cNvSpPr>
          <p:nvPr/>
        </p:nvSpPr>
        <p:spPr bwMode="auto">
          <a:xfrm>
            <a:off x="1068540" y="3921208"/>
            <a:ext cx="3671844" cy="950367"/>
          </a:xfrm>
          <a:prstGeom prst="flowChartManualOperation">
            <a:avLst/>
          </a:prstGeom>
          <a:gradFill rotWithShape="1">
            <a:gsLst>
              <a:gs pos="0">
                <a:srgbClr val="000000">
                  <a:alpha val="20000"/>
                </a:srgbClr>
              </a:gs>
              <a:gs pos="100000">
                <a:srgbClr val="000000">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lstStyle/>
          <a:p>
            <a:pPr algn="l" defTabSz="913615"/>
            <a:endParaRPr lang="zh-CN" altLang="en-US" sz="1800">
              <a:ea typeface="微软雅黑" pitchFamily="34" charset="-122"/>
            </a:endParaRPr>
          </a:p>
        </p:txBody>
      </p:sp>
      <p:grpSp>
        <p:nvGrpSpPr>
          <p:cNvPr id="285101" name="Group 429"/>
          <p:cNvGrpSpPr>
            <a:grpSpLocks/>
          </p:cNvGrpSpPr>
          <p:nvPr/>
        </p:nvGrpSpPr>
        <p:grpSpPr bwMode="auto">
          <a:xfrm>
            <a:off x="1069800" y="2948154"/>
            <a:ext cx="3673104" cy="1295725"/>
            <a:chOff x="0" y="0"/>
            <a:chExt cx="2304" cy="1080"/>
          </a:xfrm>
        </p:grpSpPr>
        <p:sp>
          <p:nvSpPr>
            <p:cNvPr id="285102" name="Freeform 5"/>
            <p:cNvSpPr>
              <a:spLocks/>
            </p:cNvSpPr>
            <p:nvPr/>
          </p:nvSpPr>
          <p:spPr bwMode="auto">
            <a:xfrm>
              <a:off x="0" y="0"/>
              <a:ext cx="2304" cy="1080"/>
            </a:xfrm>
            <a:custGeom>
              <a:avLst/>
              <a:gdLst>
                <a:gd name="T0" fmla="*/ 2304 w 2304"/>
                <a:gd name="T1" fmla="*/ 792 h 1080"/>
                <a:gd name="T2" fmla="*/ 2298 w 2304"/>
                <a:gd name="T3" fmla="*/ 822 h 1080"/>
                <a:gd name="T4" fmla="*/ 2280 w 2304"/>
                <a:gd name="T5" fmla="*/ 850 h 1080"/>
                <a:gd name="T6" fmla="*/ 2252 w 2304"/>
                <a:gd name="T7" fmla="*/ 878 h 1080"/>
                <a:gd name="T8" fmla="*/ 2214 w 2304"/>
                <a:gd name="T9" fmla="*/ 904 h 1080"/>
                <a:gd name="T10" fmla="*/ 2164 w 2304"/>
                <a:gd name="T11" fmla="*/ 930 h 1080"/>
                <a:gd name="T12" fmla="*/ 2040 w 2304"/>
                <a:gd name="T13" fmla="*/ 976 h 1080"/>
                <a:gd name="T14" fmla="*/ 1884 w 2304"/>
                <a:gd name="T15" fmla="*/ 1014 h 1080"/>
                <a:gd name="T16" fmla="*/ 1702 w 2304"/>
                <a:gd name="T17" fmla="*/ 1046 h 1080"/>
                <a:gd name="T18" fmla="*/ 1494 w 2304"/>
                <a:gd name="T19" fmla="*/ 1068 h 1080"/>
                <a:gd name="T20" fmla="*/ 1270 w 2304"/>
                <a:gd name="T21" fmla="*/ 1078 h 1080"/>
                <a:gd name="T22" fmla="*/ 1034 w 2304"/>
                <a:gd name="T23" fmla="*/ 1078 h 1080"/>
                <a:gd name="T24" fmla="*/ 810 w 2304"/>
                <a:gd name="T25" fmla="*/ 1068 h 1080"/>
                <a:gd name="T26" fmla="*/ 602 w 2304"/>
                <a:gd name="T27" fmla="*/ 1046 h 1080"/>
                <a:gd name="T28" fmla="*/ 420 w 2304"/>
                <a:gd name="T29" fmla="*/ 1014 h 1080"/>
                <a:gd name="T30" fmla="*/ 264 w 2304"/>
                <a:gd name="T31" fmla="*/ 976 h 1080"/>
                <a:gd name="T32" fmla="*/ 140 w 2304"/>
                <a:gd name="T33" fmla="*/ 930 h 1080"/>
                <a:gd name="T34" fmla="*/ 90 w 2304"/>
                <a:gd name="T35" fmla="*/ 904 h 1080"/>
                <a:gd name="T36" fmla="*/ 52 w 2304"/>
                <a:gd name="T37" fmla="*/ 878 h 1080"/>
                <a:gd name="T38" fmla="*/ 24 w 2304"/>
                <a:gd name="T39" fmla="*/ 850 h 1080"/>
                <a:gd name="T40" fmla="*/ 6 w 2304"/>
                <a:gd name="T41" fmla="*/ 822 h 1080"/>
                <a:gd name="T42" fmla="*/ 0 w 2304"/>
                <a:gd name="T43" fmla="*/ 792 h 1080"/>
                <a:gd name="T44" fmla="*/ 290 w 2304"/>
                <a:gd name="T45" fmla="*/ 204 h 1080"/>
                <a:gd name="T46" fmla="*/ 298 w 2304"/>
                <a:gd name="T47" fmla="*/ 184 h 1080"/>
                <a:gd name="T48" fmla="*/ 316 w 2304"/>
                <a:gd name="T49" fmla="*/ 162 h 1080"/>
                <a:gd name="T50" fmla="*/ 340 w 2304"/>
                <a:gd name="T51" fmla="*/ 142 h 1080"/>
                <a:gd name="T52" fmla="*/ 392 w 2304"/>
                <a:gd name="T53" fmla="*/ 114 h 1080"/>
                <a:gd name="T54" fmla="*/ 486 w 2304"/>
                <a:gd name="T55" fmla="*/ 78 h 1080"/>
                <a:gd name="T56" fmla="*/ 602 w 2304"/>
                <a:gd name="T57" fmla="*/ 50 h 1080"/>
                <a:gd name="T58" fmla="*/ 740 w 2304"/>
                <a:gd name="T59" fmla="*/ 26 h 1080"/>
                <a:gd name="T60" fmla="*/ 896 w 2304"/>
                <a:gd name="T61" fmla="*/ 10 h 1080"/>
                <a:gd name="T62" fmla="*/ 1064 w 2304"/>
                <a:gd name="T63" fmla="*/ 2 h 1080"/>
                <a:gd name="T64" fmla="*/ 1240 w 2304"/>
                <a:gd name="T65" fmla="*/ 2 h 1080"/>
                <a:gd name="T66" fmla="*/ 1408 w 2304"/>
                <a:gd name="T67" fmla="*/ 10 h 1080"/>
                <a:gd name="T68" fmla="*/ 1564 w 2304"/>
                <a:gd name="T69" fmla="*/ 26 h 1080"/>
                <a:gd name="T70" fmla="*/ 1702 w 2304"/>
                <a:gd name="T71" fmla="*/ 50 h 1080"/>
                <a:gd name="T72" fmla="*/ 1818 w 2304"/>
                <a:gd name="T73" fmla="*/ 78 h 1080"/>
                <a:gd name="T74" fmla="*/ 1912 w 2304"/>
                <a:gd name="T75" fmla="*/ 114 h 1080"/>
                <a:gd name="T76" fmla="*/ 1964 w 2304"/>
                <a:gd name="T77" fmla="*/ 142 h 1080"/>
                <a:gd name="T78" fmla="*/ 1988 w 2304"/>
                <a:gd name="T79" fmla="*/ 162 h 1080"/>
                <a:gd name="T80" fmla="*/ 2006 w 2304"/>
                <a:gd name="T81" fmla="*/ 184 h 1080"/>
                <a:gd name="T82" fmla="*/ 2014 w 2304"/>
                <a:gd name="T83" fmla="*/ 204 h 1080"/>
                <a:gd name="T84" fmla="*/ 0 w 2304"/>
                <a:gd name="T85" fmla="*/ 0 h 1080"/>
                <a:gd name="T86" fmla="*/ 2304 w 2304"/>
                <a:gd name="T87" fmla="*/ 1080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T84" t="T85" r="T86" b="T87"/>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gradFill rotWithShape="1">
              <a:gsLst>
                <a:gs pos="0">
                  <a:srgbClr val="EAEAEA"/>
                </a:gs>
                <a:gs pos="100000">
                  <a:srgbClr val="76767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85103" name="Freeform 6"/>
            <p:cNvSpPr>
              <a:spLocks/>
            </p:cNvSpPr>
            <p:nvPr/>
          </p:nvSpPr>
          <p:spPr bwMode="auto">
            <a:xfrm>
              <a:off x="288" y="0"/>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690 w 1728"/>
                <a:gd name="T23" fmla="*/ 428 h 432"/>
                <a:gd name="T24" fmla="*/ 528 w 1728"/>
                <a:gd name="T25" fmla="*/ 416 h 432"/>
                <a:gd name="T26" fmla="*/ 380 w 1728"/>
                <a:gd name="T27" fmla="*/ 396 h 432"/>
                <a:gd name="T28" fmla="*/ 254 w 1728"/>
                <a:gd name="T29" fmla="*/ 368 h 432"/>
                <a:gd name="T30" fmla="*/ 148 w 1728"/>
                <a:gd name="T31" fmla="*/ 336 h 432"/>
                <a:gd name="T32" fmla="*/ 68 w 1728"/>
                <a:gd name="T33" fmla="*/ 300 h 432"/>
                <a:gd name="T34" fmla="*/ 38 w 1728"/>
                <a:gd name="T35" fmla="*/ 280 h 432"/>
                <a:gd name="T36" fmla="*/ 18 w 1728"/>
                <a:gd name="T37" fmla="*/ 260 h 432"/>
                <a:gd name="T38" fmla="*/ 4 w 1728"/>
                <a:gd name="T39" fmla="*/ 238 h 432"/>
                <a:gd name="T40" fmla="*/ 0 w 1728"/>
                <a:gd name="T41" fmla="*/ 216 h 432"/>
                <a:gd name="T42" fmla="*/ 4 w 1728"/>
                <a:gd name="T43" fmla="*/ 194 h 432"/>
                <a:gd name="T44" fmla="*/ 18 w 1728"/>
                <a:gd name="T45" fmla="*/ 172 h 432"/>
                <a:gd name="T46" fmla="*/ 38 w 1728"/>
                <a:gd name="T47" fmla="*/ 152 h 432"/>
                <a:gd name="T48" fmla="*/ 68 w 1728"/>
                <a:gd name="T49" fmla="*/ 132 h 432"/>
                <a:gd name="T50" fmla="*/ 148 w 1728"/>
                <a:gd name="T51" fmla="*/ 96 h 432"/>
                <a:gd name="T52" fmla="*/ 254 w 1728"/>
                <a:gd name="T53" fmla="*/ 64 h 432"/>
                <a:gd name="T54" fmla="*/ 380 w 1728"/>
                <a:gd name="T55" fmla="*/ 36 h 432"/>
                <a:gd name="T56" fmla="*/ 528 w 1728"/>
                <a:gd name="T57" fmla="*/ 16 h 432"/>
                <a:gd name="T58" fmla="*/ 690 w 1728"/>
                <a:gd name="T59" fmla="*/ 4 h 432"/>
                <a:gd name="T60" fmla="*/ 864 w 1728"/>
                <a:gd name="T61" fmla="*/ 0 h 432"/>
                <a:gd name="T62" fmla="*/ 1038 w 1728"/>
                <a:gd name="T63" fmla="*/ 4 h 432"/>
                <a:gd name="T64" fmla="*/ 1200 w 1728"/>
                <a:gd name="T65" fmla="*/ 16 h 432"/>
                <a:gd name="T66" fmla="*/ 1348 w 1728"/>
                <a:gd name="T67" fmla="*/ 36 h 432"/>
                <a:gd name="T68" fmla="*/ 1474 w 1728"/>
                <a:gd name="T69" fmla="*/ 64 h 432"/>
                <a:gd name="T70" fmla="*/ 1580 w 1728"/>
                <a:gd name="T71" fmla="*/ 96 h 432"/>
                <a:gd name="T72" fmla="*/ 1660 w 1728"/>
                <a:gd name="T73" fmla="*/ 132 h 432"/>
                <a:gd name="T74" fmla="*/ 1690 w 1728"/>
                <a:gd name="T75" fmla="*/ 152 h 432"/>
                <a:gd name="T76" fmla="*/ 1710 w 1728"/>
                <a:gd name="T77" fmla="*/ 172 h 432"/>
                <a:gd name="T78" fmla="*/ 1724 w 1728"/>
                <a:gd name="T79" fmla="*/ 194 h 432"/>
                <a:gd name="T80" fmla="*/ 1728 w 1728"/>
                <a:gd name="T81" fmla="*/ 216 h 432"/>
                <a:gd name="T82" fmla="*/ 0 w 1728"/>
                <a:gd name="T83" fmla="*/ 0 h 432"/>
                <a:gd name="T84" fmla="*/ 1728 w 1728"/>
                <a:gd name="T85" fmla="*/ 43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5104" name="Oval 7"/>
          <p:cNvSpPr>
            <a:spLocks noChangeArrowheads="1"/>
          </p:cNvSpPr>
          <p:nvPr/>
        </p:nvSpPr>
        <p:spPr bwMode="auto">
          <a:xfrm>
            <a:off x="1489403" y="2833454"/>
            <a:ext cx="2831378" cy="689457"/>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91414" tIns="45707" rIns="91414" bIns="45707" anchor="ctr"/>
          <a:lstStyle/>
          <a:p>
            <a:pPr algn="l" defTabSz="913615"/>
            <a:endParaRPr lang="zh-CN" altLang="en-US" sz="1800">
              <a:ea typeface="微软雅黑" pitchFamily="34" charset="-122"/>
            </a:endParaRPr>
          </a:p>
        </p:txBody>
      </p:sp>
      <p:grpSp>
        <p:nvGrpSpPr>
          <p:cNvPr id="285105" name="Group 433"/>
          <p:cNvGrpSpPr>
            <a:grpSpLocks/>
          </p:cNvGrpSpPr>
          <p:nvPr/>
        </p:nvGrpSpPr>
        <p:grpSpPr bwMode="auto">
          <a:xfrm>
            <a:off x="1680933" y="2191894"/>
            <a:ext cx="2484858" cy="1029773"/>
            <a:chOff x="0" y="0"/>
            <a:chExt cx="1728" cy="936"/>
          </a:xfrm>
        </p:grpSpPr>
        <p:sp>
          <p:nvSpPr>
            <p:cNvPr id="285106" name="Freeform 9"/>
            <p:cNvSpPr>
              <a:spLocks/>
            </p:cNvSpPr>
            <p:nvPr/>
          </p:nvSpPr>
          <p:spPr bwMode="auto">
            <a:xfrm>
              <a:off x="0" y="0"/>
              <a:ext cx="1728" cy="936"/>
            </a:xfrm>
            <a:custGeom>
              <a:avLst/>
              <a:gdLst>
                <a:gd name="T0" fmla="*/ 1728 w 1728"/>
                <a:gd name="T1" fmla="*/ 720 h 936"/>
                <a:gd name="T2" fmla="*/ 1724 w 1728"/>
                <a:gd name="T3" fmla="*/ 742 h 936"/>
                <a:gd name="T4" fmla="*/ 1710 w 1728"/>
                <a:gd name="T5" fmla="*/ 764 h 936"/>
                <a:gd name="T6" fmla="*/ 1690 w 1728"/>
                <a:gd name="T7" fmla="*/ 784 h 936"/>
                <a:gd name="T8" fmla="*/ 1660 w 1728"/>
                <a:gd name="T9" fmla="*/ 804 h 936"/>
                <a:gd name="T10" fmla="*/ 1580 w 1728"/>
                <a:gd name="T11" fmla="*/ 840 h 936"/>
                <a:gd name="T12" fmla="*/ 1474 w 1728"/>
                <a:gd name="T13" fmla="*/ 872 h 936"/>
                <a:gd name="T14" fmla="*/ 1348 w 1728"/>
                <a:gd name="T15" fmla="*/ 900 h 936"/>
                <a:gd name="T16" fmla="*/ 1200 w 1728"/>
                <a:gd name="T17" fmla="*/ 920 h 936"/>
                <a:gd name="T18" fmla="*/ 1038 w 1728"/>
                <a:gd name="T19" fmla="*/ 932 h 936"/>
                <a:gd name="T20" fmla="*/ 864 w 1728"/>
                <a:gd name="T21" fmla="*/ 936 h 936"/>
                <a:gd name="T22" fmla="*/ 690 w 1728"/>
                <a:gd name="T23" fmla="*/ 932 h 936"/>
                <a:gd name="T24" fmla="*/ 528 w 1728"/>
                <a:gd name="T25" fmla="*/ 920 h 936"/>
                <a:gd name="T26" fmla="*/ 380 w 1728"/>
                <a:gd name="T27" fmla="*/ 900 h 936"/>
                <a:gd name="T28" fmla="*/ 254 w 1728"/>
                <a:gd name="T29" fmla="*/ 872 h 936"/>
                <a:gd name="T30" fmla="*/ 148 w 1728"/>
                <a:gd name="T31" fmla="*/ 840 h 936"/>
                <a:gd name="T32" fmla="*/ 68 w 1728"/>
                <a:gd name="T33" fmla="*/ 804 h 936"/>
                <a:gd name="T34" fmla="*/ 38 w 1728"/>
                <a:gd name="T35" fmla="*/ 784 h 936"/>
                <a:gd name="T36" fmla="*/ 18 w 1728"/>
                <a:gd name="T37" fmla="*/ 764 h 936"/>
                <a:gd name="T38" fmla="*/ 4 w 1728"/>
                <a:gd name="T39" fmla="*/ 742 h 936"/>
                <a:gd name="T40" fmla="*/ 0 w 1728"/>
                <a:gd name="T41" fmla="*/ 720 h 936"/>
                <a:gd name="T42" fmla="*/ 288 w 1728"/>
                <a:gd name="T43" fmla="*/ 136 h 936"/>
                <a:gd name="T44" fmla="*/ 294 w 1728"/>
                <a:gd name="T45" fmla="*/ 122 h 936"/>
                <a:gd name="T46" fmla="*/ 314 w 1728"/>
                <a:gd name="T47" fmla="*/ 102 h 936"/>
                <a:gd name="T48" fmla="*/ 358 w 1728"/>
                <a:gd name="T49" fmla="*/ 76 h 936"/>
                <a:gd name="T50" fmla="*/ 420 w 1728"/>
                <a:gd name="T51" fmla="*/ 52 h 936"/>
                <a:gd name="T52" fmla="*/ 498 w 1728"/>
                <a:gd name="T53" fmla="*/ 32 h 936"/>
                <a:gd name="T54" fmla="*/ 590 w 1728"/>
                <a:gd name="T55" fmla="*/ 18 h 936"/>
                <a:gd name="T56" fmla="*/ 692 w 1728"/>
                <a:gd name="T57" fmla="*/ 6 h 936"/>
                <a:gd name="T58" fmla="*/ 806 w 1728"/>
                <a:gd name="T59" fmla="*/ 0 h 936"/>
                <a:gd name="T60" fmla="*/ 922 w 1728"/>
                <a:gd name="T61" fmla="*/ 0 h 936"/>
                <a:gd name="T62" fmla="*/ 1036 w 1728"/>
                <a:gd name="T63" fmla="*/ 6 h 936"/>
                <a:gd name="T64" fmla="*/ 1138 w 1728"/>
                <a:gd name="T65" fmla="*/ 18 h 936"/>
                <a:gd name="T66" fmla="*/ 1230 w 1728"/>
                <a:gd name="T67" fmla="*/ 32 h 936"/>
                <a:gd name="T68" fmla="*/ 1308 w 1728"/>
                <a:gd name="T69" fmla="*/ 52 h 936"/>
                <a:gd name="T70" fmla="*/ 1370 w 1728"/>
                <a:gd name="T71" fmla="*/ 76 h 936"/>
                <a:gd name="T72" fmla="*/ 1414 w 1728"/>
                <a:gd name="T73" fmla="*/ 102 h 936"/>
                <a:gd name="T74" fmla="*/ 1434 w 1728"/>
                <a:gd name="T75" fmla="*/ 122 h 936"/>
                <a:gd name="T76" fmla="*/ 1440 w 1728"/>
                <a:gd name="T77" fmla="*/ 136 h 936"/>
                <a:gd name="T78" fmla="*/ 0 w 1728"/>
                <a:gd name="T79" fmla="*/ 0 h 936"/>
                <a:gd name="T80" fmla="*/ 1728 w 1728"/>
                <a:gd name="T81" fmla="*/ 9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gradFill rotWithShape="1">
              <a:gsLst>
                <a:gs pos="0">
                  <a:srgbClr val="EAEAEA"/>
                </a:gs>
                <a:gs pos="100000">
                  <a:srgbClr val="76767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285107" name="Freeform 10"/>
            <p:cNvSpPr>
              <a:spLocks/>
            </p:cNvSpPr>
            <p:nvPr/>
          </p:nvSpPr>
          <p:spPr bwMode="auto">
            <a:xfrm>
              <a:off x="288" y="0"/>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460 w 1152"/>
                <a:gd name="T21" fmla="*/ 286 h 288"/>
                <a:gd name="T22" fmla="*/ 352 w 1152"/>
                <a:gd name="T23" fmla="*/ 276 h 288"/>
                <a:gd name="T24" fmla="*/ 254 w 1152"/>
                <a:gd name="T25" fmla="*/ 264 h 288"/>
                <a:gd name="T26" fmla="*/ 168 w 1152"/>
                <a:gd name="T27" fmla="*/ 246 h 288"/>
                <a:gd name="T28" fmla="*/ 98 w 1152"/>
                <a:gd name="T29" fmla="*/ 224 h 288"/>
                <a:gd name="T30" fmla="*/ 46 w 1152"/>
                <a:gd name="T31" fmla="*/ 200 h 288"/>
                <a:gd name="T32" fmla="*/ 12 w 1152"/>
                <a:gd name="T33" fmla="*/ 174 h 288"/>
                <a:gd name="T34" fmla="*/ 2 w 1152"/>
                <a:gd name="T35" fmla="*/ 158 h 288"/>
                <a:gd name="T36" fmla="*/ 0 w 1152"/>
                <a:gd name="T37" fmla="*/ 144 h 288"/>
                <a:gd name="T38" fmla="*/ 2 w 1152"/>
                <a:gd name="T39" fmla="*/ 130 h 288"/>
                <a:gd name="T40" fmla="*/ 12 w 1152"/>
                <a:gd name="T41" fmla="*/ 114 h 288"/>
                <a:gd name="T42" fmla="*/ 46 w 1152"/>
                <a:gd name="T43" fmla="*/ 88 h 288"/>
                <a:gd name="T44" fmla="*/ 98 w 1152"/>
                <a:gd name="T45" fmla="*/ 64 h 288"/>
                <a:gd name="T46" fmla="*/ 168 w 1152"/>
                <a:gd name="T47" fmla="*/ 42 h 288"/>
                <a:gd name="T48" fmla="*/ 254 w 1152"/>
                <a:gd name="T49" fmla="*/ 24 h 288"/>
                <a:gd name="T50" fmla="*/ 352 w 1152"/>
                <a:gd name="T51" fmla="*/ 12 h 288"/>
                <a:gd name="T52" fmla="*/ 460 w 1152"/>
                <a:gd name="T53" fmla="*/ 2 h 288"/>
                <a:gd name="T54" fmla="*/ 576 w 1152"/>
                <a:gd name="T55" fmla="*/ 0 h 288"/>
                <a:gd name="T56" fmla="*/ 692 w 1152"/>
                <a:gd name="T57" fmla="*/ 2 h 288"/>
                <a:gd name="T58" fmla="*/ 800 w 1152"/>
                <a:gd name="T59" fmla="*/ 12 h 288"/>
                <a:gd name="T60" fmla="*/ 898 w 1152"/>
                <a:gd name="T61" fmla="*/ 24 h 288"/>
                <a:gd name="T62" fmla="*/ 984 w 1152"/>
                <a:gd name="T63" fmla="*/ 42 h 288"/>
                <a:gd name="T64" fmla="*/ 1054 w 1152"/>
                <a:gd name="T65" fmla="*/ 64 h 288"/>
                <a:gd name="T66" fmla="*/ 1106 w 1152"/>
                <a:gd name="T67" fmla="*/ 88 h 288"/>
                <a:gd name="T68" fmla="*/ 1140 w 1152"/>
                <a:gd name="T69" fmla="*/ 114 h 288"/>
                <a:gd name="T70" fmla="*/ 1150 w 1152"/>
                <a:gd name="T71" fmla="*/ 130 h 288"/>
                <a:gd name="T72" fmla="*/ 1152 w 1152"/>
                <a:gd name="T73" fmla="*/ 144 h 288"/>
                <a:gd name="T74" fmla="*/ 0 w 1152"/>
                <a:gd name="T75" fmla="*/ 0 h 288"/>
                <a:gd name="T76" fmla="*/ 1152 w 1152"/>
                <a:gd name="T7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T74" t="T75" r="T76" b="T77"/>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5108" name="Oval 11"/>
          <p:cNvSpPr>
            <a:spLocks noChangeArrowheads="1"/>
          </p:cNvSpPr>
          <p:nvPr/>
        </p:nvSpPr>
        <p:spPr bwMode="auto">
          <a:xfrm>
            <a:off x="1949329" y="2067111"/>
            <a:ext cx="1911526" cy="46636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91414" tIns="45707" rIns="91414" bIns="45707" anchor="ctr"/>
          <a:lstStyle/>
          <a:p>
            <a:pPr algn="l" defTabSz="913615"/>
            <a:endParaRPr lang="zh-CN" altLang="en-US" sz="1800">
              <a:ea typeface="微软雅黑" pitchFamily="34" charset="-122"/>
            </a:endParaRPr>
          </a:p>
        </p:txBody>
      </p:sp>
      <p:sp>
        <p:nvSpPr>
          <p:cNvPr id="285109" name="Freeform 12"/>
          <p:cNvSpPr>
            <a:spLocks/>
          </p:cNvSpPr>
          <p:nvPr/>
        </p:nvSpPr>
        <p:spPr bwMode="auto">
          <a:xfrm>
            <a:off x="2207642" y="1202453"/>
            <a:ext cx="1431440" cy="1099098"/>
          </a:xfrm>
          <a:custGeom>
            <a:avLst/>
            <a:gdLst>
              <a:gd name="T0" fmla="*/ 576 w 576"/>
              <a:gd name="T1" fmla="*/ 576 h 648"/>
              <a:gd name="T2" fmla="*/ 576 w 576"/>
              <a:gd name="T3" fmla="*/ 576 h 648"/>
              <a:gd name="T4" fmla="*/ 574 w 576"/>
              <a:gd name="T5" fmla="*/ 584 h 648"/>
              <a:gd name="T6" fmla="*/ 570 w 576"/>
              <a:gd name="T7" fmla="*/ 590 h 648"/>
              <a:gd name="T8" fmla="*/ 564 w 576"/>
              <a:gd name="T9" fmla="*/ 598 h 648"/>
              <a:gd name="T10" fmla="*/ 554 w 576"/>
              <a:gd name="T11" fmla="*/ 604 h 648"/>
              <a:gd name="T12" fmla="*/ 542 w 576"/>
              <a:gd name="T13" fmla="*/ 610 h 648"/>
              <a:gd name="T14" fmla="*/ 526 w 576"/>
              <a:gd name="T15" fmla="*/ 616 h 648"/>
              <a:gd name="T16" fmla="*/ 492 w 576"/>
              <a:gd name="T17" fmla="*/ 626 h 648"/>
              <a:gd name="T18" fmla="*/ 450 w 576"/>
              <a:gd name="T19" fmla="*/ 636 h 648"/>
              <a:gd name="T20" fmla="*/ 400 w 576"/>
              <a:gd name="T21" fmla="*/ 642 h 648"/>
              <a:gd name="T22" fmla="*/ 346 w 576"/>
              <a:gd name="T23" fmla="*/ 646 h 648"/>
              <a:gd name="T24" fmla="*/ 288 w 576"/>
              <a:gd name="T25" fmla="*/ 648 h 648"/>
              <a:gd name="T26" fmla="*/ 230 w 576"/>
              <a:gd name="T27" fmla="*/ 646 h 648"/>
              <a:gd name="T28" fmla="*/ 176 w 576"/>
              <a:gd name="T29" fmla="*/ 642 h 648"/>
              <a:gd name="T30" fmla="*/ 126 w 576"/>
              <a:gd name="T31" fmla="*/ 636 h 648"/>
              <a:gd name="T32" fmla="*/ 84 w 576"/>
              <a:gd name="T33" fmla="*/ 626 h 648"/>
              <a:gd name="T34" fmla="*/ 50 w 576"/>
              <a:gd name="T35" fmla="*/ 616 h 648"/>
              <a:gd name="T36" fmla="*/ 34 w 576"/>
              <a:gd name="T37" fmla="*/ 610 h 648"/>
              <a:gd name="T38" fmla="*/ 22 w 576"/>
              <a:gd name="T39" fmla="*/ 604 h 648"/>
              <a:gd name="T40" fmla="*/ 12 w 576"/>
              <a:gd name="T41" fmla="*/ 598 h 648"/>
              <a:gd name="T42" fmla="*/ 6 w 576"/>
              <a:gd name="T43" fmla="*/ 590 h 648"/>
              <a:gd name="T44" fmla="*/ 2 w 576"/>
              <a:gd name="T45" fmla="*/ 584 h 648"/>
              <a:gd name="T46" fmla="*/ 0 w 576"/>
              <a:gd name="T47" fmla="*/ 576 h 648"/>
              <a:gd name="T48" fmla="*/ 288 w 576"/>
              <a:gd name="T49" fmla="*/ 0 h 648"/>
              <a:gd name="T50" fmla="*/ 576 w 576"/>
              <a:gd name="T51" fmla="*/ 576 h 648"/>
              <a:gd name="T52" fmla="*/ 0 w 576"/>
              <a:gd name="T53" fmla="*/ 0 h 648"/>
              <a:gd name="T54" fmla="*/ 576 w 576"/>
              <a:gd name="T55" fmla="*/ 648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T52" t="T53" r="T54" b="T55"/>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gradFill rotWithShape="1">
            <a:gsLst>
              <a:gs pos="0">
                <a:srgbClr val="0875F8"/>
              </a:gs>
              <a:gs pos="100000">
                <a:srgbClr val="0E58C4"/>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72585" tIns="36293" rIns="72585" bIns="36293" anchor="ctr"/>
          <a:lstStyle/>
          <a:p>
            <a:endParaRPr lang="zh-CN" altLang="en-US"/>
          </a:p>
        </p:txBody>
      </p:sp>
      <p:sp>
        <p:nvSpPr>
          <p:cNvPr id="285110" name="Text Box 13"/>
          <p:cNvSpPr txBox="1">
            <a:spLocks noChangeArrowheads="1"/>
          </p:cNvSpPr>
          <p:nvPr/>
        </p:nvSpPr>
        <p:spPr bwMode="auto">
          <a:xfrm>
            <a:off x="2395486" y="1895692"/>
            <a:ext cx="1005351" cy="33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spAutoFit/>
          </a:bodyPr>
          <a:lstStyle>
            <a:lvl1pPr defTabSz="1150938" eaLnBrk="0" hangingPunct="0">
              <a:defRPr>
                <a:solidFill>
                  <a:schemeClr val="tx1"/>
                </a:solidFill>
                <a:latin typeface="Arial" pitchFamily="34" charset="0"/>
              </a:defRPr>
            </a:lvl1pPr>
            <a:lvl2pPr marL="935038" indent="-358775" defTabSz="1150938" eaLnBrk="0" hangingPunct="0">
              <a:defRPr>
                <a:solidFill>
                  <a:schemeClr val="tx1"/>
                </a:solidFill>
                <a:latin typeface="Arial" pitchFamily="34" charset="0"/>
              </a:defRPr>
            </a:lvl2pPr>
            <a:lvl3pPr marL="1439863" indent="-288925" defTabSz="1150938" eaLnBrk="0" hangingPunct="0">
              <a:defRPr>
                <a:solidFill>
                  <a:schemeClr val="tx1"/>
                </a:solidFill>
                <a:latin typeface="Arial" pitchFamily="34" charset="0"/>
              </a:defRPr>
            </a:lvl3pPr>
            <a:lvl4pPr marL="2014538" indent="-287338" defTabSz="1150938" eaLnBrk="0" hangingPunct="0">
              <a:defRPr>
                <a:solidFill>
                  <a:schemeClr val="tx1"/>
                </a:solidFill>
                <a:latin typeface="Arial" pitchFamily="34" charset="0"/>
              </a:defRPr>
            </a:lvl4pPr>
            <a:lvl5pPr marL="2590800" indent="-287338" defTabSz="1150938" eaLnBrk="0" hangingPunct="0">
              <a:defRPr>
                <a:solidFill>
                  <a:schemeClr val="tx1"/>
                </a:solidFill>
                <a:latin typeface="Arial" pitchFamily="34" charset="0"/>
              </a:defRPr>
            </a:lvl5pPr>
            <a:lvl6pPr marL="3048000" indent="-287338" algn="ctr" defTabSz="1150938" eaLnBrk="0" fontAlgn="base" hangingPunct="0">
              <a:spcBef>
                <a:spcPct val="0"/>
              </a:spcBef>
              <a:spcAft>
                <a:spcPct val="0"/>
              </a:spcAft>
              <a:defRPr>
                <a:solidFill>
                  <a:schemeClr val="tx1"/>
                </a:solidFill>
                <a:latin typeface="Arial" pitchFamily="34" charset="0"/>
              </a:defRPr>
            </a:lvl6pPr>
            <a:lvl7pPr marL="3505200" indent="-287338" algn="ctr" defTabSz="1150938" eaLnBrk="0" fontAlgn="base" hangingPunct="0">
              <a:spcBef>
                <a:spcPct val="0"/>
              </a:spcBef>
              <a:spcAft>
                <a:spcPct val="0"/>
              </a:spcAft>
              <a:defRPr>
                <a:solidFill>
                  <a:schemeClr val="tx1"/>
                </a:solidFill>
                <a:latin typeface="Arial" pitchFamily="34" charset="0"/>
              </a:defRPr>
            </a:lvl7pPr>
            <a:lvl8pPr marL="3962400" indent="-287338" algn="ctr" defTabSz="1150938" eaLnBrk="0" fontAlgn="base" hangingPunct="0">
              <a:spcBef>
                <a:spcPct val="0"/>
              </a:spcBef>
              <a:spcAft>
                <a:spcPct val="0"/>
              </a:spcAft>
              <a:defRPr>
                <a:solidFill>
                  <a:schemeClr val="tx1"/>
                </a:solidFill>
                <a:latin typeface="Arial" pitchFamily="34" charset="0"/>
              </a:defRPr>
            </a:lvl8pPr>
            <a:lvl9pPr marL="4419600" indent="-287338" algn="ctr" defTabSz="1150938" eaLnBrk="0" fontAlgn="base" hangingPunct="0">
              <a:spcBef>
                <a:spcPct val="0"/>
              </a:spcBef>
              <a:spcAft>
                <a:spcPct val="0"/>
              </a:spcAft>
              <a:defRPr>
                <a:solidFill>
                  <a:schemeClr val="tx1"/>
                </a:solidFill>
                <a:latin typeface="Arial" pitchFamily="34" charset="0"/>
              </a:defRPr>
            </a:lvl9pPr>
          </a:lstStyle>
          <a:p>
            <a:pPr eaLnBrk="1" latinLnBrk="1" hangingPunct="1"/>
            <a:r>
              <a:rPr lang="zh-CN" altLang="en-US" sz="1600" b="1">
                <a:solidFill>
                  <a:srgbClr val="FFFFFF"/>
                </a:solidFill>
                <a:ea typeface="微软雅黑" pitchFamily="34" charset="-122"/>
              </a:rPr>
              <a:t>添加文字</a:t>
            </a:r>
          </a:p>
        </p:txBody>
      </p:sp>
      <p:sp>
        <p:nvSpPr>
          <p:cNvPr id="285111" name="Text Box 14"/>
          <p:cNvSpPr txBox="1">
            <a:spLocks noChangeArrowheads="1"/>
          </p:cNvSpPr>
          <p:nvPr/>
        </p:nvSpPr>
        <p:spPr bwMode="auto">
          <a:xfrm>
            <a:off x="2132039" y="2723797"/>
            <a:ext cx="1575087" cy="36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spAutoFit/>
          </a:bodyPr>
          <a:lstStyle>
            <a:lvl1pPr defTabSz="1150938" eaLnBrk="0" hangingPunct="0">
              <a:defRPr>
                <a:solidFill>
                  <a:schemeClr val="tx1"/>
                </a:solidFill>
                <a:latin typeface="Arial" pitchFamily="34" charset="0"/>
              </a:defRPr>
            </a:lvl1pPr>
            <a:lvl2pPr marL="935038" indent="-358775" defTabSz="1150938" eaLnBrk="0" hangingPunct="0">
              <a:defRPr>
                <a:solidFill>
                  <a:schemeClr val="tx1"/>
                </a:solidFill>
                <a:latin typeface="Arial" pitchFamily="34" charset="0"/>
              </a:defRPr>
            </a:lvl2pPr>
            <a:lvl3pPr marL="1439863" indent="-288925" defTabSz="1150938" eaLnBrk="0" hangingPunct="0">
              <a:defRPr>
                <a:solidFill>
                  <a:schemeClr val="tx1"/>
                </a:solidFill>
                <a:latin typeface="Arial" pitchFamily="34" charset="0"/>
              </a:defRPr>
            </a:lvl3pPr>
            <a:lvl4pPr marL="2014538" indent="-287338" defTabSz="1150938" eaLnBrk="0" hangingPunct="0">
              <a:defRPr>
                <a:solidFill>
                  <a:schemeClr val="tx1"/>
                </a:solidFill>
                <a:latin typeface="Arial" pitchFamily="34" charset="0"/>
              </a:defRPr>
            </a:lvl4pPr>
            <a:lvl5pPr marL="2590800" indent="-287338" defTabSz="1150938" eaLnBrk="0" hangingPunct="0">
              <a:defRPr>
                <a:solidFill>
                  <a:schemeClr val="tx1"/>
                </a:solidFill>
                <a:latin typeface="Arial" pitchFamily="34" charset="0"/>
              </a:defRPr>
            </a:lvl5pPr>
            <a:lvl6pPr marL="3048000" indent="-287338" algn="ctr" defTabSz="1150938" eaLnBrk="0" fontAlgn="base" hangingPunct="0">
              <a:spcBef>
                <a:spcPct val="0"/>
              </a:spcBef>
              <a:spcAft>
                <a:spcPct val="0"/>
              </a:spcAft>
              <a:defRPr>
                <a:solidFill>
                  <a:schemeClr val="tx1"/>
                </a:solidFill>
                <a:latin typeface="Arial" pitchFamily="34" charset="0"/>
              </a:defRPr>
            </a:lvl6pPr>
            <a:lvl7pPr marL="3505200" indent="-287338" algn="ctr" defTabSz="1150938" eaLnBrk="0" fontAlgn="base" hangingPunct="0">
              <a:spcBef>
                <a:spcPct val="0"/>
              </a:spcBef>
              <a:spcAft>
                <a:spcPct val="0"/>
              </a:spcAft>
              <a:defRPr>
                <a:solidFill>
                  <a:schemeClr val="tx1"/>
                </a:solidFill>
                <a:latin typeface="Arial" pitchFamily="34" charset="0"/>
              </a:defRPr>
            </a:lvl7pPr>
            <a:lvl8pPr marL="3962400" indent="-287338" algn="ctr" defTabSz="1150938" eaLnBrk="0" fontAlgn="base" hangingPunct="0">
              <a:spcBef>
                <a:spcPct val="0"/>
              </a:spcBef>
              <a:spcAft>
                <a:spcPct val="0"/>
              </a:spcAft>
              <a:defRPr>
                <a:solidFill>
                  <a:schemeClr val="tx1"/>
                </a:solidFill>
                <a:latin typeface="Arial" pitchFamily="34" charset="0"/>
              </a:defRPr>
            </a:lvl8pPr>
            <a:lvl9pPr marL="4419600" indent="-287338" algn="ctr" defTabSz="1150938" eaLnBrk="0" fontAlgn="base" hangingPunct="0">
              <a:spcBef>
                <a:spcPct val="0"/>
              </a:spcBef>
              <a:spcAft>
                <a:spcPct val="0"/>
              </a:spcAft>
              <a:defRPr>
                <a:solidFill>
                  <a:schemeClr val="tx1"/>
                </a:solidFill>
                <a:latin typeface="Arial" pitchFamily="34" charset="0"/>
              </a:defRPr>
            </a:lvl9pPr>
          </a:lstStyle>
          <a:p>
            <a:pPr eaLnBrk="1" latinLnBrk="1" hangingPunct="1"/>
            <a:r>
              <a:rPr lang="zh-CN" altLang="en-US" sz="1800" b="1">
                <a:solidFill>
                  <a:srgbClr val="000000"/>
                </a:solidFill>
                <a:ea typeface="微软雅黑" pitchFamily="34" charset="-122"/>
              </a:rPr>
              <a:t>单击添加文字</a:t>
            </a:r>
          </a:p>
        </p:txBody>
      </p:sp>
      <p:sp>
        <p:nvSpPr>
          <p:cNvPr id="285112" name="Text Box 15"/>
          <p:cNvSpPr txBox="1">
            <a:spLocks noChangeArrowheads="1"/>
          </p:cNvSpPr>
          <p:nvPr/>
        </p:nvSpPr>
        <p:spPr bwMode="auto">
          <a:xfrm>
            <a:off x="2130779" y="3720799"/>
            <a:ext cx="1575087" cy="369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4" tIns="45707" rIns="91414" bIns="45707">
            <a:spAutoFit/>
          </a:bodyPr>
          <a:lstStyle>
            <a:lvl1pPr defTabSz="1150938" eaLnBrk="0" hangingPunct="0">
              <a:defRPr>
                <a:solidFill>
                  <a:schemeClr val="tx1"/>
                </a:solidFill>
                <a:latin typeface="Arial" pitchFamily="34" charset="0"/>
              </a:defRPr>
            </a:lvl1pPr>
            <a:lvl2pPr marL="935038" indent="-358775" defTabSz="1150938" eaLnBrk="0" hangingPunct="0">
              <a:defRPr>
                <a:solidFill>
                  <a:schemeClr val="tx1"/>
                </a:solidFill>
                <a:latin typeface="Arial" pitchFamily="34" charset="0"/>
              </a:defRPr>
            </a:lvl2pPr>
            <a:lvl3pPr marL="1439863" indent="-288925" defTabSz="1150938" eaLnBrk="0" hangingPunct="0">
              <a:defRPr>
                <a:solidFill>
                  <a:schemeClr val="tx1"/>
                </a:solidFill>
                <a:latin typeface="Arial" pitchFamily="34" charset="0"/>
              </a:defRPr>
            </a:lvl3pPr>
            <a:lvl4pPr marL="2014538" indent="-287338" defTabSz="1150938" eaLnBrk="0" hangingPunct="0">
              <a:defRPr>
                <a:solidFill>
                  <a:schemeClr val="tx1"/>
                </a:solidFill>
                <a:latin typeface="Arial" pitchFamily="34" charset="0"/>
              </a:defRPr>
            </a:lvl4pPr>
            <a:lvl5pPr marL="2590800" indent="-287338" defTabSz="1150938" eaLnBrk="0" hangingPunct="0">
              <a:defRPr>
                <a:solidFill>
                  <a:schemeClr val="tx1"/>
                </a:solidFill>
                <a:latin typeface="Arial" pitchFamily="34" charset="0"/>
              </a:defRPr>
            </a:lvl5pPr>
            <a:lvl6pPr marL="3048000" indent="-287338" algn="ctr" defTabSz="1150938" eaLnBrk="0" fontAlgn="base" hangingPunct="0">
              <a:spcBef>
                <a:spcPct val="0"/>
              </a:spcBef>
              <a:spcAft>
                <a:spcPct val="0"/>
              </a:spcAft>
              <a:defRPr>
                <a:solidFill>
                  <a:schemeClr val="tx1"/>
                </a:solidFill>
                <a:latin typeface="Arial" pitchFamily="34" charset="0"/>
              </a:defRPr>
            </a:lvl6pPr>
            <a:lvl7pPr marL="3505200" indent="-287338" algn="ctr" defTabSz="1150938" eaLnBrk="0" fontAlgn="base" hangingPunct="0">
              <a:spcBef>
                <a:spcPct val="0"/>
              </a:spcBef>
              <a:spcAft>
                <a:spcPct val="0"/>
              </a:spcAft>
              <a:defRPr>
                <a:solidFill>
                  <a:schemeClr val="tx1"/>
                </a:solidFill>
                <a:latin typeface="Arial" pitchFamily="34" charset="0"/>
              </a:defRPr>
            </a:lvl7pPr>
            <a:lvl8pPr marL="3962400" indent="-287338" algn="ctr" defTabSz="1150938" eaLnBrk="0" fontAlgn="base" hangingPunct="0">
              <a:spcBef>
                <a:spcPct val="0"/>
              </a:spcBef>
              <a:spcAft>
                <a:spcPct val="0"/>
              </a:spcAft>
              <a:defRPr>
                <a:solidFill>
                  <a:schemeClr val="tx1"/>
                </a:solidFill>
                <a:latin typeface="Arial" pitchFamily="34" charset="0"/>
              </a:defRPr>
            </a:lvl8pPr>
            <a:lvl9pPr marL="4419600" indent="-287338" algn="ctr" defTabSz="1150938" eaLnBrk="0" fontAlgn="base" hangingPunct="0">
              <a:spcBef>
                <a:spcPct val="0"/>
              </a:spcBef>
              <a:spcAft>
                <a:spcPct val="0"/>
              </a:spcAft>
              <a:defRPr>
                <a:solidFill>
                  <a:schemeClr val="tx1"/>
                </a:solidFill>
                <a:latin typeface="Arial" pitchFamily="34" charset="0"/>
              </a:defRPr>
            </a:lvl9pPr>
          </a:lstStyle>
          <a:p>
            <a:pPr eaLnBrk="1" latinLnBrk="1" hangingPunct="1"/>
            <a:r>
              <a:rPr lang="zh-CN" altLang="en-US" sz="1800" b="1">
                <a:solidFill>
                  <a:srgbClr val="000000"/>
                </a:solidFill>
                <a:ea typeface="微软雅黑" pitchFamily="34" charset="-122"/>
              </a:rPr>
              <a:t>单击添加文字</a:t>
            </a:r>
          </a:p>
        </p:txBody>
      </p:sp>
      <p:sp>
        <p:nvSpPr>
          <p:cNvPr id="285113" name="Rectangle 16"/>
          <p:cNvSpPr>
            <a:spLocks noChangeArrowheads="1"/>
          </p:cNvSpPr>
          <p:nvPr/>
        </p:nvSpPr>
        <p:spPr bwMode="auto">
          <a:xfrm>
            <a:off x="5714418" y="1344883"/>
            <a:ext cx="2161020" cy="99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r" defTabSz="913615" latinLnBrk="1">
              <a:lnSpc>
                <a:spcPct val="140000"/>
              </a:lnSpc>
            </a:pPr>
            <a:r>
              <a:rPr lang="zh-CN" altLang="en-US" sz="1600" b="1">
                <a:solidFill>
                  <a:srgbClr val="0875F8"/>
                </a:solidFill>
                <a:ea typeface="微软雅黑" pitchFamily="34" charset="-122"/>
              </a:rPr>
              <a:t>单击此处添加文字</a:t>
            </a:r>
          </a:p>
          <a:p>
            <a:pPr algn="r" defTabSz="913615" latinLnBrk="1">
              <a:lnSpc>
                <a:spcPct val="140000"/>
              </a:lnSpc>
            </a:pPr>
            <a:r>
              <a:rPr lang="zh-CN" altLang="en-US" sz="1400" b="1">
                <a:solidFill>
                  <a:srgbClr val="0875F8"/>
                </a:solidFill>
                <a:ea typeface="微软雅黑" pitchFamily="34" charset="-122"/>
              </a:rPr>
              <a:t>单击此处添加文字内容  </a:t>
            </a:r>
          </a:p>
          <a:p>
            <a:pPr algn="r" defTabSz="913615" latinLnBrk="1">
              <a:lnSpc>
                <a:spcPct val="120000"/>
              </a:lnSpc>
            </a:pPr>
            <a:r>
              <a:rPr lang="zh-CN" altLang="en-US" sz="1400" b="1">
                <a:solidFill>
                  <a:srgbClr val="0875F8"/>
                </a:solidFill>
                <a:ea typeface="微软雅黑" pitchFamily="34" charset="-122"/>
              </a:rPr>
              <a:t>单击此处添加文字内容</a:t>
            </a:r>
          </a:p>
        </p:txBody>
      </p:sp>
      <p:sp>
        <p:nvSpPr>
          <p:cNvPr id="285114" name="Rectangle 17"/>
          <p:cNvSpPr>
            <a:spLocks noChangeArrowheads="1"/>
          </p:cNvSpPr>
          <p:nvPr/>
        </p:nvSpPr>
        <p:spPr bwMode="auto">
          <a:xfrm>
            <a:off x="5714418" y="3264522"/>
            <a:ext cx="2161020" cy="82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r" defTabSz="913615" latinLnBrk="1">
              <a:lnSpc>
                <a:spcPct val="120000"/>
              </a:lnSpc>
            </a:pPr>
            <a:r>
              <a:rPr lang="zh-CN" altLang="en-US" sz="1400" b="1">
                <a:solidFill>
                  <a:srgbClr val="000000"/>
                </a:solidFill>
                <a:ea typeface="微软雅黑" pitchFamily="34" charset="-122"/>
              </a:rPr>
              <a:t>单击此处添加文字</a:t>
            </a:r>
          </a:p>
          <a:p>
            <a:pPr algn="r" defTabSz="913615" latinLnBrk="1">
              <a:lnSpc>
                <a:spcPct val="140000"/>
              </a:lnSpc>
            </a:pPr>
            <a:r>
              <a:rPr lang="zh-CN" altLang="en-US" sz="1200" b="1">
                <a:solidFill>
                  <a:srgbClr val="000000"/>
                </a:solidFill>
                <a:ea typeface="微软雅黑" pitchFamily="34" charset="-122"/>
              </a:rPr>
              <a:t>单击此处添加文字内容  </a:t>
            </a:r>
          </a:p>
          <a:p>
            <a:pPr algn="r" defTabSz="913615" latinLnBrk="1">
              <a:lnSpc>
                <a:spcPct val="120000"/>
              </a:lnSpc>
            </a:pPr>
            <a:r>
              <a:rPr lang="zh-CN" altLang="en-US" sz="1200" b="1">
                <a:solidFill>
                  <a:srgbClr val="000000"/>
                </a:solidFill>
                <a:ea typeface="微软雅黑" pitchFamily="34" charset="-122"/>
              </a:rPr>
              <a:t>单击此处添加文字内容  </a:t>
            </a:r>
          </a:p>
        </p:txBody>
      </p:sp>
      <p:sp>
        <p:nvSpPr>
          <p:cNvPr id="285115" name="Rectangle 18"/>
          <p:cNvSpPr>
            <a:spLocks noChangeArrowheads="1"/>
          </p:cNvSpPr>
          <p:nvPr/>
        </p:nvSpPr>
        <p:spPr bwMode="auto">
          <a:xfrm>
            <a:off x="5714418" y="2334323"/>
            <a:ext cx="2161020" cy="82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r" defTabSz="913615" latinLnBrk="1">
              <a:lnSpc>
                <a:spcPct val="120000"/>
              </a:lnSpc>
            </a:pPr>
            <a:r>
              <a:rPr lang="zh-CN" altLang="en-US" sz="1400" b="1">
                <a:solidFill>
                  <a:srgbClr val="000000"/>
                </a:solidFill>
                <a:ea typeface="微软雅黑" pitchFamily="34" charset="-122"/>
              </a:rPr>
              <a:t>单击此处添加文字</a:t>
            </a:r>
          </a:p>
          <a:p>
            <a:pPr algn="r" defTabSz="913615" latinLnBrk="1">
              <a:lnSpc>
                <a:spcPct val="140000"/>
              </a:lnSpc>
            </a:pPr>
            <a:r>
              <a:rPr lang="zh-CN" altLang="en-US" sz="1200" b="1">
                <a:solidFill>
                  <a:srgbClr val="000000"/>
                </a:solidFill>
                <a:ea typeface="微软雅黑" pitchFamily="34" charset="-122"/>
              </a:rPr>
              <a:t>单击此处添加文字内容  </a:t>
            </a:r>
          </a:p>
          <a:p>
            <a:pPr algn="r" defTabSz="913615" latinLnBrk="1">
              <a:lnSpc>
                <a:spcPct val="120000"/>
              </a:lnSpc>
            </a:pPr>
            <a:r>
              <a:rPr lang="zh-CN" altLang="en-US" sz="1200" b="1">
                <a:solidFill>
                  <a:srgbClr val="000000"/>
                </a:solidFill>
                <a:ea typeface="微软雅黑" pitchFamily="34" charset="-122"/>
              </a:rPr>
              <a:t>单击此处添加文字内容  </a:t>
            </a:r>
          </a:p>
        </p:txBody>
      </p:sp>
      <p:grpSp>
        <p:nvGrpSpPr>
          <p:cNvPr id="285116" name="Group 444"/>
          <p:cNvGrpSpPr>
            <a:grpSpLocks/>
          </p:cNvGrpSpPr>
          <p:nvPr/>
        </p:nvGrpSpPr>
        <p:grpSpPr bwMode="auto">
          <a:xfrm>
            <a:off x="3229560" y="1702846"/>
            <a:ext cx="4771885" cy="1876785"/>
            <a:chOff x="0" y="0"/>
            <a:chExt cx="3266" cy="1577"/>
          </a:xfrm>
        </p:grpSpPr>
        <p:sp>
          <p:nvSpPr>
            <p:cNvPr id="285117" name="Line 20"/>
            <p:cNvSpPr>
              <a:spLocks noChangeShapeType="1"/>
            </p:cNvSpPr>
            <p:nvPr/>
          </p:nvSpPr>
          <p:spPr bwMode="auto">
            <a:xfrm flipH="1">
              <a:off x="721" y="1577"/>
              <a:ext cx="2545" cy="0"/>
            </a:xfrm>
            <a:prstGeom prst="line">
              <a:avLst/>
            </a:prstGeom>
            <a:noFill/>
            <a:ln w="25400" cap="rnd">
              <a:solidFill>
                <a:srgbClr val="000000"/>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85118" name="Line 21"/>
            <p:cNvSpPr>
              <a:spLocks noChangeShapeType="1"/>
            </p:cNvSpPr>
            <p:nvPr/>
          </p:nvSpPr>
          <p:spPr bwMode="auto">
            <a:xfrm flipH="1">
              <a:off x="0" y="0"/>
              <a:ext cx="3266" cy="0"/>
            </a:xfrm>
            <a:prstGeom prst="line">
              <a:avLst/>
            </a:prstGeom>
            <a:noFill/>
            <a:ln w="25400" cap="rnd">
              <a:solidFill>
                <a:srgbClr val="0875F8"/>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85119" name="Line 22"/>
            <p:cNvSpPr>
              <a:spLocks noChangeShapeType="1"/>
            </p:cNvSpPr>
            <p:nvPr/>
          </p:nvSpPr>
          <p:spPr bwMode="auto">
            <a:xfrm flipH="1">
              <a:off x="363" y="788"/>
              <a:ext cx="2903" cy="0"/>
            </a:xfrm>
            <a:prstGeom prst="line">
              <a:avLst/>
            </a:prstGeom>
            <a:noFill/>
            <a:ln w="25400" cap="rnd">
              <a:solidFill>
                <a:srgbClr val="000000"/>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85120" name="Group 448"/>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85124" name="Picture 452" descr="1"/>
          <p:cNvPicPr>
            <a:picLocks noChangeAspect="1" noChangeArrowheads="1"/>
          </p:cNvPicPr>
          <p:nvPr/>
        </p:nvPicPr>
        <p:blipFill>
          <a:blip r:embed="rId4"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6"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Line 13"/>
          <p:cNvSpPr>
            <a:spLocks noChangeShapeType="1"/>
          </p:cNvSpPr>
          <p:nvPr/>
        </p:nvSpPr>
        <p:spPr bwMode="auto">
          <a:xfrm>
            <a:off x="611134" y="2833454"/>
            <a:ext cx="8138792" cy="0"/>
          </a:xfrm>
          <a:prstGeom prst="line">
            <a:avLst/>
          </a:prstGeom>
          <a:noFill/>
          <a:ln w="101600">
            <a:solidFill>
              <a:srgbClr val="0070C0"/>
            </a:solidFill>
            <a:round/>
            <a:headEnd/>
            <a:tailEnd type="triangle" w="med" len="med"/>
          </a:ln>
          <a:effectLst/>
          <a:extLst/>
        </p:spPr>
        <p:txBody>
          <a:bodyPr lIns="72585" tIns="36293" rIns="72585" bIns="36293"/>
          <a:lstStyle/>
          <a:p>
            <a:pPr algn="l" fontAlgn="auto">
              <a:spcBef>
                <a:spcPts val="0"/>
              </a:spcBef>
              <a:spcAft>
                <a:spcPts val="0"/>
              </a:spcAft>
              <a:defRPr/>
            </a:pPr>
            <a:endParaRPr lang="zh-CN" altLang="en-US" sz="1400">
              <a:ln>
                <a:solidFill>
                  <a:srgbClr val="FFD347"/>
                </a:solidFill>
              </a:ln>
              <a:latin typeface="微软雅黑" pitchFamily="34" charset="-122"/>
              <a:ea typeface="微软雅黑" pitchFamily="34" charset="-122"/>
              <a:cs typeface="宋体" charset="0"/>
            </a:endParaRPr>
          </a:p>
        </p:txBody>
      </p:sp>
      <p:sp>
        <p:nvSpPr>
          <p:cNvPr id="22" name="AutoShape 2"/>
          <p:cNvSpPr>
            <a:spLocks noChangeArrowheads="1"/>
          </p:cNvSpPr>
          <p:nvPr/>
        </p:nvSpPr>
        <p:spPr bwMode="auto">
          <a:xfrm>
            <a:off x="1737637" y="1218840"/>
            <a:ext cx="1619190" cy="1352444"/>
          </a:xfrm>
          <a:prstGeom prst="roundRect">
            <a:avLst>
              <a:gd name="adj" fmla="val 13009"/>
            </a:avLst>
          </a:prstGeom>
          <a:solidFill>
            <a:srgbClr val="00B0F0"/>
          </a:solidFill>
          <a:ln w="19050" cap="rnd">
            <a:solidFill>
              <a:srgbClr val="595959"/>
            </a:solidFill>
            <a:prstDash val="sysDot"/>
            <a:round/>
            <a:headEnd/>
            <a:tailEnd/>
          </a:ln>
        </p:spPr>
        <p:txBody>
          <a:bodyPr wrap="none" lIns="87920" tIns="43960" rIns="87920" bIns="43960" anchor="ctr"/>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23" name="Line 16"/>
          <p:cNvSpPr>
            <a:spLocks noChangeShapeType="1"/>
          </p:cNvSpPr>
          <p:nvPr/>
        </p:nvSpPr>
        <p:spPr bwMode="auto">
          <a:xfrm flipH="1">
            <a:off x="1903966" y="1377654"/>
            <a:ext cx="0" cy="1453279"/>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24" name="Group 138"/>
          <p:cNvGrpSpPr>
            <a:grpSpLocks/>
          </p:cNvGrpSpPr>
          <p:nvPr/>
        </p:nvGrpSpPr>
        <p:grpSpPr bwMode="auto">
          <a:xfrm>
            <a:off x="1808201" y="2750266"/>
            <a:ext cx="182710" cy="163856"/>
            <a:chOff x="1661" y="2750"/>
            <a:chExt cx="250" cy="250"/>
          </a:xfrm>
        </p:grpSpPr>
        <p:sp>
          <p:nvSpPr>
            <p:cNvPr id="216078"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079"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27" name="TextBox 57"/>
          <p:cNvSpPr txBox="1">
            <a:spLocks noChangeArrowheads="1"/>
          </p:cNvSpPr>
          <p:nvPr/>
        </p:nvSpPr>
        <p:spPr bwMode="auto">
          <a:xfrm>
            <a:off x="1909006" y="1279341"/>
            <a:ext cx="1280231"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28" name="TextBox 57"/>
          <p:cNvSpPr txBox="1">
            <a:spLocks noChangeArrowheads="1"/>
          </p:cNvSpPr>
          <p:nvPr/>
        </p:nvSpPr>
        <p:spPr bwMode="auto">
          <a:xfrm>
            <a:off x="1925387" y="1609574"/>
            <a:ext cx="1548626" cy="91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29" name="AutoShape 17"/>
          <p:cNvSpPr>
            <a:spLocks noChangeArrowheads="1"/>
          </p:cNvSpPr>
          <p:nvPr/>
        </p:nvSpPr>
        <p:spPr bwMode="auto">
          <a:xfrm>
            <a:off x="934973" y="3104447"/>
            <a:ext cx="1692274" cy="1212537"/>
          </a:xfrm>
          <a:prstGeom prst="roundRect">
            <a:avLst>
              <a:gd name="adj" fmla="val 13009"/>
            </a:avLst>
          </a:prstGeom>
          <a:solidFill>
            <a:srgbClr val="0070C0"/>
          </a:solidFill>
          <a:ln w="19050" cap="rnd">
            <a:solidFill>
              <a:srgbClr val="595959"/>
            </a:solidFill>
            <a:prstDash val="sysDot"/>
            <a:round/>
            <a:headEnd/>
            <a:tailEnd/>
          </a:ln>
        </p:spPr>
        <p:txBody>
          <a:bodyPr lIns="87920" tIns="43960" rIns="87920" bIns="43960"/>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30" name="TextBox 57"/>
          <p:cNvSpPr txBox="1">
            <a:spLocks noChangeArrowheads="1"/>
          </p:cNvSpPr>
          <p:nvPr/>
        </p:nvSpPr>
        <p:spPr bwMode="auto">
          <a:xfrm>
            <a:off x="1123983" y="3196458"/>
            <a:ext cx="855588" cy="35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31" name="TextBox 57"/>
          <p:cNvSpPr txBox="1">
            <a:spLocks noChangeArrowheads="1"/>
          </p:cNvSpPr>
          <p:nvPr/>
        </p:nvSpPr>
        <p:spPr bwMode="auto">
          <a:xfrm>
            <a:off x="1129022" y="3419556"/>
            <a:ext cx="1442781" cy="91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32" name="Line 18"/>
          <p:cNvSpPr>
            <a:spLocks noChangeShapeType="1"/>
          </p:cNvSpPr>
          <p:nvPr/>
        </p:nvSpPr>
        <p:spPr bwMode="auto">
          <a:xfrm flipH="1">
            <a:off x="1097522" y="2837236"/>
            <a:ext cx="1260" cy="523079"/>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33" name="Group 138"/>
          <p:cNvGrpSpPr>
            <a:grpSpLocks/>
          </p:cNvGrpSpPr>
          <p:nvPr/>
        </p:nvGrpSpPr>
        <p:grpSpPr bwMode="auto">
          <a:xfrm>
            <a:off x="1014357" y="2746485"/>
            <a:ext cx="181450" cy="163856"/>
            <a:chOff x="1661" y="2750"/>
            <a:chExt cx="250" cy="250"/>
          </a:xfrm>
        </p:grpSpPr>
        <p:sp>
          <p:nvSpPr>
            <p:cNvPr id="34" name="Oval 139"/>
            <p:cNvSpPr>
              <a:spLocks noChangeArrowheads="1"/>
            </p:cNvSpPr>
            <p:nvPr/>
          </p:nvSpPr>
          <p:spPr bwMode="auto">
            <a:xfrm>
              <a:off x="1661" y="2750"/>
              <a:ext cx="250" cy="251"/>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088"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36" name="AutoShape 5"/>
          <p:cNvSpPr>
            <a:spLocks noChangeArrowheads="1"/>
          </p:cNvSpPr>
          <p:nvPr/>
        </p:nvSpPr>
        <p:spPr bwMode="auto">
          <a:xfrm>
            <a:off x="3463933" y="3114531"/>
            <a:ext cx="1701094" cy="1212537"/>
          </a:xfrm>
          <a:prstGeom prst="roundRect">
            <a:avLst>
              <a:gd name="adj" fmla="val 13009"/>
            </a:avLst>
          </a:prstGeom>
          <a:solidFill>
            <a:srgbClr val="00B0F0"/>
          </a:solidFill>
          <a:ln w="19050" cap="rnd">
            <a:solidFill>
              <a:srgbClr val="595959"/>
            </a:solidFill>
            <a:prstDash val="sysDot"/>
            <a:round/>
            <a:headEnd/>
            <a:tailEnd/>
          </a:ln>
        </p:spPr>
        <p:txBody>
          <a:bodyPr wrap="none" lIns="87920" tIns="43960" rIns="87920" bIns="43960" anchor="ctr"/>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37" name="TextBox 57"/>
          <p:cNvSpPr txBox="1">
            <a:spLocks noChangeArrowheads="1"/>
          </p:cNvSpPr>
          <p:nvPr/>
        </p:nvSpPr>
        <p:spPr bwMode="auto">
          <a:xfrm>
            <a:off x="3607581" y="3195199"/>
            <a:ext cx="1772918"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38" name="TextBox 57"/>
          <p:cNvSpPr txBox="1">
            <a:spLocks noChangeArrowheads="1"/>
          </p:cNvSpPr>
          <p:nvPr/>
        </p:nvSpPr>
        <p:spPr bwMode="auto">
          <a:xfrm>
            <a:off x="3622701" y="3419556"/>
            <a:ext cx="1542326" cy="91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39" name="Line 18"/>
          <p:cNvSpPr>
            <a:spLocks noChangeShapeType="1"/>
          </p:cNvSpPr>
          <p:nvPr/>
        </p:nvSpPr>
        <p:spPr bwMode="auto">
          <a:xfrm flipH="1">
            <a:off x="3616401" y="2837236"/>
            <a:ext cx="2520" cy="523079"/>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40" name="Group 138"/>
          <p:cNvGrpSpPr>
            <a:grpSpLocks/>
          </p:cNvGrpSpPr>
          <p:nvPr/>
        </p:nvGrpSpPr>
        <p:grpSpPr bwMode="auto">
          <a:xfrm>
            <a:off x="3533236" y="2746484"/>
            <a:ext cx="182711" cy="165116"/>
            <a:chOff x="1661" y="2750"/>
            <a:chExt cx="250" cy="250"/>
          </a:xfrm>
        </p:grpSpPr>
        <p:sp>
          <p:nvSpPr>
            <p:cNvPr id="41" name="Oval 139"/>
            <p:cNvSpPr>
              <a:spLocks noChangeArrowheads="1"/>
            </p:cNvSpPr>
            <p:nvPr/>
          </p:nvSpPr>
          <p:spPr bwMode="auto">
            <a:xfrm>
              <a:off x="1661" y="2750"/>
              <a:ext cx="250" cy="250"/>
            </a:xfrm>
            <a:prstGeom prst="ellipse">
              <a:avLst/>
            </a:prstGeom>
            <a:solidFill>
              <a:srgbClr val="C3D69B"/>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095"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43" name="AutoShape 2"/>
          <p:cNvSpPr>
            <a:spLocks noChangeArrowheads="1"/>
          </p:cNvSpPr>
          <p:nvPr/>
        </p:nvSpPr>
        <p:spPr bwMode="auto">
          <a:xfrm>
            <a:off x="4106569" y="1218840"/>
            <a:ext cx="1619190" cy="1352444"/>
          </a:xfrm>
          <a:prstGeom prst="roundRect">
            <a:avLst>
              <a:gd name="adj" fmla="val 13009"/>
            </a:avLst>
          </a:prstGeom>
          <a:solidFill>
            <a:srgbClr val="0070C0"/>
          </a:solidFill>
          <a:ln w="19050" cap="rnd">
            <a:solidFill>
              <a:srgbClr val="595959"/>
            </a:solidFill>
            <a:prstDash val="sysDot"/>
            <a:round/>
            <a:headEnd/>
            <a:tailEnd/>
          </a:ln>
        </p:spPr>
        <p:txBody>
          <a:bodyPr lIns="87920" tIns="43960" rIns="87920" bIns="43960"/>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44" name="TextBox 57"/>
          <p:cNvSpPr txBox="1">
            <a:spLocks noChangeArrowheads="1"/>
          </p:cNvSpPr>
          <p:nvPr/>
        </p:nvSpPr>
        <p:spPr bwMode="auto">
          <a:xfrm>
            <a:off x="4284238" y="1279341"/>
            <a:ext cx="1281492"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45" name="TextBox 57"/>
          <p:cNvSpPr txBox="1">
            <a:spLocks noChangeArrowheads="1"/>
          </p:cNvSpPr>
          <p:nvPr/>
        </p:nvSpPr>
        <p:spPr bwMode="auto">
          <a:xfrm>
            <a:off x="4285499" y="1583104"/>
            <a:ext cx="1565007" cy="91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46" name="Line 16"/>
          <p:cNvSpPr>
            <a:spLocks noChangeShapeType="1"/>
          </p:cNvSpPr>
          <p:nvPr/>
        </p:nvSpPr>
        <p:spPr bwMode="auto">
          <a:xfrm flipH="1">
            <a:off x="4265337" y="1377654"/>
            <a:ext cx="0" cy="1453279"/>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47" name="Group 138"/>
          <p:cNvGrpSpPr>
            <a:grpSpLocks/>
          </p:cNvGrpSpPr>
          <p:nvPr/>
        </p:nvGrpSpPr>
        <p:grpSpPr bwMode="auto">
          <a:xfrm>
            <a:off x="4169572" y="2750266"/>
            <a:ext cx="182710" cy="163856"/>
            <a:chOff x="1661" y="2750"/>
            <a:chExt cx="250" cy="250"/>
          </a:xfrm>
        </p:grpSpPr>
        <p:sp>
          <p:nvSpPr>
            <p:cNvPr id="216101"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102"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50" name="AutoShape 6"/>
          <p:cNvSpPr>
            <a:spLocks noChangeArrowheads="1"/>
          </p:cNvSpPr>
          <p:nvPr/>
        </p:nvSpPr>
        <p:spPr bwMode="auto">
          <a:xfrm>
            <a:off x="5704337" y="3104447"/>
            <a:ext cx="1682193" cy="1212537"/>
          </a:xfrm>
          <a:prstGeom prst="roundRect">
            <a:avLst>
              <a:gd name="adj" fmla="val 13009"/>
            </a:avLst>
          </a:prstGeom>
          <a:solidFill>
            <a:srgbClr val="0070C0"/>
          </a:solidFill>
          <a:ln w="19050" cap="rnd">
            <a:solidFill>
              <a:srgbClr val="595959"/>
            </a:solidFill>
            <a:prstDash val="sysDot"/>
            <a:round/>
            <a:headEnd/>
            <a:tailEnd/>
          </a:ln>
        </p:spPr>
        <p:txBody>
          <a:bodyPr lIns="87920" tIns="43960" rIns="87920" bIns="43960"/>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51" name="Line 7"/>
          <p:cNvSpPr>
            <a:spLocks noChangeShapeType="1"/>
          </p:cNvSpPr>
          <p:nvPr/>
        </p:nvSpPr>
        <p:spPr bwMode="auto">
          <a:xfrm flipH="1">
            <a:off x="5841685" y="2837236"/>
            <a:ext cx="2520" cy="523079"/>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52" name="Group 138"/>
          <p:cNvGrpSpPr>
            <a:grpSpLocks/>
          </p:cNvGrpSpPr>
          <p:nvPr/>
        </p:nvGrpSpPr>
        <p:grpSpPr bwMode="auto">
          <a:xfrm>
            <a:off x="5757260" y="2750265"/>
            <a:ext cx="182710" cy="162596"/>
            <a:chOff x="1661" y="2750"/>
            <a:chExt cx="250" cy="250"/>
          </a:xfrm>
        </p:grpSpPr>
        <p:sp>
          <p:nvSpPr>
            <p:cNvPr id="216106"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107"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55" name="TextBox 57"/>
          <p:cNvSpPr txBox="1">
            <a:spLocks noChangeArrowheads="1"/>
          </p:cNvSpPr>
          <p:nvPr/>
        </p:nvSpPr>
        <p:spPr bwMode="auto">
          <a:xfrm>
            <a:off x="5885787" y="3205282"/>
            <a:ext cx="2288287"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56" name="TextBox 57"/>
          <p:cNvSpPr txBox="1">
            <a:spLocks noChangeArrowheads="1"/>
          </p:cNvSpPr>
          <p:nvPr/>
        </p:nvSpPr>
        <p:spPr bwMode="auto">
          <a:xfrm>
            <a:off x="5903428" y="3419556"/>
            <a:ext cx="1415058" cy="91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sp>
        <p:nvSpPr>
          <p:cNvPr id="57" name="AutoShape 4"/>
          <p:cNvSpPr>
            <a:spLocks noChangeArrowheads="1"/>
          </p:cNvSpPr>
          <p:nvPr/>
        </p:nvSpPr>
        <p:spPr bwMode="auto">
          <a:xfrm>
            <a:off x="6483061" y="1217579"/>
            <a:ext cx="1619190" cy="1353705"/>
          </a:xfrm>
          <a:prstGeom prst="roundRect">
            <a:avLst>
              <a:gd name="adj" fmla="val 13009"/>
            </a:avLst>
          </a:prstGeom>
          <a:solidFill>
            <a:srgbClr val="00B0F0"/>
          </a:solidFill>
          <a:ln w="19050" cap="rnd">
            <a:solidFill>
              <a:srgbClr val="595959"/>
            </a:solidFill>
            <a:prstDash val="sysDot"/>
            <a:round/>
            <a:headEnd/>
            <a:tailEnd/>
          </a:ln>
        </p:spPr>
        <p:txBody>
          <a:bodyPr wrap="none" lIns="87920" tIns="43960" rIns="87920" bIns="43960" anchor="ctr"/>
          <a:lstStyle/>
          <a:p>
            <a:pPr algn="l" defTabSz="879590"/>
            <a:endParaRPr lang="zh-CN" altLang="en-US" sz="1700">
              <a:solidFill>
                <a:srgbClr val="FFFFFF"/>
              </a:solidFill>
              <a:latin typeface="微软雅黑" pitchFamily="34" charset="-122"/>
              <a:ea typeface="微软雅黑" pitchFamily="34" charset="-122"/>
              <a:cs typeface="宋体" pitchFamily="2" charset="-122"/>
            </a:endParaRPr>
          </a:p>
        </p:txBody>
      </p:sp>
      <p:sp>
        <p:nvSpPr>
          <p:cNvPr id="58" name="Line 14"/>
          <p:cNvSpPr>
            <a:spLocks noChangeShapeType="1"/>
          </p:cNvSpPr>
          <p:nvPr/>
        </p:nvSpPr>
        <p:spPr bwMode="auto">
          <a:xfrm flipH="1">
            <a:off x="6634269" y="1405384"/>
            <a:ext cx="0" cy="1425549"/>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59" name="Group 138"/>
          <p:cNvGrpSpPr>
            <a:grpSpLocks/>
          </p:cNvGrpSpPr>
          <p:nvPr/>
        </p:nvGrpSpPr>
        <p:grpSpPr bwMode="auto">
          <a:xfrm>
            <a:off x="6549844" y="2752786"/>
            <a:ext cx="182711" cy="163856"/>
            <a:chOff x="1661" y="2750"/>
            <a:chExt cx="250" cy="250"/>
          </a:xfrm>
        </p:grpSpPr>
        <p:sp>
          <p:nvSpPr>
            <p:cNvPr id="60" name="Oval 139"/>
            <p:cNvSpPr>
              <a:spLocks noChangeArrowheads="1"/>
            </p:cNvSpPr>
            <p:nvPr/>
          </p:nvSpPr>
          <p:spPr bwMode="auto">
            <a:xfrm>
              <a:off x="1660" y="2749"/>
              <a:ext cx="251" cy="251"/>
            </a:xfrm>
            <a:prstGeom prst="ellipse">
              <a:avLst/>
            </a:prstGeom>
            <a:solidFill>
              <a:srgbClr val="B3A2C7"/>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sp>
          <p:nvSpPr>
            <p:cNvPr id="21611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110758" tIns="55379" rIns="110758" bIns="55379" anchor="ctr"/>
            <a:lstStyle/>
            <a:p>
              <a:pPr defTabSz="879590"/>
              <a:endParaRPr lang="ko-KR" altLang="en-US" sz="1700">
                <a:solidFill>
                  <a:srgbClr val="FFFFFF"/>
                </a:solidFill>
                <a:latin typeface="微软雅黑" pitchFamily="34" charset="-122"/>
                <a:ea typeface="Malgun Gothic" charset="-127"/>
              </a:endParaRPr>
            </a:p>
          </p:txBody>
        </p:sp>
      </p:grpSp>
      <p:sp>
        <p:nvSpPr>
          <p:cNvPr id="62" name="TextBox 57"/>
          <p:cNvSpPr txBox="1">
            <a:spLocks noChangeArrowheads="1"/>
          </p:cNvSpPr>
          <p:nvPr/>
        </p:nvSpPr>
        <p:spPr bwMode="auto">
          <a:xfrm>
            <a:off x="6670810" y="1279341"/>
            <a:ext cx="1431440" cy="354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700" b="1">
                <a:solidFill>
                  <a:srgbClr val="FFFFFF"/>
                </a:solidFill>
                <a:latin typeface="微软雅黑" pitchFamily="34" charset="-122"/>
                <a:ea typeface="微软雅黑" pitchFamily="34" charset="-122"/>
              </a:rPr>
              <a:t>标题</a:t>
            </a:r>
          </a:p>
        </p:txBody>
      </p:sp>
      <p:sp>
        <p:nvSpPr>
          <p:cNvPr id="63" name="TextBox 57"/>
          <p:cNvSpPr txBox="1">
            <a:spLocks noChangeArrowheads="1"/>
          </p:cNvSpPr>
          <p:nvPr/>
        </p:nvSpPr>
        <p:spPr bwMode="auto">
          <a:xfrm>
            <a:off x="6670810" y="1615876"/>
            <a:ext cx="1431440" cy="91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920" tIns="43960" rIns="87920" bIns="43960">
            <a:spAutoFit/>
          </a:bodyPr>
          <a:lstStyle>
            <a:lvl1pPr defTabSz="1108075" eaLnBrk="0" hangingPunct="0">
              <a:tabLst>
                <a:tab pos="123825" algn="l"/>
              </a:tabLst>
              <a:defRPr>
                <a:solidFill>
                  <a:schemeClr val="tx1"/>
                </a:solidFill>
                <a:latin typeface="Arial" pitchFamily="34" charset="0"/>
              </a:defRPr>
            </a:lvl1pPr>
            <a:lvl2pPr marL="900113" indent="-346075" defTabSz="1108075" eaLnBrk="0" hangingPunct="0">
              <a:tabLst>
                <a:tab pos="123825" algn="l"/>
              </a:tabLst>
              <a:defRPr>
                <a:solidFill>
                  <a:schemeClr val="tx1"/>
                </a:solidFill>
                <a:latin typeface="Arial" pitchFamily="34" charset="0"/>
              </a:defRPr>
            </a:lvl2pPr>
            <a:lvl3pPr marL="1384300" indent="-276225" defTabSz="1108075" eaLnBrk="0" hangingPunct="0">
              <a:tabLst>
                <a:tab pos="123825" algn="l"/>
              </a:tabLst>
              <a:defRPr>
                <a:solidFill>
                  <a:schemeClr val="tx1"/>
                </a:solidFill>
                <a:latin typeface="Arial" pitchFamily="34" charset="0"/>
              </a:defRPr>
            </a:lvl3pPr>
            <a:lvl4pPr marL="1938338" indent="-276225" defTabSz="1108075" eaLnBrk="0" hangingPunct="0">
              <a:tabLst>
                <a:tab pos="123825" algn="l"/>
              </a:tabLst>
              <a:defRPr>
                <a:solidFill>
                  <a:schemeClr val="tx1"/>
                </a:solidFill>
                <a:latin typeface="Arial" pitchFamily="34" charset="0"/>
              </a:defRPr>
            </a:lvl4pPr>
            <a:lvl5pPr marL="2490788" indent="-274638" defTabSz="1108075" eaLnBrk="0" hangingPunct="0">
              <a:tabLst>
                <a:tab pos="123825" algn="l"/>
              </a:tabLst>
              <a:defRPr>
                <a:solidFill>
                  <a:schemeClr val="tx1"/>
                </a:solidFill>
                <a:latin typeface="Arial" pitchFamily="34" charset="0"/>
              </a:defRPr>
            </a:lvl5pPr>
            <a:lvl6pPr marL="2947988" indent="-274638" algn="ctr" defTabSz="1108075" eaLnBrk="0" fontAlgn="base" hangingPunct="0">
              <a:spcBef>
                <a:spcPct val="0"/>
              </a:spcBef>
              <a:spcAft>
                <a:spcPct val="0"/>
              </a:spcAft>
              <a:tabLst>
                <a:tab pos="123825" algn="l"/>
              </a:tabLst>
              <a:defRPr>
                <a:solidFill>
                  <a:schemeClr val="tx1"/>
                </a:solidFill>
                <a:latin typeface="Arial" pitchFamily="34" charset="0"/>
              </a:defRPr>
            </a:lvl6pPr>
            <a:lvl7pPr marL="3405188" indent="-274638" algn="ctr" defTabSz="1108075" eaLnBrk="0" fontAlgn="base" hangingPunct="0">
              <a:spcBef>
                <a:spcPct val="0"/>
              </a:spcBef>
              <a:spcAft>
                <a:spcPct val="0"/>
              </a:spcAft>
              <a:tabLst>
                <a:tab pos="123825" algn="l"/>
              </a:tabLst>
              <a:defRPr>
                <a:solidFill>
                  <a:schemeClr val="tx1"/>
                </a:solidFill>
                <a:latin typeface="Arial" pitchFamily="34" charset="0"/>
              </a:defRPr>
            </a:lvl7pPr>
            <a:lvl8pPr marL="3862388" indent="-274638" algn="ctr" defTabSz="1108075" eaLnBrk="0" fontAlgn="base" hangingPunct="0">
              <a:spcBef>
                <a:spcPct val="0"/>
              </a:spcBef>
              <a:spcAft>
                <a:spcPct val="0"/>
              </a:spcAft>
              <a:tabLst>
                <a:tab pos="123825" algn="l"/>
              </a:tabLst>
              <a:defRPr>
                <a:solidFill>
                  <a:schemeClr val="tx1"/>
                </a:solidFill>
                <a:latin typeface="Arial" pitchFamily="34" charset="0"/>
              </a:defRPr>
            </a:lvl8pPr>
            <a:lvl9pPr marL="4319588" indent="-274638" algn="ctr" defTabSz="1108075" eaLnBrk="0" fontAlgn="base" hangingPunct="0">
              <a:spcBef>
                <a:spcPct val="0"/>
              </a:spcBef>
              <a:spcAft>
                <a:spcPct val="0"/>
              </a:spcAft>
              <a:tabLst>
                <a:tab pos="123825" algn="l"/>
              </a:tabLst>
              <a:defRPr>
                <a:solidFill>
                  <a:schemeClr val="tx1"/>
                </a:solidFill>
                <a:latin typeface="Arial" pitchFamily="34" charset="0"/>
              </a:defRPr>
            </a:lvl9pPr>
          </a:lstStyle>
          <a:p>
            <a:pPr algn="l">
              <a:lnSpc>
                <a:spcPct val="150000"/>
              </a:lnSpc>
            </a:pPr>
            <a:r>
              <a:rPr lang="zh-CN" altLang="en-US" sz="1200" b="1">
                <a:solidFill>
                  <a:srgbClr val="FFFFFF"/>
                </a:solidFill>
                <a:latin typeface="微软雅黑" pitchFamily="34" charset="-122"/>
                <a:ea typeface="微软雅黑" pitchFamily="34" charset="-122"/>
              </a:rPr>
              <a:t>添加文本说明内容</a:t>
            </a:r>
            <a:endParaRPr lang="en-US" altLang="zh-CN" sz="1200" b="1">
              <a:solidFill>
                <a:srgbClr val="FFFFFF"/>
              </a:solidFill>
              <a:latin typeface="微软雅黑" pitchFamily="34" charset="-122"/>
              <a:ea typeface="微软雅黑" pitchFamily="34" charset="-122"/>
            </a:endParaRPr>
          </a:p>
          <a:p>
            <a:pPr algn="l">
              <a:lnSpc>
                <a:spcPct val="150000"/>
              </a:lnSpc>
            </a:pPr>
            <a:r>
              <a:rPr lang="zh-CN" altLang="en-US" sz="1200" b="1">
                <a:solidFill>
                  <a:srgbClr val="FFFFFF"/>
                </a:solidFill>
                <a:latin typeface="微软雅黑" pitchFamily="34" charset="-122"/>
                <a:ea typeface="微软雅黑" pitchFamily="34" charset="-122"/>
              </a:rPr>
              <a:t>添加文本说明内容</a:t>
            </a:r>
          </a:p>
          <a:p>
            <a:pPr algn="l">
              <a:lnSpc>
                <a:spcPct val="150000"/>
              </a:lnSpc>
            </a:pPr>
            <a:r>
              <a:rPr lang="zh-CN" altLang="en-US" sz="1200" b="1">
                <a:solidFill>
                  <a:srgbClr val="FFFFFF"/>
                </a:solidFill>
                <a:latin typeface="微软雅黑" pitchFamily="34" charset="-122"/>
                <a:ea typeface="微软雅黑" pitchFamily="34" charset="-122"/>
              </a:rPr>
              <a:t>添加文本说明内容</a:t>
            </a:r>
          </a:p>
        </p:txBody>
      </p:sp>
      <p:grpSp>
        <p:nvGrpSpPr>
          <p:cNvPr id="216117" name="Group 53"/>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6121" name="Picture 57" descr="1"/>
          <p:cNvPicPr>
            <a:picLocks noChangeAspect="1" noChangeArrowheads="1"/>
          </p:cNvPicPr>
          <p:nvPr/>
        </p:nvPicPr>
        <p:blipFill>
          <a:blip r:embed="rId4"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026" name="Rectangle 20"/>
          <p:cNvSpPr>
            <a:spLocks noChangeArrowheads="1"/>
          </p:cNvSpPr>
          <p:nvPr/>
        </p:nvSpPr>
        <p:spPr bwMode="auto">
          <a:xfrm>
            <a:off x="865669" y="1212536"/>
            <a:ext cx="1903965"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875F8"/>
                </a:solidFill>
                <a:ea typeface="微软雅黑" pitchFamily="34" charset="-122"/>
              </a:rPr>
              <a:t>单击添加文字</a:t>
            </a:r>
            <a:endParaRPr lang="zh-CN" altLang="en-US" sz="1200">
              <a:solidFill>
                <a:srgbClr val="0875F8"/>
              </a:solidFill>
              <a:ea typeface="微软雅黑" pitchFamily="34" charset="-122"/>
            </a:endParaRPr>
          </a:p>
          <a:p>
            <a:pPr algn="l" defTabSz="913615">
              <a:lnSpc>
                <a:spcPct val="120000"/>
              </a:lnSpc>
            </a:pPr>
            <a:r>
              <a:rPr lang="zh-CN" altLang="en-US" sz="1200">
                <a:solidFill>
                  <a:srgbClr val="3399FF"/>
                </a:solidFill>
                <a:ea typeface="微软雅黑" pitchFamily="34" charset="-122"/>
              </a:rPr>
              <a:t>单击此处添加文字</a:t>
            </a:r>
          </a:p>
          <a:p>
            <a:pPr algn="l" defTabSz="913615">
              <a:lnSpc>
                <a:spcPct val="120000"/>
              </a:lnSpc>
            </a:pPr>
            <a:r>
              <a:rPr lang="zh-CN" altLang="en-US" sz="1200">
                <a:solidFill>
                  <a:srgbClr val="3399FF"/>
                </a:solidFill>
                <a:ea typeface="微软雅黑" pitchFamily="34" charset="-122"/>
              </a:rPr>
              <a:t>单击此处添加文字</a:t>
            </a:r>
          </a:p>
        </p:txBody>
      </p:sp>
      <p:sp>
        <p:nvSpPr>
          <p:cNvPr id="214027" name="Line 21"/>
          <p:cNvSpPr>
            <a:spLocks noChangeShapeType="1"/>
          </p:cNvSpPr>
          <p:nvPr/>
        </p:nvSpPr>
        <p:spPr bwMode="auto">
          <a:xfrm flipV="1">
            <a:off x="882049" y="1283121"/>
            <a:ext cx="0" cy="894908"/>
          </a:xfrm>
          <a:prstGeom prst="line">
            <a:avLst/>
          </a:prstGeom>
          <a:noFill/>
          <a:ln w="12700">
            <a:solidFill>
              <a:srgbClr val="0875F8"/>
            </a:solidFill>
            <a:round/>
            <a:headEnd/>
            <a:tailEnd type="triangle"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4028" name="Rectangle 22"/>
          <p:cNvSpPr>
            <a:spLocks noChangeArrowheads="1"/>
          </p:cNvSpPr>
          <p:nvPr/>
        </p:nvSpPr>
        <p:spPr bwMode="auto">
          <a:xfrm>
            <a:off x="3608841" y="1212536"/>
            <a:ext cx="1903966"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29" name="Line 23"/>
          <p:cNvSpPr>
            <a:spLocks noChangeShapeType="1"/>
          </p:cNvSpPr>
          <p:nvPr/>
        </p:nvSpPr>
        <p:spPr bwMode="auto">
          <a:xfrm flipV="1">
            <a:off x="3632782" y="1291945"/>
            <a:ext cx="0" cy="894908"/>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4030" name="Rectangle 24"/>
          <p:cNvSpPr>
            <a:spLocks noChangeArrowheads="1"/>
          </p:cNvSpPr>
          <p:nvPr/>
        </p:nvSpPr>
        <p:spPr bwMode="auto">
          <a:xfrm>
            <a:off x="5817743" y="1212536"/>
            <a:ext cx="1905226"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31" name="Line 25"/>
          <p:cNvSpPr>
            <a:spLocks noChangeShapeType="1"/>
          </p:cNvSpPr>
          <p:nvPr/>
        </p:nvSpPr>
        <p:spPr bwMode="auto">
          <a:xfrm flipV="1">
            <a:off x="5817744" y="1289424"/>
            <a:ext cx="0" cy="894908"/>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4032" name="Rectangle 26"/>
          <p:cNvSpPr>
            <a:spLocks noChangeArrowheads="1"/>
          </p:cNvSpPr>
          <p:nvPr/>
        </p:nvSpPr>
        <p:spPr bwMode="auto">
          <a:xfrm>
            <a:off x="2465958" y="3685506"/>
            <a:ext cx="1903965"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33" name="Line 27"/>
          <p:cNvSpPr>
            <a:spLocks noChangeShapeType="1"/>
          </p:cNvSpPr>
          <p:nvPr/>
        </p:nvSpPr>
        <p:spPr bwMode="auto">
          <a:xfrm flipV="1">
            <a:off x="2486118" y="3306117"/>
            <a:ext cx="0" cy="930200"/>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4034" name="Rectangle 28"/>
          <p:cNvSpPr>
            <a:spLocks noChangeArrowheads="1"/>
          </p:cNvSpPr>
          <p:nvPr/>
        </p:nvSpPr>
        <p:spPr bwMode="auto">
          <a:xfrm>
            <a:off x="4751724" y="3691809"/>
            <a:ext cx="1905226"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35" name="Line 29"/>
          <p:cNvSpPr>
            <a:spLocks noChangeShapeType="1"/>
          </p:cNvSpPr>
          <p:nvPr/>
        </p:nvSpPr>
        <p:spPr bwMode="auto">
          <a:xfrm flipV="1">
            <a:off x="4674860" y="3254438"/>
            <a:ext cx="0" cy="1003305"/>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sp>
        <p:nvSpPr>
          <p:cNvPr id="214036" name="Rectangle 30"/>
          <p:cNvSpPr>
            <a:spLocks noChangeArrowheads="1"/>
          </p:cNvSpPr>
          <p:nvPr/>
        </p:nvSpPr>
        <p:spPr bwMode="auto">
          <a:xfrm>
            <a:off x="7079074" y="3691809"/>
            <a:ext cx="1903966"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sp>
        <p:nvSpPr>
          <p:cNvPr id="214037" name="Line 31"/>
          <p:cNvSpPr>
            <a:spLocks noChangeShapeType="1"/>
          </p:cNvSpPr>
          <p:nvPr/>
        </p:nvSpPr>
        <p:spPr bwMode="auto">
          <a:xfrm flipV="1">
            <a:off x="7087894" y="3337627"/>
            <a:ext cx="0" cy="920116"/>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lIns="72585" tIns="36293" rIns="72585" bIns="36293"/>
          <a:lstStyle/>
          <a:p>
            <a:endParaRPr lang="zh-CN" altLang="en-US"/>
          </a:p>
        </p:txBody>
      </p:sp>
      <p:grpSp>
        <p:nvGrpSpPr>
          <p:cNvPr id="214038" name="Group 22"/>
          <p:cNvGrpSpPr>
            <a:grpSpLocks/>
          </p:cNvGrpSpPr>
          <p:nvPr/>
        </p:nvGrpSpPr>
        <p:grpSpPr bwMode="auto">
          <a:xfrm>
            <a:off x="228074" y="2049464"/>
            <a:ext cx="8332842" cy="1346143"/>
            <a:chOff x="-113" y="1963"/>
            <a:chExt cx="5893" cy="880"/>
          </a:xfrm>
        </p:grpSpPr>
        <p:sp>
          <p:nvSpPr>
            <p:cNvPr id="214039" name="Freeform 2"/>
            <p:cNvSpPr>
              <a:spLocks/>
            </p:cNvSpPr>
            <p:nvPr/>
          </p:nvSpPr>
          <p:spPr bwMode="auto">
            <a:xfrm flipH="1">
              <a:off x="3548" y="2575"/>
              <a:ext cx="552" cy="14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0" name="Freeform 3"/>
            <p:cNvSpPr>
              <a:spLocks/>
            </p:cNvSpPr>
            <p:nvPr/>
          </p:nvSpPr>
          <p:spPr bwMode="auto">
            <a:xfrm>
              <a:off x="-113" y="2614"/>
              <a:ext cx="619" cy="229"/>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44087">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1" name="Freeform 4"/>
            <p:cNvSpPr>
              <a:spLocks/>
            </p:cNvSpPr>
            <p:nvPr/>
          </p:nvSpPr>
          <p:spPr bwMode="auto">
            <a:xfrm flipH="1">
              <a:off x="4360" y="2523"/>
              <a:ext cx="544" cy="245"/>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2" name="Freeform 5"/>
            <p:cNvSpPr>
              <a:spLocks/>
            </p:cNvSpPr>
            <p:nvPr/>
          </p:nvSpPr>
          <p:spPr bwMode="auto">
            <a:xfrm flipH="1">
              <a:off x="5252" y="2609"/>
              <a:ext cx="528" cy="22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3" name="Freeform 6"/>
            <p:cNvSpPr>
              <a:spLocks/>
            </p:cNvSpPr>
            <p:nvPr/>
          </p:nvSpPr>
          <p:spPr bwMode="auto">
            <a:xfrm>
              <a:off x="846" y="2525"/>
              <a:ext cx="528" cy="22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4" name="Freeform 7"/>
            <p:cNvSpPr>
              <a:spLocks/>
            </p:cNvSpPr>
            <p:nvPr/>
          </p:nvSpPr>
          <p:spPr bwMode="auto">
            <a:xfrm>
              <a:off x="1662" y="2575"/>
              <a:ext cx="558" cy="149"/>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5" name="Freeform 8"/>
            <p:cNvSpPr>
              <a:spLocks/>
            </p:cNvSpPr>
            <p:nvPr/>
          </p:nvSpPr>
          <p:spPr bwMode="auto">
            <a:xfrm>
              <a:off x="508" y="1963"/>
              <a:ext cx="705" cy="87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3399FF"/>
                </a:gs>
                <a:gs pos="100000">
                  <a:srgbClr val="0875F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6" name="Freeform 9"/>
            <p:cNvSpPr>
              <a:spLocks/>
            </p:cNvSpPr>
            <p:nvPr/>
          </p:nvSpPr>
          <p:spPr bwMode="auto">
            <a:xfrm>
              <a:off x="270" y="1963"/>
              <a:ext cx="238" cy="87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0875F8"/>
                </a:gs>
                <a:gs pos="100000">
                  <a:srgbClr val="0E58C4"/>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7" name="Freeform 10"/>
            <p:cNvSpPr>
              <a:spLocks/>
            </p:cNvSpPr>
            <p:nvPr/>
          </p:nvSpPr>
          <p:spPr bwMode="auto">
            <a:xfrm>
              <a:off x="1383" y="2024"/>
              <a:ext cx="682" cy="7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8" name="Freeform 11"/>
            <p:cNvSpPr>
              <a:spLocks/>
            </p:cNvSpPr>
            <p:nvPr/>
          </p:nvSpPr>
          <p:spPr bwMode="auto">
            <a:xfrm>
              <a:off x="1251" y="2015"/>
              <a:ext cx="138" cy="7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49" name="Freeform 12"/>
            <p:cNvSpPr>
              <a:spLocks/>
            </p:cNvSpPr>
            <p:nvPr/>
          </p:nvSpPr>
          <p:spPr bwMode="auto">
            <a:xfrm>
              <a:off x="2199" y="2049"/>
              <a:ext cx="640" cy="681"/>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189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4050" name="Freeform 13"/>
            <p:cNvSpPr>
              <a:spLocks/>
            </p:cNvSpPr>
            <p:nvPr/>
          </p:nvSpPr>
          <p:spPr bwMode="auto">
            <a:xfrm>
              <a:off x="2151" y="2049"/>
              <a:ext cx="48" cy="681"/>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51" name="Freeform 14"/>
            <p:cNvSpPr>
              <a:spLocks/>
            </p:cNvSpPr>
            <p:nvPr/>
          </p:nvSpPr>
          <p:spPr bwMode="auto">
            <a:xfrm flipH="1">
              <a:off x="4544" y="1963"/>
              <a:ext cx="705" cy="87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4052" name="Freeform 15"/>
            <p:cNvSpPr>
              <a:spLocks/>
            </p:cNvSpPr>
            <p:nvPr/>
          </p:nvSpPr>
          <p:spPr bwMode="auto">
            <a:xfrm flipH="1">
              <a:off x="5249" y="1963"/>
              <a:ext cx="238" cy="87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53" name="Freeform 16"/>
            <p:cNvSpPr>
              <a:spLocks/>
            </p:cNvSpPr>
            <p:nvPr/>
          </p:nvSpPr>
          <p:spPr bwMode="auto">
            <a:xfrm flipH="1">
              <a:off x="3686" y="2015"/>
              <a:ext cx="682" cy="749"/>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4054" name="Freeform 17"/>
            <p:cNvSpPr>
              <a:spLocks/>
            </p:cNvSpPr>
            <p:nvPr/>
          </p:nvSpPr>
          <p:spPr bwMode="auto">
            <a:xfrm flipH="1">
              <a:off x="4368" y="2015"/>
              <a:ext cx="138" cy="749"/>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55" name="Freeform 18"/>
            <p:cNvSpPr>
              <a:spLocks/>
            </p:cNvSpPr>
            <p:nvPr/>
          </p:nvSpPr>
          <p:spPr bwMode="auto">
            <a:xfrm flipH="1">
              <a:off x="2918" y="2049"/>
              <a:ext cx="640" cy="681"/>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4056" name="Freeform 19"/>
            <p:cNvSpPr>
              <a:spLocks/>
            </p:cNvSpPr>
            <p:nvPr/>
          </p:nvSpPr>
          <p:spPr bwMode="auto">
            <a:xfrm flipH="1">
              <a:off x="3558" y="2049"/>
              <a:ext cx="48" cy="681"/>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57" name="Freeform 32"/>
            <p:cNvSpPr>
              <a:spLocks/>
            </p:cNvSpPr>
            <p:nvPr/>
          </p:nvSpPr>
          <p:spPr bwMode="auto">
            <a:xfrm>
              <a:off x="1338" y="2803"/>
              <a:ext cx="15" cy="1"/>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058" name="WordArt 33"/>
            <p:cNvSpPr>
              <a:spLocks noChangeArrowheads="1" noChangeShapeType="1" noTextEdit="1"/>
            </p:cNvSpPr>
            <p:nvPr/>
          </p:nvSpPr>
          <p:spPr bwMode="auto">
            <a:xfrm>
              <a:off x="592" y="2579"/>
              <a:ext cx="87"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FFFFFF"/>
                  </a:solidFill>
                  <a:latin typeface="Arial"/>
                  <a:cs typeface="Arial"/>
                </a:rPr>
                <a:t>1</a:t>
              </a:r>
              <a:endParaRPr lang="zh-CN" altLang="en-US" sz="2900" b="1">
                <a:solidFill>
                  <a:srgbClr val="FFFFFF"/>
                </a:solidFill>
                <a:latin typeface="Arial"/>
                <a:cs typeface="Arial"/>
              </a:endParaRPr>
            </a:p>
          </p:txBody>
        </p:sp>
        <p:sp>
          <p:nvSpPr>
            <p:cNvPr id="214059" name="WordArt 34"/>
            <p:cNvSpPr>
              <a:spLocks noChangeArrowheads="1" noChangeShapeType="1" noTextEdit="1"/>
            </p:cNvSpPr>
            <p:nvPr/>
          </p:nvSpPr>
          <p:spPr bwMode="auto">
            <a:xfrm>
              <a:off x="1441" y="2527"/>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2</a:t>
              </a:r>
              <a:endParaRPr lang="zh-CN" altLang="en-US" sz="2900" b="1">
                <a:solidFill>
                  <a:srgbClr val="0875F8"/>
                </a:solidFill>
                <a:latin typeface="Arial"/>
                <a:cs typeface="Arial"/>
              </a:endParaRPr>
            </a:p>
          </p:txBody>
        </p:sp>
        <p:sp>
          <p:nvSpPr>
            <p:cNvPr id="214060" name="WordArt 35"/>
            <p:cNvSpPr>
              <a:spLocks noChangeArrowheads="1" noChangeShapeType="1" noTextEdit="1"/>
            </p:cNvSpPr>
            <p:nvPr/>
          </p:nvSpPr>
          <p:spPr bwMode="auto">
            <a:xfrm>
              <a:off x="2252" y="2523"/>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3</a:t>
              </a:r>
              <a:endParaRPr lang="zh-CN" altLang="en-US" sz="2900" b="1">
                <a:solidFill>
                  <a:srgbClr val="0875F8"/>
                </a:solidFill>
                <a:latin typeface="Arial"/>
                <a:cs typeface="Arial"/>
              </a:endParaRPr>
            </a:p>
          </p:txBody>
        </p:sp>
        <p:sp>
          <p:nvSpPr>
            <p:cNvPr id="214061" name="WordArt 36"/>
            <p:cNvSpPr>
              <a:spLocks noChangeArrowheads="1" noChangeShapeType="1" noTextEdit="1"/>
            </p:cNvSpPr>
            <p:nvPr/>
          </p:nvSpPr>
          <p:spPr bwMode="auto">
            <a:xfrm>
              <a:off x="2968" y="2523"/>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4</a:t>
              </a:r>
              <a:endParaRPr lang="zh-CN" altLang="en-US" sz="2900" b="1">
                <a:solidFill>
                  <a:srgbClr val="0875F8"/>
                </a:solidFill>
                <a:latin typeface="Arial"/>
                <a:cs typeface="Arial"/>
              </a:endParaRPr>
            </a:p>
          </p:txBody>
        </p:sp>
        <p:sp>
          <p:nvSpPr>
            <p:cNvPr id="214062" name="WordArt 37"/>
            <p:cNvSpPr>
              <a:spLocks noChangeArrowheads="1" noChangeShapeType="1" noTextEdit="1"/>
            </p:cNvSpPr>
            <p:nvPr/>
          </p:nvSpPr>
          <p:spPr bwMode="auto">
            <a:xfrm>
              <a:off x="3742" y="2527"/>
              <a:ext cx="110"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5</a:t>
              </a:r>
              <a:endParaRPr lang="zh-CN" altLang="en-US" sz="2900" b="1">
                <a:solidFill>
                  <a:srgbClr val="0875F8"/>
                </a:solidFill>
                <a:latin typeface="Arial"/>
                <a:cs typeface="Arial"/>
              </a:endParaRPr>
            </a:p>
          </p:txBody>
        </p:sp>
        <p:sp>
          <p:nvSpPr>
            <p:cNvPr id="214063" name="WordArt 38"/>
            <p:cNvSpPr>
              <a:spLocks noChangeArrowheads="1" noChangeShapeType="1" noTextEdit="1"/>
            </p:cNvSpPr>
            <p:nvPr/>
          </p:nvSpPr>
          <p:spPr bwMode="auto">
            <a:xfrm>
              <a:off x="4604" y="2568"/>
              <a:ext cx="115" cy="17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900" b="1">
                  <a:solidFill>
                    <a:srgbClr val="0875F8"/>
                  </a:solidFill>
                  <a:latin typeface="Arial"/>
                  <a:cs typeface="Arial"/>
                </a:rPr>
                <a:t>6</a:t>
              </a:r>
              <a:endParaRPr lang="zh-CN" altLang="en-US" sz="2900" b="1">
                <a:solidFill>
                  <a:srgbClr val="0875F8"/>
                </a:solidFill>
                <a:latin typeface="Arial"/>
                <a:cs typeface="Arial"/>
              </a:endParaRPr>
            </a:p>
          </p:txBody>
        </p:sp>
      </p:grpSp>
      <p:grpSp>
        <p:nvGrpSpPr>
          <p:cNvPr id="214064" name="Group 48"/>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4068" name="Picture 52" descr="1"/>
          <p:cNvPicPr>
            <a:picLocks noChangeAspect="1" noChangeArrowheads="1"/>
          </p:cNvPicPr>
          <p:nvPr/>
        </p:nvPicPr>
        <p:blipFill>
          <a:blip r:embed="rId4"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232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a:grpSpLocks/>
          </p:cNvGrpSpPr>
          <p:nvPr/>
        </p:nvGrpSpPr>
        <p:grpSpPr bwMode="auto">
          <a:xfrm>
            <a:off x="1127763" y="898689"/>
            <a:ext cx="7074033" cy="3483837"/>
            <a:chOff x="1358950" y="1173758"/>
            <a:chExt cx="7072312" cy="3482975"/>
          </a:xfrm>
        </p:grpSpPr>
        <p:grpSp>
          <p:nvGrpSpPr>
            <p:cNvPr id="14" name="Freeform 5"/>
            <p:cNvGrpSpPr>
              <a:grpSpLocks/>
            </p:cNvGrpSpPr>
            <p:nvPr/>
          </p:nvGrpSpPr>
          <p:grpSpPr bwMode="auto">
            <a:xfrm>
              <a:off x="1175550" y="1036879"/>
              <a:ext cx="7394448" cy="3810000"/>
              <a:chOff x="1060704" y="896112"/>
              <a:chExt cx="7394448" cy="3810000"/>
            </a:xfrm>
          </p:grpSpPr>
          <p:pic>
            <p:nvPicPr>
              <p:cNvPr id="312325" name="Freeform 5"/>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60704" y="896112"/>
                <a:ext cx="7394448" cy="3810000"/>
              </a:xfrm>
              <a:prstGeom prst="rect">
                <a:avLst/>
              </a:prstGeom>
              <a:noFill/>
              <a:extLst>
                <a:ext uri="{909E8E84-426E-40DD-AFC4-6F175D3DCCD1}">
                  <a14:hiddenFill xmlns:a14="http://schemas.microsoft.com/office/drawing/2010/main">
                    <a:solidFill>
                      <a:srgbClr val="FFFFFF"/>
                    </a:solidFill>
                  </a14:hiddenFill>
                </a:ext>
              </a:extLst>
            </p:spPr>
          </p:pic>
          <p:sp>
            <p:nvSpPr>
              <p:cNvPr id="312326" name="Text Box 6"/>
              <p:cNvSpPr txBox="1">
                <a:spLocks noChangeArrowheads="1"/>
              </p:cNvSpPr>
              <p:nvPr/>
            </p:nvSpPr>
            <p:spPr bwMode="auto">
              <a:xfrm>
                <a:off x="1244104" y="1032991"/>
                <a:ext cx="7072312"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500">
                  <a:solidFill>
                    <a:srgbClr val="FFFFFF"/>
                  </a:solidFill>
                  <a:latin typeface="微软雅黑" pitchFamily="34" charset="-122"/>
                  <a:ea typeface="微软雅黑" pitchFamily="34" charset="-122"/>
                </a:endParaRPr>
              </a:p>
            </p:txBody>
          </p:sp>
        </p:grpSp>
        <p:sp>
          <p:nvSpPr>
            <p:cNvPr id="312327" name="Freeform 8"/>
            <p:cNvSpPr>
              <a:spLocks/>
            </p:cNvSpPr>
            <p:nvPr/>
          </p:nvSpPr>
          <p:spPr bwMode="auto">
            <a:xfrm>
              <a:off x="7851825" y="4077295"/>
              <a:ext cx="579437" cy="579438"/>
            </a:xfrm>
            <a:custGeom>
              <a:avLst/>
              <a:gdLst>
                <a:gd name="T0" fmla="*/ 579437 w 782"/>
                <a:gd name="T1" fmla="*/ 0 h 782"/>
                <a:gd name="T2" fmla="*/ 579437 w 782"/>
                <a:gd name="T3" fmla="*/ 507564 h 782"/>
                <a:gd name="T4" fmla="*/ 507563 w 782"/>
                <a:gd name="T5" fmla="*/ 579438 h 782"/>
                <a:gd name="T6" fmla="*/ 0 w 782"/>
                <a:gd name="T7" fmla="*/ 579438 h 782"/>
                <a:gd name="T8" fmla="*/ 579437 w 782"/>
                <a:gd name="T9" fmla="*/ 0 h 782"/>
                <a:gd name="T10" fmla="*/ 0 60000 65536"/>
                <a:gd name="T11" fmla="*/ 0 60000 65536"/>
                <a:gd name="T12" fmla="*/ 0 60000 65536"/>
                <a:gd name="T13" fmla="*/ 0 60000 65536"/>
                <a:gd name="T14" fmla="*/ 0 60000 65536"/>
                <a:gd name="T15" fmla="*/ 0 w 782"/>
                <a:gd name="T16" fmla="*/ 0 h 782"/>
                <a:gd name="T17" fmla="*/ 782 w 782"/>
                <a:gd name="T18" fmla="*/ 782 h 782"/>
              </a:gdLst>
              <a:ahLst/>
              <a:cxnLst>
                <a:cxn ang="T10">
                  <a:pos x="T0" y="T1"/>
                </a:cxn>
                <a:cxn ang="T11">
                  <a:pos x="T2" y="T3"/>
                </a:cxn>
                <a:cxn ang="T12">
                  <a:pos x="T4" y="T5"/>
                </a:cxn>
                <a:cxn ang="T13">
                  <a:pos x="T6" y="T7"/>
                </a:cxn>
                <a:cxn ang="T14">
                  <a:pos x="T8" y="T9"/>
                </a:cxn>
              </a:cxnLst>
              <a:rect l="T15" t="T16" r="T17" b="T18"/>
              <a:pathLst>
                <a:path w="782" h="782">
                  <a:moveTo>
                    <a:pt x="782" y="0"/>
                  </a:moveTo>
                  <a:lnTo>
                    <a:pt x="782" y="685"/>
                  </a:lnTo>
                  <a:cubicBezTo>
                    <a:pt x="782" y="738"/>
                    <a:pt x="738" y="782"/>
                    <a:pt x="685" y="782"/>
                  </a:cubicBezTo>
                  <a:lnTo>
                    <a:pt x="0" y="782"/>
                  </a:lnTo>
                  <a:lnTo>
                    <a:pt x="78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 name="Freeform 6"/>
          <p:cNvSpPr>
            <a:spLocks/>
          </p:cNvSpPr>
          <p:nvPr/>
        </p:nvSpPr>
        <p:spPr bwMode="auto">
          <a:xfrm>
            <a:off x="1029478" y="697020"/>
            <a:ext cx="2423114" cy="194107"/>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chemeClr val="accent4">
              <a:lumMod val="75000"/>
            </a:schemeClr>
          </a:solidFill>
          <a:ln>
            <a:noFill/>
          </a:ln>
        </p:spPr>
        <p:txBody>
          <a:bodyPr lIns="72585" tIns="36293" rIns="72585" bIns="36293"/>
          <a:lstStyle/>
          <a:p>
            <a:pPr algn="l" fontAlgn="auto">
              <a:spcBef>
                <a:spcPts val="0"/>
              </a:spcBef>
              <a:spcAft>
                <a:spcPts val="0"/>
              </a:spcAft>
              <a:defRPr/>
            </a:pPr>
            <a:endParaRPr lang="zh-CN" altLang="en-US" sz="1400">
              <a:solidFill>
                <a:srgbClr val="FEAE01"/>
              </a:solidFill>
              <a:latin typeface="微软雅黑" panose="020B0503020204020204" pitchFamily="34" charset="-122"/>
              <a:ea typeface="微软雅黑" panose="020B0503020204020204" pitchFamily="34" charset="-122"/>
            </a:endParaRPr>
          </a:p>
        </p:txBody>
      </p:sp>
      <p:sp>
        <p:nvSpPr>
          <p:cNvPr id="17" name="Freeform 7"/>
          <p:cNvSpPr>
            <a:spLocks/>
          </p:cNvSpPr>
          <p:nvPr/>
        </p:nvSpPr>
        <p:spPr bwMode="auto">
          <a:xfrm>
            <a:off x="1029478" y="697021"/>
            <a:ext cx="2237884" cy="1555374"/>
          </a:xfrm>
          <a:custGeom>
            <a:avLst/>
            <a:gdLst>
              <a:gd name="T0" fmla="*/ 2238375 w 3022"/>
              <a:gd name="T1" fmla="*/ 0 h 2098"/>
              <a:gd name="T2" fmla="*/ 0 w 3022"/>
              <a:gd name="T3" fmla="*/ 0 h 2098"/>
              <a:gd name="T4" fmla="*/ 0 w 3022"/>
              <a:gd name="T5" fmla="*/ 1554163 h 2098"/>
              <a:gd name="T6" fmla="*/ 1603601 w 3022"/>
              <a:gd name="T7" fmla="*/ 1554163 h 2098"/>
              <a:gd name="T8" fmla="*/ 2238375 w 3022"/>
              <a:gd name="T9" fmla="*/ 0 h 2098"/>
              <a:gd name="T10" fmla="*/ 0 60000 65536"/>
              <a:gd name="T11" fmla="*/ 0 60000 65536"/>
              <a:gd name="T12" fmla="*/ 0 60000 65536"/>
              <a:gd name="T13" fmla="*/ 0 60000 65536"/>
              <a:gd name="T14" fmla="*/ 0 60000 65536"/>
              <a:gd name="T15" fmla="*/ 0 w 3022"/>
              <a:gd name="T16" fmla="*/ 0 h 2098"/>
              <a:gd name="T17" fmla="*/ 3022 w 3022"/>
              <a:gd name="T18" fmla="*/ 2098 h 2098"/>
            </a:gdLst>
            <a:ahLst/>
            <a:cxnLst>
              <a:cxn ang="T10">
                <a:pos x="T0" y="T1"/>
              </a:cxn>
              <a:cxn ang="T11">
                <a:pos x="T2" y="T3"/>
              </a:cxn>
              <a:cxn ang="T12">
                <a:pos x="T4" y="T5"/>
              </a:cxn>
              <a:cxn ang="T13">
                <a:pos x="T6" y="T7"/>
              </a:cxn>
              <a:cxn ang="T14">
                <a:pos x="T8" y="T9"/>
              </a:cxn>
            </a:cxnLst>
            <a:rect l="T15" t="T16" r="T17" b="T18"/>
            <a:pathLst>
              <a:path w="3022" h="2098">
                <a:moveTo>
                  <a:pt x="3022" y="0"/>
                </a:moveTo>
                <a:lnTo>
                  <a:pt x="0" y="0"/>
                </a:lnTo>
                <a:lnTo>
                  <a:pt x="0" y="2098"/>
                </a:lnTo>
                <a:lnTo>
                  <a:pt x="2165" y="2098"/>
                </a:lnTo>
                <a:lnTo>
                  <a:pt x="3022" y="0"/>
                </a:lnTo>
                <a:close/>
              </a:path>
            </a:pathLst>
          </a:custGeom>
          <a:solidFill>
            <a:srgbClr val="136CBD"/>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312330" name="Freeform 9"/>
          <p:cNvSpPr>
            <a:spLocks noEditPoints="1"/>
          </p:cNvSpPr>
          <p:nvPr/>
        </p:nvSpPr>
        <p:spPr bwMode="auto">
          <a:xfrm>
            <a:off x="7923321" y="4129179"/>
            <a:ext cx="199091" cy="197888"/>
          </a:xfrm>
          <a:custGeom>
            <a:avLst/>
            <a:gdLst>
              <a:gd name="T0" fmla="*/ 108104 w 268"/>
              <a:gd name="T1" fmla="*/ 167339 h 268"/>
              <a:gd name="T2" fmla="*/ 92555 w 268"/>
              <a:gd name="T3" fmla="*/ 154752 h 268"/>
              <a:gd name="T4" fmla="*/ 131057 w 268"/>
              <a:gd name="T5" fmla="*/ 109585 h 268"/>
              <a:gd name="T6" fmla="*/ 31839 w 268"/>
              <a:gd name="T7" fmla="*/ 109585 h 268"/>
              <a:gd name="T8" fmla="*/ 31839 w 268"/>
              <a:gd name="T9" fmla="*/ 88853 h 268"/>
              <a:gd name="T10" fmla="*/ 131057 w 268"/>
              <a:gd name="T11" fmla="*/ 88853 h 268"/>
              <a:gd name="T12" fmla="*/ 92555 w 268"/>
              <a:gd name="T13" fmla="*/ 44426 h 268"/>
              <a:gd name="T14" fmla="*/ 108104 w 268"/>
              <a:gd name="T15" fmla="*/ 31098 h 268"/>
              <a:gd name="T16" fmla="*/ 165858 w 268"/>
              <a:gd name="T17" fmla="*/ 99219 h 268"/>
              <a:gd name="T18" fmla="*/ 108104 w 268"/>
              <a:gd name="T19" fmla="*/ 167339 h 268"/>
              <a:gd name="T20" fmla="*/ 99219 w 268"/>
              <a:gd name="T21" fmla="*/ 0 h 268"/>
              <a:gd name="T22" fmla="*/ 198437 w 268"/>
              <a:gd name="T23" fmla="*/ 99219 h 268"/>
              <a:gd name="T24" fmla="*/ 99219 w 268"/>
              <a:gd name="T25" fmla="*/ 198438 h 268"/>
              <a:gd name="T26" fmla="*/ 0 w 268"/>
              <a:gd name="T27" fmla="*/ 99219 h 268"/>
              <a:gd name="T28" fmla="*/ 99219 w 268"/>
              <a:gd name="T29" fmla="*/ 0 h 268"/>
              <a:gd name="T30" fmla="*/ 99219 w 268"/>
              <a:gd name="T31" fmla="*/ 12587 h 268"/>
              <a:gd name="T32" fmla="*/ 185109 w 268"/>
              <a:gd name="T33" fmla="*/ 99219 h 268"/>
              <a:gd name="T34" fmla="*/ 99219 w 268"/>
              <a:gd name="T35" fmla="*/ 185850 h 268"/>
              <a:gd name="T36" fmla="*/ 12587 w 268"/>
              <a:gd name="T37" fmla="*/ 99219 h 268"/>
              <a:gd name="T38" fmla="*/ 99219 w 268"/>
              <a:gd name="T39" fmla="*/ 12587 h 2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8"/>
              <a:gd name="T61" fmla="*/ 0 h 268"/>
              <a:gd name="T62" fmla="*/ 268 w 268"/>
              <a:gd name="T63" fmla="*/ 268 h 26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9" name="TextBox 18"/>
          <p:cNvSpPr txBox="1">
            <a:spLocks noChangeArrowheads="1"/>
          </p:cNvSpPr>
          <p:nvPr/>
        </p:nvSpPr>
        <p:spPr bwMode="auto">
          <a:xfrm>
            <a:off x="1639352" y="862137"/>
            <a:ext cx="698079" cy="1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8000" b="1">
                <a:solidFill>
                  <a:srgbClr val="F8F8F8"/>
                </a:solidFill>
                <a:latin typeface="微软雅黑" pitchFamily="34" charset="-122"/>
                <a:ea typeface="微软雅黑" pitchFamily="34" charset="-122"/>
              </a:rPr>
              <a:t>4</a:t>
            </a:r>
          </a:p>
        </p:txBody>
      </p:sp>
      <p:sp>
        <p:nvSpPr>
          <p:cNvPr id="20" name="TextBox 19"/>
          <p:cNvSpPr txBox="1">
            <a:spLocks noChangeArrowheads="1"/>
          </p:cNvSpPr>
          <p:nvPr/>
        </p:nvSpPr>
        <p:spPr bwMode="auto">
          <a:xfrm>
            <a:off x="3150175" y="1262954"/>
            <a:ext cx="4041045" cy="584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3200" b="1">
                <a:solidFill>
                  <a:srgbClr val="2B2A30"/>
                </a:solidFill>
                <a:latin typeface="微软雅黑" pitchFamily="34" charset="-122"/>
                <a:ea typeface="微软雅黑" pitchFamily="34" charset="-122"/>
              </a:rPr>
              <a:t>请输入第一部分标题</a:t>
            </a:r>
          </a:p>
        </p:txBody>
      </p:sp>
      <p:sp>
        <p:nvSpPr>
          <p:cNvPr id="21" name="Rectangle 13"/>
          <p:cNvSpPr>
            <a:spLocks noChangeArrowheads="1"/>
          </p:cNvSpPr>
          <p:nvPr/>
        </p:nvSpPr>
        <p:spPr bwMode="auto">
          <a:xfrm>
            <a:off x="1120203" y="1576803"/>
            <a:ext cx="566502"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l" defTabSz="914874"/>
            <a:r>
              <a:rPr lang="zh-CN" altLang="zh-CN" sz="2300">
                <a:solidFill>
                  <a:srgbClr val="FFFFFF"/>
                </a:solidFill>
                <a:latin typeface="微软雅黑" pitchFamily="34" charset="-122"/>
                <a:ea typeface="微软雅黑" pitchFamily="34" charset="-122"/>
              </a:rPr>
              <a:t>Part</a:t>
            </a:r>
            <a:endParaRPr lang="zh-CN" altLang="zh-CN" sz="1800">
              <a:solidFill>
                <a:srgbClr val="FEAE01"/>
              </a:solidFill>
              <a:latin typeface="微软雅黑" pitchFamily="34" charset="-122"/>
              <a:ea typeface="微软雅黑" pitchFamily="34" charset="-122"/>
            </a:endParaRPr>
          </a:p>
        </p:txBody>
      </p:sp>
      <p:sp>
        <p:nvSpPr>
          <p:cNvPr id="22" name="TextBox 21"/>
          <p:cNvSpPr txBox="1">
            <a:spLocks noChangeArrowheads="1"/>
          </p:cNvSpPr>
          <p:nvPr/>
        </p:nvSpPr>
        <p:spPr bwMode="auto">
          <a:xfrm>
            <a:off x="1988390" y="2513304"/>
            <a:ext cx="5318756" cy="101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2000">
                <a:solidFill>
                  <a:srgbClr val="2B2A30"/>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23" name="TextBox 22"/>
          <p:cNvSpPr txBox="1">
            <a:spLocks noChangeArrowheads="1"/>
          </p:cNvSpPr>
          <p:nvPr/>
        </p:nvSpPr>
        <p:spPr bwMode="auto">
          <a:xfrm>
            <a:off x="3130014" y="1856619"/>
            <a:ext cx="4276678" cy="36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节标题一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节标题二  </a:t>
            </a:r>
            <a:r>
              <a:rPr lang="en-US" altLang="zh-CN" sz="1800">
                <a:solidFill>
                  <a:srgbClr val="2B2A30"/>
                </a:solidFill>
                <a:latin typeface="微软雅黑" pitchFamily="34" charset="-122"/>
                <a:ea typeface="微软雅黑" pitchFamily="34" charset="-122"/>
              </a:rPr>
              <a:t>◎</a:t>
            </a:r>
            <a:r>
              <a:rPr lang="zh-CN" altLang="en-US" sz="1800">
                <a:solidFill>
                  <a:srgbClr val="2B2A30"/>
                </a:solidFill>
                <a:latin typeface="微软雅黑" pitchFamily="34" charset="-122"/>
                <a:ea typeface="微软雅黑" pitchFamily="34" charset="-122"/>
              </a:rPr>
              <a:t>节标题三</a:t>
            </a:r>
          </a:p>
        </p:txBody>
      </p:sp>
    </p:spTree>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 name="组合 45"/>
          <p:cNvGrpSpPr>
            <a:grpSpLocks/>
          </p:cNvGrpSpPr>
          <p:nvPr/>
        </p:nvGrpSpPr>
        <p:grpSpPr bwMode="auto">
          <a:xfrm>
            <a:off x="2789795" y="1202454"/>
            <a:ext cx="3908737" cy="2665816"/>
            <a:chOff x="2588507" y="1383995"/>
            <a:chExt cx="3907055" cy="2960894"/>
          </a:xfrm>
        </p:grpSpPr>
        <p:sp>
          <p:nvSpPr>
            <p:cNvPr id="47" name="Freeform 2"/>
            <p:cNvSpPr>
              <a:spLocks/>
            </p:cNvSpPr>
            <p:nvPr/>
          </p:nvSpPr>
          <p:spPr bwMode="blackWhite">
            <a:xfrm>
              <a:off x="3884561" y="1784381"/>
              <a:ext cx="1248192" cy="2560508"/>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gn="l" fontAlgn="auto">
                <a:lnSpc>
                  <a:spcPct val="120000"/>
                </a:lnSpc>
                <a:spcBef>
                  <a:spcPts val="0"/>
                </a:spcBef>
                <a:spcAft>
                  <a:spcPts val="0"/>
                </a:spcAft>
                <a:defRPr/>
              </a:pPr>
              <a:endParaRPr lang="zh-CN" altLang="en-US" sz="3300" b="1" kern="0">
                <a:solidFill>
                  <a:sysClr val="window" lastClr="FFFFFF"/>
                </a:solidFill>
                <a:latin typeface="微软雅黑" pitchFamily="34" charset="-122"/>
                <a:ea typeface="微软雅黑" pitchFamily="34" charset="-122"/>
              </a:endParaRPr>
            </a:p>
          </p:txBody>
        </p:sp>
        <p:sp>
          <p:nvSpPr>
            <p:cNvPr id="48" name="Freeform 3"/>
            <p:cNvSpPr>
              <a:spLocks/>
            </p:cNvSpPr>
            <p:nvPr/>
          </p:nvSpPr>
          <p:spPr bwMode="blackWhite">
            <a:xfrm>
              <a:off x="3086021" y="1383995"/>
              <a:ext cx="2946035" cy="1104561"/>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gn="l" fontAlgn="auto">
                <a:lnSpc>
                  <a:spcPct val="120000"/>
                </a:lnSpc>
                <a:spcBef>
                  <a:spcPts val="0"/>
                </a:spcBef>
                <a:spcAft>
                  <a:spcPts val="0"/>
                </a:spcAft>
                <a:defRPr/>
              </a:pPr>
              <a:endParaRPr lang="zh-CN" altLang="en-US" sz="3300" b="1" kern="0">
                <a:solidFill>
                  <a:sysClr val="window" lastClr="FFFFFF"/>
                </a:solidFill>
                <a:latin typeface="微软雅黑" pitchFamily="34" charset="-122"/>
                <a:ea typeface="微软雅黑" pitchFamily="34" charset="-122"/>
              </a:endParaRPr>
            </a:p>
          </p:txBody>
        </p:sp>
        <p:sp>
          <p:nvSpPr>
            <p:cNvPr id="49" name="Oval 4"/>
            <p:cNvSpPr>
              <a:spLocks noChangeArrowheads="1"/>
            </p:cNvSpPr>
            <p:nvPr/>
          </p:nvSpPr>
          <p:spPr bwMode="blackWhite">
            <a:xfrm>
              <a:off x="4431885" y="1748438"/>
              <a:ext cx="153884" cy="149017"/>
            </a:xfrm>
            <a:prstGeom prst="ellipse">
              <a:avLst/>
            </a:prstGeom>
            <a:gradFill rotWithShape="0">
              <a:gsLst>
                <a:gs pos="0">
                  <a:schemeClr val="bg1"/>
                </a:gs>
                <a:gs pos="100000">
                  <a:srgbClr val="00B0F0"/>
                </a:gs>
              </a:gsLst>
              <a:lin ang="5400000"/>
            </a:gradFill>
            <a:ln>
              <a:noFill/>
            </a:ln>
            <a:effectLst>
              <a:outerShdw dist="38100" dir="5400000" algn="t"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113006" tIns="56503" rIns="113006" bIns="56503" anchor="ctr"/>
            <a:lstStyle/>
            <a:p>
              <a:pPr algn="l" defTabSz="879590">
                <a:lnSpc>
                  <a:spcPct val="120000"/>
                </a:lnSpc>
              </a:pPr>
              <a:endParaRPr lang="zh-CN" altLang="en-US" sz="4000" b="1">
                <a:solidFill>
                  <a:srgbClr val="FFFFFF"/>
                </a:solidFill>
                <a:latin typeface="微软雅黑" pitchFamily="34" charset="-122"/>
                <a:ea typeface="微软雅黑" pitchFamily="34" charset="-122"/>
              </a:endParaRPr>
            </a:p>
          </p:txBody>
        </p:sp>
        <p:sp>
          <p:nvSpPr>
            <p:cNvPr id="50" name="Line 5"/>
            <p:cNvSpPr>
              <a:spLocks noChangeShapeType="1"/>
            </p:cNvSpPr>
            <p:nvPr/>
          </p:nvSpPr>
          <p:spPr bwMode="blackWhite">
            <a:xfrm>
              <a:off x="5933813" y="1523990"/>
              <a:ext cx="529002" cy="12711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1" name="Line 6"/>
            <p:cNvSpPr>
              <a:spLocks noChangeShapeType="1"/>
            </p:cNvSpPr>
            <p:nvPr/>
          </p:nvSpPr>
          <p:spPr bwMode="blackWhite">
            <a:xfrm>
              <a:off x="5922477" y="1523990"/>
              <a:ext cx="0" cy="12627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2" name="Line 7"/>
            <p:cNvSpPr>
              <a:spLocks noChangeShapeType="1"/>
            </p:cNvSpPr>
            <p:nvPr/>
          </p:nvSpPr>
          <p:spPr bwMode="blackWhite">
            <a:xfrm flipH="1">
              <a:off x="5363247" y="1526790"/>
              <a:ext cx="552932" cy="123055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3" name="Freeform 8"/>
            <p:cNvSpPr>
              <a:spLocks/>
            </p:cNvSpPr>
            <p:nvPr/>
          </p:nvSpPr>
          <p:spPr bwMode="blackWhite">
            <a:xfrm>
              <a:off x="5296492" y="2765746"/>
              <a:ext cx="1199070" cy="384986"/>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4" name="Line 9"/>
            <p:cNvSpPr>
              <a:spLocks noChangeShapeType="1"/>
            </p:cNvSpPr>
            <p:nvPr/>
          </p:nvSpPr>
          <p:spPr bwMode="blackWhite">
            <a:xfrm>
              <a:off x="3223309" y="2435358"/>
              <a:ext cx="530262" cy="126975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5" name="Line 10"/>
            <p:cNvSpPr>
              <a:spLocks noChangeShapeType="1"/>
            </p:cNvSpPr>
            <p:nvPr/>
          </p:nvSpPr>
          <p:spPr bwMode="blackWhite">
            <a:xfrm>
              <a:off x="3215752" y="2435358"/>
              <a:ext cx="0" cy="12627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6" name="Line 11"/>
            <p:cNvSpPr>
              <a:spLocks noChangeShapeType="1"/>
            </p:cNvSpPr>
            <p:nvPr/>
          </p:nvSpPr>
          <p:spPr bwMode="blackWhite">
            <a:xfrm flipH="1">
              <a:off x="2646445" y="2436757"/>
              <a:ext cx="560490" cy="123895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sp>
          <p:nvSpPr>
            <p:cNvPr id="57" name="Freeform 12"/>
            <p:cNvSpPr>
              <a:spLocks/>
            </p:cNvSpPr>
            <p:nvPr/>
          </p:nvSpPr>
          <p:spPr bwMode="blackWhite">
            <a:xfrm>
              <a:off x="2588507" y="3675713"/>
              <a:ext cx="1199070" cy="386386"/>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C00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algn="l" fontAlgn="auto">
                <a:lnSpc>
                  <a:spcPct val="120000"/>
                </a:lnSpc>
                <a:spcBef>
                  <a:spcPts val="0"/>
                </a:spcBef>
                <a:spcAft>
                  <a:spcPts val="0"/>
                </a:spcAft>
                <a:defRPr/>
              </a:pPr>
              <a:endParaRPr lang="zh-CN" altLang="en-US" sz="1000" kern="0">
                <a:solidFill>
                  <a:srgbClr val="4D4D4D"/>
                </a:solidFill>
                <a:latin typeface="微软雅黑" pitchFamily="34" charset="-122"/>
                <a:ea typeface="微软雅黑" pitchFamily="34" charset="-122"/>
              </a:endParaRPr>
            </a:p>
          </p:txBody>
        </p:sp>
      </p:grpSp>
      <p:sp>
        <p:nvSpPr>
          <p:cNvPr id="58" name="TextBox 53"/>
          <p:cNvSpPr txBox="1">
            <a:spLocks noChangeArrowheads="1"/>
          </p:cNvSpPr>
          <p:nvPr/>
        </p:nvSpPr>
        <p:spPr bwMode="auto">
          <a:xfrm>
            <a:off x="742181" y="2861183"/>
            <a:ext cx="2101797" cy="32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04" tIns="44852" rIns="89704" bIns="44852">
            <a:spAutoFit/>
          </a:bodyPr>
          <a:lstStyle>
            <a:lvl1pPr defTabSz="1128713" eaLnBrk="0" hangingPunct="0">
              <a:defRPr>
                <a:solidFill>
                  <a:schemeClr val="tx1"/>
                </a:solidFill>
                <a:latin typeface="Arial" pitchFamily="34" charset="0"/>
              </a:defRPr>
            </a:lvl1pPr>
            <a:lvl2pPr marL="900113" indent="-346075" defTabSz="1128713" eaLnBrk="0" hangingPunct="0">
              <a:defRPr>
                <a:solidFill>
                  <a:schemeClr val="tx1"/>
                </a:solidFill>
                <a:latin typeface="Arial" pitchFamily="34" charset="0"/>
              </a:defRPr>
            </a:lvl2pPr>
            <a:lvl3pPr marL="1384300" indent="-276225" defTabSz="1128713" eaLnBrk="0" hangingPunct="0">
              <a:defRPr>
                <a:solidFill>
                  <a:schemeClr val="tx1"/>
                </a:solidFill>
                <a:latin typeface="Arial" pitchFamily="34" charset="0"/>
              </a:defRPr>
            </a:lvl3pPr>
            <a:lvl4pPr marL="1938338" indent="-276225" defTabSz="1128713" eaLnBrk="0" hangingPunct="0">
              <a:defRPr>
                <a:solidFill>
                  <a:schemeClr val="tx1"/>
                </a:solidFill>
                <a:latin typeface="Arial" pitchFamily="34" charset="0"/>
              </a:defRPr>
            </a:lvl4pPr>
            <a:lvl5pPr marL="2490788" indent="-274638" defTabSz="1128713" eaLnBrk="0" hangingPunct="0">
              <a:defRPr>
                <a:solidFill>
                  <a:schemeClr val="tx1"/>
                </a:solidFill>
                <a:latin typeface="Arial" pitchFamily="34" charset="0"/>
              </a:defRPr>
            </a:lvl5pPr>
            <a:lvl6pPr marL="2947988" indent="-274638" algn="ctr" defTabSz="1128713" eaLnBrk="0" fontAlgn="base" hangingPunct="0">
              <a:spcBef>
                <a:spcPct val="0"/>
              </a:spcBef>
              <a:spcAft>
                <a:spcPct val="0"/>
              </a:spcAft>
              <a:defRPr>
                <a:solidFill>
                  <a:schemeClr val="tx1"/>
                </a:solidFill>
                <a:latin typeface="Arial" pitchFamily="34" charset="0"/>
              </a:defRPr>
            </a:lvl6pPr>
            <a:lvl7pPr marL="3405188" indent="-274638" algn="ctr" defTabSz="1128713" eaLnBrk="0" fontAlgn="base" hangingPunct="0">
              <a:spcBef>
                <a:spcPct val="0"/>
              </a:spcBef>
              <a:spcAft>
                <a:spcPct val="0"/>
              </a:spcAft>
              <a:defRPr>
                <a:solidFill>
                  <a:schemeClr val="tx1"/>
                </a:solidFill>
                <a:latin typeface="Arial" pitchFamily="34" charset="0"/>
              </a:defRPr>
            </a:lvl7pPr>
            <a:lvl8pPr marL="3862388" indent="-274638" algn="ctr" defTabSz="1128713" eaLnBrk="0" fontAlgn="base" hangingPunct="0">
              <a:spcBef>
                <a:spcPct val="0"/>
              </a:spcBef>
              <a:spcAft>
                <a:spcPct val="0"/>
              </a:spcAft>
              <a:defRPr>
                <a:solidFill>
                  <a:schemeClr val="tx1"/>
                </a:solidFill>
                <a:latin typeface="Arial" pitchFamily="34" charset="0"/>
              </a:defRPr>
            </a:lvl8pPr>
            <a:lvl9pPr marL="4319588" indent="-274638" algn="ctr" defTabSz="1128713"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500" b="1">
                <a:solidFill>
                  <a:srgbClr val="0070C0"/>
                </a:solidFill>
                <a:latin typeface="微软雅黑" pitchFamily="34" charset="-122"/>
                <a:ea typeface="微软雅黑" pitchFamily="34" charset="-122"/>
                <a:cs typeface="宋体" pitchFamily="2" charset="-122"/>
              </a:rPr>
              <a:t>单击此处添加标题</a:t>
            </a:r>
          </a:p>
        </p:txBody>
      </p:sp>
      <p:sp>
        <p:nvSpPr>
          <p:cNvPr id="59" name="TextBox 58"/>
          <p:cNvSpPr txBox="1">
            <a:spLocks noChangeArrowheads="1"/>
          </p:cNvSpPr>
          <p:nvPr/>
        </p:nvSpPr>
        <p:spPr bwMode="auto">
          <a:xfrm>
            <a:off x="742182" y="3085540"/>
            <a:ext cx="1764098" cy="986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04" tIns="44852" rIns="89704" bIns="44852">
            <a:spAutoFit/>
          </a:bodyPr>
          <a:lstStyle>
            <a:lvl1pPr defTabSz="1128713" eaLnBrk="0" hangingPunct="0">
              <a:defRPr>
                <a:solidFill>
                  <a:schemeClr val="tx1"/>
                </a:solidFill>
                <a:latin typeface="Arial" pitchFamily="34" charset="0"/>
              </a:defRPr>
            </a:lvl1pPr>
            <a:lvl2pPr marL="900113" indent="-346075" defTabSz="1128713" eaLnBrk="0" hangingPunct="0">
              <a:defRPr>
                <a:solidFill>
                  <a:schemeClr val="tx1"/>
                </a:solidFill>
                <a:latin typeface="Arial" pitchFamily="34" charset="0"/>
              </a:defRPr>
            </a:lvl2pPr>
            <a:lvl3pPr marL="1384300" indent="-276225" defTabSz="1128713" eaLnBrk="0" hangingPunct="0">
              <a:defRPr>
                <a:solidFill>
                  <a:schemeClr val="tx1"/>
                </a:solidFill>
                <a:latin typeface="Arial" pitchFamily="34" charset="0"/>
              </a:defRPr>
            </a:lvl3pPr>
            <a:lvl4pPr marL="1938338" indent="-276225" defTabSz="1128713" eaLnBrk="0" hangingPunct="0">
              <a:defRPr>
                <a:solidFill>
                  <a:schemeClr val="tx1"/>
                </a:solidFill>
                <a:latin typeface="Arial" pitchFamily="34" charset="0"/>
              </a:defRPr>
            </a:lvl4pPr>
            <a:lvl5pPr marL="2490788" indent="-274638" defTabSz="1128713" eaLnBrk="0" hangingPunct="0">
              <a:defRPr>
                <a:solidFill>
                  <a:schemeClr val="tx1"/>
                </a:solidFill>
                <a:latin typeface="Arial" pitchFamily="34" charset="0"/>
              </a:defRPr>
            </a:lvl5pPr>
            <a:lvl6pPr marL="2947988" indent="-274638" algn="ctr" defTabSz="1128713" eaLnBrk="0" fontAlgn="base" hangingPunct="0">
              <a:spcBef>
                <a:spcPct val="0"/>
              </a:spcBef>
              <a:spcAft>
                <a:spcPct val="0"/>
              </a:spcAft>
              <a:defRPr>
                <a:solidFill>
                  <a:schemeClr val="tx1"/>
                </a:solidFill>
                <a:latin typeface="Arial" pitchFamily="34" charset="0"/>
              </a:defRPr>
            </a:lvl6pPr>
            <a:lvl7pPr marL="3405188" indent="-274638" algn="ctr" defTabSz="1128713" eaLnBrk="0" fontAlgn="base" hangingPunct="0">
              <a:spcBef>
                <a:spcPct val="0"/>
              </a:spcBef>
              <a:spcAft>
                <a:spcPct val="0"/>
              </a:spcAft>
              <a:defRPr>
                <a:solidFill>
                  <a:schemeClr val="tx1"/>
                </a:solidFill>
                <a:latin typeface="Arial" pitchFamily="34" charset="0"/>
              </a:defRPr>
            </a:lvl7pPr>
            <a:lvl8pPr marL="3862388" indent="-274638" algn="ctr" defTabSz="1128713" eaLnBrk="0" fontAlgn="base" hangingPunct="0">
              <a:spcBef>
                <a:spcPct val="0"/>
              </a:spcBef>
              <a:spcAft>
                <a:spcPct val="0"/>
              </a:spcAft>
              <a:defRPr>
                <a:solidFill>
                  <a:schemeClr val="tx1"/>
                </a:solidFill>
                <a:latin typeface="Arial" pitchFamily="34" charset="0"/>
              </a:defRPr>
            </a:lvl8pPr>
            <a:lvl9pPr marL="4319588" indent="-274638" algn="ctr" defTabSz="1128713"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000" dirty="0">
                <a:solidFill>
                  <a:srgbClr val="0070C0"/>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60" name="TextBox 53"/>
          <p:cNvSpPr txBox="1">
            <a:spLocks noChangeArrowheads="1"/>
          </p:cNvSpPr>
          <p:nvPr/>
        </p:nvSpPr>
        <p:spPr bwMode="auto">
          <a:xfrm>
            <a:off x="6438958" y="1915859"/>
            <a:ext cx="2143379" cy="32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04" tIns="44852" rIns="89704" bIns="44852">
            <a:spAutoFit/>
          </a:bodyPr>
          <a:lstStyle>
            <a:lvl1pPr defTabSz="1128713" eaLnBrk="0" hangingPunct="0">
              <a:defRPr>
                <a:solidFill>
                  <a:schemeClr val="tx1"/>
                </a:solidFill>
                <a:latin typeface="Arial" pitchFamily="34" charset="0"/>
              </a:defRPr>
            </a:lvl1pPr>
            <a:lvl2pPr marL="900113" indent="-346075" defTabSz="1128713" eaLnBrk="0" hangingPunct="0">
              <a:defRPr>
                <a:solidFill>
                  <a:schemeClr val="tx1"/>
                </a:solidFill>
                <a:latin typeface="Arial" pitchFamily="34" charset="0"/>
              </a:defRPr>
            </a:lvl2pPr>
            <a:lvl3pPr marL="1384300" indent="-276225" defTabSz="1128713" eaLnBrk="0" hangingPunct="0">
              <a:defRPr>
                <a:solidFill>
                  <a:schemeClr val="tx1"/>
                </a:solidFill>
                <a:latin typeface="Arial" pitchFamily="34" charset="0"/>
              </a:defRPr>
            </a:lvl3pPr>
            <a:lvl4pPr marL="1938338" indent="-276225" defTabSz="1128713" eaLnBrk="0" hangingPunct="0">
              <a:defRPr>
                <a:solidFill>
                  <a:schemeClr val="tx1"/>
                </a:solidFill>
                <a:latin typeface="Arial" pitchFamily="34" charset="0"/>
              </a:defRPr>
            </a:lvl4pPr>
            <a:lvl5pPr marL="2490788" indent="-274638" defTabSz="1128713" eaLnBrk="0" hangingPunct="0">
              <a:defRPr>
                <a:solidFill>
                  <a:schemeClr val="tx1"/>
                </a:solidFill>
                <a:latin typeface="Arial" pitchFamily="34" charset="0"/>
              </a:defRPr>
            </a:lvl5pPr>
            <a:lvl6pPr marL="2947988" indent="-274638" algn="ctr" defTabSz="1128713" eaLnBrk="0" fontAlgn="base" hangingPunct="0">
              <a:spcBef>
                <a:spcPct val="0"/>
              </a:spcBef>
              <a:spcAft>
                <a:spcPct val="0"/>
              </a:spcAft>
              <a:defRPr>
                <a:solidFill>
                  <a:schemeClr val="tx1"/>
                </a:solidFill>
                <a:latin typeface="Arial" pitchFamily="34" charset="0"/>
              </a:defRPr>
            </a:lvl6pPr>
            <a:lvl7pPr marL="3405188" indent="-274638" algn="ctr" defTabSz="1128713" eaLnBrk="0" fontAlgn="base" hangingPunct="0">
              <a:spcBef>
                <a:spcPct val="0"/>
              </a:spcBef>
              <a:spcAft>
                <a:spcPct val="0"/>
              </a:spcAft>
              <a:defRPr>
                <a:solidFill>
                  <a:schemeClr val="tx1"/>
                </a:solidFill>
                <a:latin typeface="Arial" pitchFamily="34" charset="0"/>
              </a:defRPr>
            </a:lvl7pPr>
            <a:lvl8pPr marL="3862388" indent="-274638" algn="ctr" defTabSz="1128713" eaLnBrk="0" fontAlgn="base" hangingPunct="0">
              <a:spcBef>
                <a:spcPct val="0"/>
              </a:spcBef>
              <a:spcAft>
                <a:spcPct val="0"/>
              </a:spcAft>
              <a:defRPr>
                <a:solidFill>
                  <a:schemeClr val="tx1"/>
                </a:solidFill>
                <a:latin typeface="Arial" pitchFamily="34" charset="0"/>
              </a:defRPr>
            </a:lvl8pPr>
            <a:lvl9pPr marL="4319588" indent="-274638" algn="ctr" defTabSz="1128713" eaLnBrk="0" fontAlgn="base" hangingPunct="0">
              <a:spcBef>
                <a:spcPct val="0"/>
              </a:spcBef>
              <a:spcAft>
                <a:spcPct val="0"/>
              </a:spcAft>
              <a:defRPr>
                <a:solidFill>
                  <a:schemeClr val="tx1"/>
                </a:solidFill>
                <a:latin typeface="Arial" pitchFamily="34" charset="0"/>
              </a:defRPr>
            </a:lvl9pPr>
          </a:lstStyle>
          <a:p>
            <a:pPr algn="r" eaLnBrk="1" hangingPunct="1"/>
            <a:r>
              <a:rPr lang="zh-CN" altLang="en-US" sz="1500" b="1">
                <a:solidFill>
                  <a:srgbClr val="0070C0"/>
                </a:solidFill>
                <a:latin typeface="微软雅黑" pitchFamily="34" charset="-122"/>
                <a:ea typeface="微软雅黑" pitchFamily="34" charset="-122"/>
                <a:cs typeface="宋体" pitchFamily="2" charset="-122"/>
              </a:rPr>
              <a:t>单击此处添加标题</a:t>
            </a:r>
            <a:endParaRPr lang="zh-CN" altLang="en-US" sz="2300">
              <a:solidFill>
                <a:srgbClr val="0070C0"/>
              </a:solidFill>
              <a:ea typeface="微软雅黑" pitchFamily="34" charset="-122"/>
              <a:cs typeface="宋体" pitchFamily="2" charset="-122"/>
            </a:endParaRPr>
          </a:p>
        </p:txBody>
      </p:sp>
      <p:sp>
        <p:nvSpPr>
          <p:cNvPr id="61" name="TextBox 60"/>
          <p:cNvSpPr txBox="1">
            <a:spLocks noChangeArrowheads="1"/>
          </p:cNvSpPr>
          <p:nvPr/>
        </p:nvSpPr>
        <p:spPr bwMode="auto">
          <a:xfrm>
            <a:off x="6818239" y="2157862"/>
            <a:ext cx="1764098" cy="101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04" tIns="44852" rIns="89704" bIns="44852">
            <a:spAutoFit/>
          </a:bodyPr>
          <a:lstStyle>
            <a:lvl1pPr defTabSz="1128713" eaLnBrk="0" hangingPunct="0">
              <a:defRPr>
                <a:solidFill>
                  <a:schemeClr val="tx1"/>
                </a:solidFill>
                <a:latin typeface="Arial" pitchFamily="34" charset="0"/>
              </a:defRPr>
            </a:lvl1pPr>
            <a:lvl2pPr marL="900113" indent="-346075" defTabSz="1128713" eaLnBrk="0" hangingPunct="0">
              <a:defRPr>
                <a:solidFill>
                  <a:schemeClr val="tx1"/>
                </a:solidFill>
                <a:latin typeface="Arial" pitchFamily="34" charset="0"/>
              </a:defRPr>
            </a:lvl2pPr>
            <a:lvl3pPr marL="1384300" indent="-276225" defTabSz="1128713" eaLnBrk="0" hangingPunct="0">
              <a:defRPr>
                <a:solidFill>
                  <a:schemeClr val="tx1"/>
                </a:solidFill>
                <a:latin typeface="Arial" pitchFamily="34" charset="0"/>
              </a:defRPr>
            </a:lvl3pPr>
            <a:lvl4pPr marL="1938338" indent="-276225" defTabSz="1128713" eaLnBrk="0" hangingPunct="0">
              <a:defRPr>
                <a:solidFill>
                  <a:schemeClr val="tx1"/>
                </a:solidFill>
                <a:latin typeface="Arial" pitchFamily="34" charset="0"/>
              </a:defRPr>
            </a:lvl4pPr>
            <a:lvl5pPr marL="2490788" indent="-274638" defTabSz="1128713" eaLnBrk="0" hangingPunct="0">
              <a:defRPr>
                <a:solidFill>
                  <a:schemeClr val="tx1"/>
                </a:solidFill>
                <a:latin typeface="Arial" pitchFamily="34" charset="0"/>
              </a:defRPr>
            </a:lvl5pPr>
            <a:lvl6pPr marL="2947988" indent="-274638" algn="ctr" defTabSz="1128713" eaLnBrk="0" fontAlgn="base" hangingPunct="0">
              <a:spcBef>
                <a:spcPct val="0"/>
              </a:spcBef>
              <a:spcAft>
                <a:spcPct val="0"/>
              </a:spcAft>
              <a:defRPr>
                <a:solidFill>
                  <a:schemeClr val="tx1"/>
                </a:solidFill>
                <a:latin typeface="Arial" pitchFamily="34" charset="0"/>
              </a:defRPr>
            </a:lvl6pPr>
            <a:lvl7pPr marL="3405188" indent="-274638" algn="ctr" defTabSz="1128713" eaLnBrk="0" fontAlgn="base" hangingPunct="0">
              <a:spcBef>
                <a:spcPct val="0"/>
              </a:spcBef>
              <a:spcAft>
                <a:spcPct val="0"/>
              </a:spcAft>
              <a:defRPr>
                <a:solidFill>
                  <a:schemeClr val="tx1"/>
                </a:solidFill>
                <a:latin typeface="Arial" pitchFamily="34" charset="0"/>
              </a:defRPr>
            </a:lvl7pPr>
            <a:lvl8pPr marL="3862388" indent="-274638" algn="ctr" defTabSz="1128713" eaLnBrk="0" fontAlgn="base" hangingPunct="0">
              <a:spcBef>
                <a:spcPct val="0"/>
              </a:spcBef>
              <a:spcAft>
                <a:spcPct val="0"/>
              </a:spcAft>
              <a:defRPr>
                <a:solidFill>
                  <a:schemeClr val="tx1"/>
                </a:solidFill>
                <a:latin typeface="Arial" pitchFamily="34" charset="0"/>
              </a:defRPr>
            </a:lvl8pPr>
            <a:lvl9pPr marL="4319588" indent="-274638" algn="ctr" defTabSz="1128713" eaLnBrk="0" fontAlgn="base" hangingPunct="0">
              <a:spcBef>
                <a:spcPct val="0"/>
              </a:spcBef>
              <a:spcAft>
                <a:spcPct val="0"/>
              </a:spcAft>
              <a:defRPr>
                <a:solidFill>
                  <a:schemeClr val="tx1"/>
                </a:solidFill>
                <a:latin typeface="Arial" pitchFamily="34" charset="0"/>
              </a:defRPr>
            </a:lvl9pPr>
          </a:lstStyle>
          <a:p>
            <a:pPr algn="l" eaLnBrk="1" hangingPunct="1">
              <a:lnSpc>
                <a:spcPct val="150000"/>
              </a:lnSpc>
            </a:pPr>
            <a:r>
              <a:rPr lang="zh-CN" altLang="en-US" sz="1000" dirty="0">
                <a:solidFill>
                  <a:srgbClr val="0070C0"/>
                </a:solidFill>
                <a:latin typeface="微软雅黑" pitchFamily="34" charset="-122"/>
                <a:ea typeface="微软雅黑" pitchFamily="34" charset="-122"/>
              </a:rPr>
              <a:t>单击此处添加段落文本单击此处添加段落文本单击此处添加段落文本单击此处添加段落文本</a:t>
            </a:r>
          </a:p>
        </p:txBody>
      </p:sp>
      <p:pic>
        <p:nvPicPr>
          <p:cNvPr id="62" name="Picture 12" descr="S11_Rafa"/>
          <p:cNvPicPr>
            <a:picLocks noChangeAspect="1" noChangeArrowheads="1"/>
          </p:cNvPicPr>
          <p:nvPr/>
        </p:nvPicPr>
        <p:blipFill>
          <a:blip r:embed="rId4" cstate="email">
            <a:extLst>
              <a:ext uri="{28A0092B-C50C-407E-A947-70E740481C1C}">
                <a14:useLocalDpi xmlns:a14="http://schemas.microsoft.com/office/drawing/2010/main" val="0"/>
              </a:ext>
            </a:extLst>
          </a:blip>
          <a:srcRect l="61250" t="17223" r="31250" b="72961"/>
          <a:stretch>
            <a:fillRect/>
          </a:stretch>
        </p:blipFill>
        <p:spPr bwMode="auto">
          <a:xfrm>
            <a:off x="1222268" y="2169206"/>
            <a:ext cx="686739" cy="60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13" descr="S11_Rafa"/>
          <p:cNvPicPr>
            <a:picLocks noChangeAspect="1" noChangeArrowheads="1"/>
          </p:cNvPicPr>
          <p:nvPr/>
        </p:nvPicPr>
        <p:blipFill>
          <a:blip r:embed="rId4" cstate="email">
            <a:extLst>
              <a:ext uri="{28A0092B-C50C-407E-A947-70E740481C1C}">
                <a14:useLocalDpi xmlns:a14="http://schemas.microsoft.com/office/drawing/2010/main" val="0"/>
              </a:ext>
            </a:extLst>
          </a:blip>
          <a:srcRect l="74445" t="17223" r="17778" b="72592"/>
          <a:stretch>
            <a:fillRect/>
          </a:stretch>
        </p:blipFill>
        <p:spPr bwMode="auto">
          <a:xfrm>
            <a:off x="7344949" y="1202453"/>
            <a:ext cx="711939" cy="628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9164" name="Group 28"/>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9168" name="Picture 32" descr="1"/>
          <p:cNvPicPr>
            <a:picLocks noChangeAspect="1" noChangeArrowheads="1"/>
          </p:cNvPicPr>
          <p:nvPr/>
        </p:nvPicPr>
        <p:blipFill>
          <a:blip r:embed="rId5"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3334" name="Picture 5" descr="C:\Documents and Settings\鱼不愚\桌面\biz_icon_0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343235" y="1315892"/>
            <a:ext cx="6919045" cy="3192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AutoShape 4"/>
          <p:cNvSpPr>
            <a:spLocks noChangeArrowheads="1"/>
          </p:cNvSpPr>
          <p:nvPr/>
        </p:nvSpPr>
        <p:spPr bwMode="auto">
          <a:xfrm>
            <a:off x="2900681" y="2053247"/>
            <a:ext cx="3502995" cy="2123829"/>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lIns="72585" tIns="36293" rIns="72585" bIns="36293"/>
          <a:lstStyle/>
          <a:p>
            <a:pPr marL="283536" indent="-283536" algn="l">
              <a:lnSpc>
                <a:spcPct val="120000"/>
              </a:lnSpc>
              <a:buClr>
                <a:schemeClr val="accent2"/>
              </a:buClr>
            </a:pPr>
            <a:r>
              <a:rPr lang="zh-CN" altLang="en-US" sz="1400">
                <a:solidFill>
                  <a:srgbClr val="333333"/>
                </a:solidFill>
                <a:ea typeface="宋体" pitchFamily="2" charset="-122"/>
              </a:rPr>
              <a:t>     单击添加段落文字单击添加段落文字单击添加段落文字单击添加段落文字。</a:t>
            </a:r>
          </a:p>
          <a:p>
            <a:pPr marL="283536" indent="-283536" algn="l">
              <a:lnSpc>
                <a:spcPct val="120000"/>
              </a:lnSpc>
              <a:buClr>
                <a:schemeClr val="accent2"/>
              </a:buClr>
              <a:buFont typeface="Wingdings" pitchFamily="2" charset="2"/>
              <a:buChar char="n"/>
            </a:pPr>
            <a:endParaRPr lang="zh-CN" altLang="en-US" sz="1400">
              <a:solidFill>
                <a:srgbClr val="333333"/>
              </a:solidFill>
              <a:ea typeface="宋体" pitchFamily="2" charset="-122"/>
            </a:endParaRPr>
          </a:p>
          <a:p>
            <a:pPr marL="283536" indent="-283536" algn="l">
              <a:lnSpc>
                <a:spcPct val="120000"/>
              </a:lnSpc>
              <a:buClr>
                <a:schemeClr val="accent2"/>
              </a:buClr>
            </a:pPr>
            <a:endParaRPr lang="zh-CN" altLang="en-US" sz="1400">
              <a:solidFill>
                <a:srgbClr val="333333"/>
              </a:solidFill>
              <a:ea typeface="宋体" pitchFamily="2" charset="-122"/>
            </a:endParaRPr>
          </a:p>
          <a:p>
            <a:pPr marL="283536" indent="-283536" algn="l">
              <a:lnSpc>
                <a:spcPct val="120000"/>
              </a:lnSpc>
              <a:buClr>
                <a:schemeClr val="accent2"/>
              </a:buClr>
              <a:buFont typeface="Wingdings" pitchFamily="2" charset="2"/>
              <a:buChar char="n"/>
            </a:pPr>
            <a:endParaRPr lang="zh-CN" altLang="en-US" sz="1400">
              <a:solidFill>
                <a:srgbClr val="333333"/>
              </a:solidFill>
              <a:ea typeface="宋体" pitchFamily="2" charset="-122"/>
            </a:endParaRPr>
          </a:p>
          <a:p>
            <a:pPr marL="283536" indent="-283536" algn="l">
              <a:lnSpc>
                <a:spcPct val="120000"/>
              </a:lnSpc>
              <a:buClr>
                <a:schemeClr val="accent2"/>
              </a:buClr>
              <a:buFont typeface="Wingdings" pitchFamily="2" charset="2"/>
              <a:buChar char="n"/>
            </a:pPr>
            <a:endParaRPr lang="en-US" altLang="zh-CN" sz="1400">
              <a:solidFill>
                <a:srgbClr val="333333"/>
              </a:solidFill>
              <a:ea typeface="宋体" pitchFamily="2" charset="-122"/>
            </a:endParaRPr>
          </a:p>
        </p:txBody>
      </p:sp>
      <p:grpSp>
        <p:nvGrpSpPr>
          <p:cNvPr id="223336" name="Group 104"/>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4"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23340" name="Picture 108" descr="1"/>
          <p:cNvPicPr>
            <a:picLocks noChangeAspect="1" noChangeArrowheads="1"/>
          </p:cNvPicPr>
          <p:nvPr/>
        </p:nvPicPr>
        <p:blipFill>
          <a:blip r:embed="rId5"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853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组合 47"/>
          <p:cNvGrpSpPr>
            <a:grpSpLocks/>
          </p:cNvGrpSpPr>
          <p:nvPr/>
        </p:nvGrpSpPr>
        <p:grpSpPr bwMode="auto">
          <a:xfrm>
            <a:off x="2390353" y="886085"/>
            <a:ext cx="4319520" cy="4045990"/>
            <a:chOff x="1541679" y="1566159"/>
            <a:chExt cx="4107700" cy="4045255"/>
          </a:xfrm>
        </p:grpSpPr>
        <p:sp>
          <p:nvSpPr>
            <p:cNvPr id="35" name="Freeform 4"/>
            <p:cNvSpPr>
              <a:spLocks noChangeAspect="1"/>
            </p:cNvSpPr>
            <p:nvPr/>
          </p:nvSpPr>
          <p:spPr bwMode="gray">
            <a:xfrm>
              <a:off x="3427770" y="5009036"/>
              <a:ext cx="2221609" cy="602378"/>
            </a:xfrm>
            <a:custGeom>
              <a:avLst/>
              <a:gdLst>
                <a:gd name="T0" fmla="*/ 2147483647 w 1722"/>
                <a:gd name="T1" fmla="*/ 2147483647 h 368"/>
                <a:gd name="T2" fmla="*/ 2147483647 w 1722"/>
                <a:gd name="T3" fmla="*/ 0 h 368"/>
                <a:gd name="T4" fmla="*/ 2147483647 w 1722"/>
                <a:gd name="T5" fmla="*/ 2147483647 h 368"/>
                <a:gd name="T6" fmla="*/ 0 w 1722"/>
                <a:gd name="T7" fmla="*/ 2147483647 h 368"/>
                <a:gd name="T8" fmla="*/ 2147483647 w 1722"/>
                <a:gd name="T9" fmla="*/ 2147483647 h 368"/>
                <a:gd name="T10" fmla="*/ 0 60000 65536"/>
                <a:gd name="T11" fmla="*/ 0 60000 65536"/>
                <a:gd name="T12" fmla="*/ 0 60000 65536"/>
                <a:gd name="T13" fmla="*/ 0 60000 65536"/>
                <a:gd name="T14" fmla="*/ 0 60000 65536"/>
                <a:gd name="T15" fmla="*/ 0 w 1722"/>
                <a:gd name="T16" fmla="*/ 0 h 368"/>
                <a:gd name="T17" fmla="*/ 1722 w 1722"/>
                <a:gd name="T18" fmla="*/ 368 h 368"/>
              </a:gdLst>
              <a:ahLst/>
              <a:cxnLst>
                <a:cxn ang="T10">
                  <a:pos x="T0" y="T1"/>
                </a:cxn>
                <a:cxn ang="T11">
                  <a:pos x="T2" y="T3"/>
                </a:cxn>
                <a:cxn ang="T12">
                  <a:pos x="T4" y="T5"/>
                </a:cxn>
                <a:cxn ang="T13">
                  <a:pos x="T6" y="T7"/>
                </a:cxn>
                <a:cxn ang="T14">
                  <a:pos x="T8" y="T9"/>
                </a:cxn>
              </a:cxnLst>
              <a:rect l="T15" t="T16" r="T17" b="T18"/>
              <a:pathLst>
                <a:path w="1722" h="368">
                  <a:moveTo>
                    <a:pt x="2" y="243"/>
                  </a:moveTo>
                  <a:lnTo>
                    <a:pt x="1481" y="0"/>
                  </a:lnTo>
                  <a:lnTo>
                    <a:pt x="1722" y="368"/>
                  </a:lnTo>
                  <a:lnTo>
                    <a:pt x="0" y="368"/>
                  </a:lnTo>
                  <a:lnTo>
                    <a:pt x="2" y="243"/>
                  </a:lnTo>
                  <a:close/>
                </a:path>
              </a:pathLst>
            </a:custGeom>
            <a:gradFill rotWithShape="1">
              <a:gsLst>
                <a:gs pos="0">
                  <a:srgbClr val="C4C2C2">
                    <a:alpha val="50000"/>
                  </a:srgbClr>
                </a:gs>
                <a:gs pos="100000">
                  <a:srgbClr val="FFFFFF">
                    <a:alpha val="0"/>
                  </a:srgbClr>
                </a:gs>
              </a:gsLst>
              <a:lin ang="540000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36" name="Freeform 11"/>
            <p:cNvSpPr>
              <a:spLocks/>
            </p:cNvSpPr>
            <p:nvPr/>
          </p:nvSpPr>
          <p:spPr bwMode="auto">
            <a:xfrm>
              <a:off x="2884949" y="2465945"/>
              <a:ext cx="1065270" cy="185250"/>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544000"/>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37" name="Freeform 10"/>
            <p:cNvSpPr>
              <a:spLocks/>
            </p:cNvSpPr>
            <p:nvPr/>
          </p:nvSpPr>
          <p:spPr bwMode="auto">
            <a:xfrm>
              <a:off x="2467948" y="3240970"/>
              <a:ext cx="1911255" cy="298669"/>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gradFill rotWithShape="1">
              <a:gsLst>
                <a:gs pos="0">
                  <a:srgbClr val="002060"/>
                </a:gs>
                <a:gs pos="100000">
                  <a:srgbClr val="005696"/>
                </a:gs>
              </a:gsLst>
              <a:lin ang="540000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38" name="Freeform 9"/>
            <p:cNvSpPr>
              <a:spLocks/>
            </p:cNvSpPr>
            <p:nvPr/>
          </p:nvSpPr>
          <p:spPr bwMode="auto">
            <a:xfrm>
              <a:off x="1986240" y="4124373"/>
              <a:ext cx="2878266" cy="331433"/>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gradFill rotWithShape="1">
              <a:gsLst>
                <a:gs pos="0">
                  <a:srgbClr val="002060"/>
                </a:gs>
                <a:gs pos="100000">
                  <a:srgbClr val="005696"/>
                </a:gs>
              </a:gsLst>
              <a:lin ang="540000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39" name="AutoShape 4"/>
            <p:cNvSpPr>
              <a:spLocks noChangeAspect="1" noChangeArrowheads="1" noTextEdit="1"/>
            </p:cNvSpPr>
            <p:nvPr/>
          </p:nvSpPr>
          <p:spPr bwMode="auto">
            <a:xfrm>
              <a:off x="1541679" y="1704781"/>
              <a:ext cx="3751811" cy="3562596"/>
            </a:xfrm>
            <a:prstGeom prst="rect">
              <a:avLst/>
            </a:prstGeom>
            <a:noFill/>
            <a:ln w="9525">
              <a:noFill/>
              <a:miter lim="800000"/>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0" name="Freeform 12"/>
            <p:cNvSpPr>
              <a:spLocks/>
            </p:cNvSpPr>
            <p:nvPr/>
          </p:nvSpPr>
          <p:spPr bwMode="auto">
            <a:xfrm>
              <a:off x="1562049" y="4288200"/>
              <a:ext cx="1860927" cy="1053531"/>
            </a:xfrm>
            <a:custGeom>
              <a:avLst/>
              <a:gdLst/>
              <a:ahLst/>
              <a:cxnLst>
                <a:cxn ang="0">
                  <a:pos x="180" y="16"/>
                </a:cxn>
                <a:cxn ang="0">
                  <a:pos x="180" y="102"/>
                </a:cxn>
                <a:cxn ang="0">
                  <a:pos x="0" y="71"/>
                </a:cxn>
                <a:cxn ang="0">
                  <a:pos x="41" y="0"/>
                </a:cxn>
                <a:cxn ang="0">
                  <a:pos x="180" y="16"/>
                </a:cxn>
              </a:cxnLst>
              <a:rect l="0" t="0" r="r" b="b"/>
              <a:pathLst>
                <a:path w="180" h="102">
                  <a:moveTo>
                    <a:pt x="180" y="16"/>
                  </a:moveTo>
                  <a:lnTo>
                    <a:pt x="180" y="102"/>
                  </a:lnTo>
                  <a:lnTo>
                    <a:pt x="0" y="71"/>
                  </a:lnTo>
                  <a:lnTo>
                    <a:pt x="41" y="0"/>
                  </a:lnTo>
                  <a:lnTo>
                    <a:pt x="180" y="16"/>
                  </a:lnTo>
                  <a:close/>
                </a:path>
              </a:pathLst>
            </a:custGeom>
            <a:gradFill rotWithShape="0">
              <a:gsLst>
                <a:gs pos="0">
                  <a:srgbClr val="00B0F0"/>
                </a:gs>
                <a:gs pos="100000">
                  <a:srgbClr val="0070C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1" name="Freeform 13"/>
            <p:cNvSpPr>
              <a:spLocks/>
            </p:cNvSpPr>
            <p:nvPr/>
          </p:nvSpPr>
          <p:spPr bwMode="auto">
            <a:xfrm>
              <a:off x="3422977" y="4298281"/>
              <a:ext cx="1850143" cy="1043449"/>
            </a:xfrm>
            <a:custGeom>
              <a:avLst/>
              <a:gdLst/>
              <a:ahLst/>
              <a:cxnLst>
                <a:cxn ang="0">
                  <a:pos x="0" y="15"/>
                </a:cxn>
                <a:cxn ang="0">
                  <a:pos x="0" y="101"/>
                </a:cxn>
                <a:cxn ang="0">
                  <a:pos x="179" y="70"/>
                </a:cxn>
                <a:cxn ang="0">
                  <a:pos x="138" y="0"/>
                </a:cxn>
                <a:cxn ang="0">
                  <a:pos x="0" y="15"/>
                </a:cxn>
              </a:cxnLst>
              <a:rect l="0" t="0" r="r" b="b"/>
              <a:pathLst>
                <a:path w="179" h="101">
                  <a:moveTo>
                    <a:pt x="0" y="15"/>
                  </a:moveTo>
                  <a:lnTo>
                    <a:pt x="0" y="101"/>
                  </a:lnTo>
                  <a:lnTo>
                    <a:pt x="179" y="70"/>
                  </a:lnTo>
                  <a:lnTo>
                    <a:pt x="138" y="0"/>
                  </a:lnTo>
                  <a:lnTo>
                    <a:pt x="0" y="15"/>
                  </a:lnTo>
                  <a:close/>
                </a:path>
              </a:pathLst>
            </a:custGeom>
            <a:gradFill rotWithShape="0">
              <a:gsLst>
                <a:gs pos="0">
                  <a:srgbClr val="79DCFF"/>
                </a:gs>
                <a:gs pos="100000">
                  <a:srgbClr val="00B0F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2" name="Freeform 14"/>
            <p:cNvSpPr>
              <a:spLocks/>
            </p:cNvSpPr>
            <p:nvPr/>
          </p:nvSpPr>
          <p:spPr bwMode="auto">
            <a:xfrm>
              <a:off x="1986240" y="3378332"/>
              <a:ext cx="1436737" cy="982959"/>
            </a:xfrm>
            <a:custGeom>
              <a:avLst/>
              <a:gdLst/>
              <a:ahLst/>
              <a:cxnLst>
                <a:cxn ang="0">
                  <a:pos x="139" y="15"/>
                </a:cxn>
                <a:cxn ang="0">
                  <a:pos x="139" y="95"/>
                </a:cxn>
                <a:cxn ang="0">
                  <a:pos x="0" y="79"/>
                </a:cxn>
                <a:cxn ang="0">
                  <a:pos x="46" y="0"/>
                </a:cxn>
                <a:cxn ang="0">
                  <a:pos x="139" y="15"/>
                </a:cxn>
              </a:cxnLst>
              <a:rect l="0" t="0" r="r" b="b"/>
              <a:pathLst>
                <a:path w="139" h="95">
                  <a:moveTo>
                    <a:pt x="139" y="15"/>
                  </a:moveTo>
                  <a:lnTo>
                    <a:pt x="139" y="95"/>
                  </a:lnTo>
                  <a:lnTo>
                    <a:pt x="0" y="79"/>
                  </a:lnTo>
                  <a:lnTo>
                    <a:pt x="46" y="0"/>
                  </a:lnTo>
                  <a:lnTo>
                    <a:pt x="139" y="15"/>
                  </a:lnTo>
                  <a:close/>
                </a:path>
              </a:pathLst>
            </a:custGeom>
            <a:gradFill rotWithShape="0">
              <a:gsLst>
                <a:gs pos="0">
                  <a:srgbClr val="00B0F0"/>
                </a:gs>
                <a:gs pos="100000">
                  <a:srgbClr val="0070C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3" name="Freeform 15"/>
            <p:cNvSpPr>
              <a:spLocks/>
            </p:cNvSpPr>
            <p:nvPr/>
          </p:nvSpPr>
          <p:spPr bwMode="auto">
            <a:xfrm>
              <a:off x="3422977" y="3378332"/>
              <a:ext cx="1425952" cy="982959"/>
            </a:xfrm>
            <a:custGeom>
              <a:avLst/>
              <a:gdLst/>
              <a:ahLst/>
              <a:cxnLst>
                <a:cxn ang="0">
                  <a:pos x="0" y="95"/>
                </a:cxn>
                <a:cxn ang="0">
                  <a:pos x="138" y="80"/>
                </a:cxn>
                <a:cxn ang="0">
                  <a:pos x="92" y="0"/>
                </a:cxn>
                <a:cxn ang="0">
                  <a:pos x="0" y="15"/>
                </a:cxn>
                <a:cxn ang="0">
                  <a:pos x="0" y="95"/>
                </a:cxn>
              </a:cxnLst>
              <a:rect l="0" t="0" r="r" b="b"/>
              <a:pathLst>
                <a:path w="138" h="95">
                  <a:moveTo>
                    <a:pt x="0" y="95"/>
                  </a:moveTo>
                  <a:lnTo>
                    <a:pt x="138" y="80"/>
                  </a:lnTo>
                  <a:lnTo>
                    <a:pt x="92" y="0"/>
                  </a:lnTo>
                  <a:lnTo>
                    <a:pt x="0" y="15"/>
                  </a:lnTo>
                  <a:lnTo>
                    <a:pt x="0" y="95"/>
                  </a:lnTo>
                  <a:close/>
                </a:path>
              </a:pathLst>
            </a:custGeom>
            <a:gradFill rotWithShape="0">
              <a:gsLst>
                <a:gs pos="0">
                  <a:srgbClr val="79DCFF"/>
                </a:gs>
                <a:gs pos="100000">
                  <a:srgbClr val="00B0F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4" name="Freeform 16"/>
            <p:cNvSpPr>
              <a:spLocks/>
            </p:cNvSpPr>
            <p:nvPr/>
          </p:nvSpPr>
          <p:spPr bwMode="auto">
            <a:xfrm>
              <a:off x="2461957" y="2561720"/>
              <a:ext cx="961020" cy="878362"/>
            </a:xfrm>
            <a:custGeom>
              <a:avLst/>
              <a:gdLst/>
              <a:ahLst/>
              <a:cxnLst>
                <a:cxn ang="0">
                  <a:pos x="93" y="9"/>
                </a:cxn>
                <a:cxn ang="0">
                  <a:pos x="93" y="85"/>
                </a:cxn>
                <a:cxn ang="0">
                  <a:pos x="0" y="70"/>
                </a:cxn>
                <a:cxn ang="0">
                  <a:pos x="41" y="0"/>
                </a:cxn>
                <a:cxn ang="0">
                  <a:pos x="93" y="9"/>
                </a:cxn>
              </a:cxnLst>
              <a:rect l="0" t="0" r="r" b="b"/>
              <a:pathLst>
                <a:path w="93" h="85">
                  <a:moveTo>
                    <a:pt x="93" y="9"/>
                  </a:moveTo>
                  <a:lnTo>
                    <a:pt x="93" y="85"/>
                  </a:lnTo>
                  <a:lnTo>
                    <a:pt x="0" y="70"/>
                  </a:lnTo>
                  <a:lnTo>
                    <a:pt x="41" y="0"/>
                  </a:lnTo>
                  <a:lnTo>
                    <a:pt x="93" y="9"/>
                  </a:lnTo>
                  <a:close/>
                </a:path>
              </a:pathLst>
            </a:custGeom>
            <a:solidFill>
              <a:srgbClr val="FCA904"/>
            </a:solidFill>
            <a:ln w="317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5" name="Freeform 17"/>
            <p:cNvSpPr>
              <a:spLocks/>
            </p:cNvSpPr>
            <p:nvPr/>
          </p:nvSpPr>
          <p:spPr bwMode="auto">
            <a:xfrm>
              <a:off x="3422977" y="2561720"/>
              <a:ext cx="950235" cy="878362"/>
            </a:xfrm>
            <a:custGeom>
              <a:avLst/>
              <a:gdLst/>
              <a:ahLst/>
              <a:cxnLst>
                <a:cxn ang="0">
                  <a:pos x="0" y="85"/>
                </a:cxn>
                <a:cxn ang="0">
                  <a:pos x="92" y="70"/>
                </a:cxn>
                <a:cxn ang="0">
                  <a:pos x="51" y="0"/>
                </a:cxn>
                <a:cxn ang="0">
                  <a:pos x="0" y="9"/>
                </a:cxn>
                <a:cxn ang="0">
                  <a:pos x="0" y="85"/>
                </a:cxn>
              </a:cxnLst>
              <a:rect l="0" t="0" r="r" b="b"/>
              <a:pathLst>
                <a:path w="92" h="85">
                  <a:moveTo>
                    <a:pt x="0" y="85"/>
                  </a:moveTo>
                  <a:lnTo>
                    <a:pt x="92" y="70"/>
                  </a:lnTo>
                  <a:lnTo>
                    <a:pt x="51" y="0"/>
                  </a:lnTo>
                  <a:lnTo>
                    <a:pt x="0" y="9"/>
                  </a:lnTo>
                  <a:lnTo>
                    <a:pt x="0" y="85"/>
                  </a:lnTo>
                  <a:close/>
                </a:path>
              </a:pathLst>
            </a:custGeom>
            <a:gradFill rotWithShape="1">
              <a:gsLst>
                <a:gs pos="0">
                  <a:srgbClr val="FFFF00"/>
                </a:gs>
                <a:gs pos="100000">
                  <a:srgbClr val="FFFF0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6" name="Freeform 18"/>
            <p:cNvSpPr>
              <a:spLocks/>
            </p:cNvSpPr>
            <p:nvPr/>
          </p:nvSpPr>
          <p:spPr bwMode="auto">
            <a:xfrm>
              <a:off x="3422977" y="1566159"/>
              <a:ext cx="527243" cy="1023286"/>
            </a:xfrm>
            <a:custGeom>
              <a:avLst/>
              <a:gdLst/>
              <a:ahLst/>
              <a:cxnLst>
                <a:cxn ang="0">
                  <a:pos x="0" y="0"/>
                </a:cxn>
                <a:cxn ang="0">
                  <a:pos x="51" y="90"/>
                </a:cxn>
                <a:cxn ang="0">
                  <a:pos x="0" y="99"/>
                </a:cxn>
                <a:cxn ang="0">
                  <a:pos x="0" y="0"/>
                </a:cxn>
              </a:cxnLst>
              <a:rect l="0" t="0" r="r" b="b"/>
              <a:pathLst>
                <a:path w="51" h="99">
                  <a:moveTo>
                    <a:pt x="0" y="0"/>
                  </a:moveTo>
                  <a:lnTo>
                    <a:pt x="51" y="90"/>
                  </a:lnTo>
                  <a:lnTo>
                    <a:pt x="0" y="99"/>
                  </a:lnTo>
                  <a:lnTo>
                    <a:pt x="0" y="0"/>
                  </a:lnTo>
                  <a:close/>
                </a:path>
              </a:pathLst>
            </a:custGeom>
            <a:gradFill rotWithShape="0">
              <a:gsLst>
                <a:gs pos="0">
                  <a:srgbClr val="79DCFF"/>
                </a:gs>
                <a:gs pos="100000">
                  <a:srgbClr val="00B0F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7" name="Freeform 19"/>
            <p:cNvSpPr>
              <a:spLocks/>
            </p:cNvSpPr>
            <p:nvPr/>
          </p:nvSpPr>
          <p:spPr bwMode="auto">
            <a:xfrm>
              <a:off x="2884949" y="1566159"/>
              <a:ext cx="538028" cy="1023286"/>
            </a:xfrm>
            <a:custGeom>
              <a:avLst/>
              <a:gdLst/>
              <a:ahLst/>
              <a:cxnLst>
                <a:cxn ang="0">
                  <a:pos x="52" y="99"/>
                </a:cxn>
                <a:cxn ang="0">
                  <a:pos x="0" y="90"/>
                </a:cxn>
                <a:cxn ang="0">
                  <a:pos x="52" y="0"/>
                </a:cxn>
                <a:cxn ang="0">
                  <a:pos x="52" y="99"/>
                </a:cxn>
              </a:cxnLst>
              <a:rect l="0" t="0" r="r" b="b"/>
              <a:pathLst>
                <a:path w="52" h="99">
                  <a:moveTo>
                    <a:pt x="52" y="99"/>
                  </a:moveTo>
                  <a:lnTo>
                    <a:pt x="0" y="90"/>
                  </a:lnTo>
                  <a:lnTo>
                    <a:pt x="52" y="0"/>
                  </a:lnTo>
                  <a:lnTo>
                    <a:pt x="52" y="99"/>
                  </a:lnTo>
                  <a:close/>
                </a:path>
              </a:pathLst>
            </a:custGeom>
            <a:gradFill rotWithShape="0">
              <a:gsLst>
                <a:gs pos="0">
                  <a:srgbClr val="00B0F0"/>
                </a:gs>
                <a:gs pos="100000">
                  <a:srgbClr val="0070C0"/>
                </a:gs>
              </a:gsLst>
              <a:lin ang="0" scaled="1"/>
            </a:gra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8" name="Freeform 7"/>
            <p:cNvSpPr>
              <a:spLocks/>
            </p:cNvSpPr>
            <p:nvPr/>
          </p:nvSpPr>
          <p:spPr bwMode="auto">
            <a:xfrm>
              <a:off x="1562049" y="4711628"/>
              <a:ext cx="3711070" cy="630102"/>
            </a:xfrm>
            <a:custGeom>
              <a:avLst/>
              <a:gdLst/>
              <a:ahLst/>
              <a:cxnLst>
                <a:cxn ang="0">
                  <a:pos x="0" y="30"/>
                </a:cxn>
                <a:cxn ang="0">
                  <a:pos x="180" y="61"/>
                </a:cxn>
                <a:cxn ang="0">
                  <a:pos x="359" y="30"/>
                </a:cxn>
                <a:cxn ang="0">
                  <a:pos x="180" y="0"/>
                </a:cxn>
                <a:cxn ang="0">
                  <a:pos x="0" y="30"/>
                </a:cxn>
              </a:cxnLst>
              <a:rect l="0" t="0" r="r" b="b"/>
              <a:pathLst>
                <a:path w="359" h="61">
                  <a:moveTo>
                    <a:pt x="0" y="30"/>
                  </a:moveTo>
                  <a:lnTo>
                    <a:pt x="180" y="61"/>
                  </a:lnTo>
                  <a:lnTo>
                    <a:pt x="359" y="30"/>
                  </a:lnTo>
                  <a:lnTo>
                    <a:pt x="180" y="0"/>
                  </a:lnTo>
                  <a:lnTo>
                    <a:pt x="0" y="30"/>
                  </a:lnTo>
                  <a:close/>
                </a:path>
              </a:pathLst>
            </a:custGeom>
            <a:solidFill>
              <a:srgbClr val="005DA2"/>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49" name="Freeform 9"/>
            <p:cNvSpPr>
              <a:spLocks/>
            </p:cNvSpPr>
            <p:nvPr/>
          </p:nvSpPr>
          <p:spPr bwMode="auto">
            <a:xfrm>
              <a:off x="1986240" y="4029858"/>
              <a:ext cx="2862689" cy="331434"/>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rgbClr val="005DA2"/>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50" name="Freeform 10"/>
            <p:cNvSpPr>
              <a:spLocks/>
            </p:cNvSpPr>
            <p:nvPr/>
          </p:nvSpPr>
          <p:spPr bwMode="auto">
            <a:xfrm>
              <a:off x="2461957" y="3140153"/>
              <a:ext cx="1911254" cy="299929"/>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solidFill>
              <a:srgbClr val="EB742B"/>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51" name="Freeform 11"/>
            <p:cNvSpPr>
              <a:spLocks/>
            </p:cNvSpPr>
            <p:nvPr/>
          </p:nvSpPr>
          <p:spPr bwMode="auto">
            <a:xfrm>
              <a:off x="2884949" y="2402934"/>
              <a:ext cx="1065270" cy="186510"/>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005DA2"/>
            </a:solidFill>
            <a:ln w="9525">
              <a:no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sp>
          <p:nvSpPr>
            <p:cNvPr id="52" name="Line 52"/>
            <p:cNvSpPr>
              <a:spLocks noChangeShapeType="1"/>
            </p:cNvSpPr>
            <p:nvPr/>
          </p:nvSpPr>
          <p:spPr bwMode="auto">
            <a:xfrm>
              <a:off x="3412192" y="1581281"/>
              <a:ext cx="0" cy="3938137"/>
            </a:xfrm>
            <a:prstGeom prst="line">
              <a:avLst/>
            </a:prstGeom>
            <a:noFill/>
            <a:ln w="19050">
              <a:solidFill>
                <a:srgbClr val="FFFFFF"/>
              </a:solidFill>
              <a:round/>
              <a:headEnd/>
              <a:tailEnd/>
            </a:ln>
          </p:spPr>
          <p:txBody>
            <a:bodyPr/>
            <a:lstStyle/>
            <a:p>
              <a:pPr algn="l" fontAlgn="auto">
                <a:spcBef>
                  <a:spcPts val="0"/>
                </a:spcBef>
                <a:spcAft>
                  <a:spcPts val="0"/>
                </a:spcAft>
                <a:defRPr/>
              </a:pPr>
              <a:endParaRPr lang="zh-CN" altLang="en-US" sz="1400" kern="0">
                <a:solidFill>
                  <a:schemeClr val="accent4">
                    <a:lumMod val="50000"/>
                  </a:schemeClr>
                </a:solidFill>
                <a:latin typeface="+mn-lt"/>
              </a:endParaRPr>
            </a:p>
          </p:txBody>
        </p:sp>
      </p:grpSp>
      <p:cxnSp>
        <p:nvCxnSpPr>
          <p:cNvPr id="53" name="直接连接符 52"/>
          <p:cNvCxnSpPr/>
          <p:nvPr/>
        </p:nvCxnSpPr>
        <p:spPr>
          <a:xfrm>
            <a:off x="4965111" y="1715450"/>
            <a:ext cx="2339842" cy="0"/>
          </a:xfrm>
          <a:prstGeom prst="line">
            <a:avLst/>
          </a:prstGeom>
          <a:noFill/>
          <a:ln w="19050" cap="flat" cmpd="sng" algn="ctr">
            <a:solidFill>
              <a:srgbClr val="000000">
                <a:lumMod val="65000"/>
                <a:lumOff val="35000"/>
                <a:alpha val="80000"/>
              </a:srgbClr>
            </a:solidFill>
            <a:prstDash val="solid"/>
            <a:headEnd type="oval"/>
            <a:tailEnd type="oval"/>
          </a:ln>
          <a:effectLst/>
          <a:scene3d>
            <a:camera prst="orthographicFront"/>
            <a:lightRig rig="threePt" dir="t"/>
          </a:scene3d>
          <a:sp3d contourW="12700">
            <a:contourClr>
              <a:srgbClr val="FFFFFF"/>
            </a:contourClr>
          </a:sp3d>
        </p:spPr>
      </p:cxnSp>
      <p:grpSp>
        <p:nvGrpSpPr>
          <p:cNvPr id="54" name="组合 32"/>
          <p:cNvGrpSpPr>
            <a:grpSpLocks/>
          </p:cNvGrpSpPr>
          <p:nvPr/>
        </p:nvGrpSpPr>
        <p:grpSpPr bwMode="auto">
          <a:xfrm>
            <a:off x="4769365" y="1279342"/>
            <a:ext cx="2584403" cy="485671"/>
            <a:chOff x="2586560" y="2143297"/>
            <a:chExt cx="2583855" cy="487367"/>
          </a:xfrm>
        </p:grpSpPr>
        <p:sp>
          <p:nvSpPr>
            <p:cNvPr id="55" name="TextBox 146"/>
            <p:cNvSpPr txBox="1">
              <a:spLocks noChangeArrowheads="1"/>
            </p:cNvSpPr>
            <p:nvPr/>
          </p:nvSpPr>
          <p:spPr bwMode="auto">
            <a:xfrm>
              <a:off x="2586560" y="2143297"/>
              <a:ext cx="1480268" cy="48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sp>
          <p:nvSpPr>
            <p:cNvPr id="56" name="TextBox 146"/>
            <p:cNvSpPr txBox="1">
              <a:spLocks noChangeArrowheads="1"/>
            </p:cNvSpPr>
            <p:nvPr/>
          </p:nvSpPr>
          <p:spPr bwMode="auto">
            <a:xfrm>
              <a:off x="3690147" y="2143297"/>
              <a:ext cx="1480268" cy="48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grpSp>
      <p:cxnSp>
        <p:nvCxnSpPr>
          <p:cNvPr id="57" name="直接连接符 56"/>
          <p:cNvCxnSpPr/>
          <p:nvPr/>
        </p:nvCxnSpPr>
        <p:spPr>
          <a:xfrm>
            <a:off x="5383541" y="2484314"/>
            <a:ext cx="2339795" cy="0"/>
          </a:xfrm>
          <a:prstGeom prst="line">
            <a:avLst/>
          </a:prstGeom>
          <a:noFill/>
          <a:ln w="19050" cap="flat" cmpd="sng" algn="ctr">
            <a:solidFill>
              <a:srgbClr val="000000">
                <a:lumMod val="65000"/>
                <a:lumOff val="35000"/>
                <a:alpha val="80000"/>
              </a:srgbClr>
            </a:solidFill>
            <a:prstDash val="solid"/>
            <a:headEnd type="oval"/>
            <a:tailEnd type="oval"/>
          </a:ln>
          <a:effectLst/>
          <a:scene3d>
            <a:camera prst="orthographicFront"/>
            <a:lightRig rig="threePt" dir="t"/>
          </a:scene3d>
          <a:sp3d contourW="12700">
            <a:contourClr>
              <a:srgbClr val="FFFFFF"/>
            </a:contourClr>
          </a:sp3d>
        </p:spPr>
      </p:cxnSp>
      <p:grpSp>
        <p:nvGrpSpPr>
          <p:cNvPr id="58" name="组合 36"/>
          <p:cNvGrpSpPr>
            <a:grpSpLocks/>
          </p:cNvGrpSpPr>
          <p:nvPr/>
        </p:nvGrpSpPr>
        <p:grpSpPr bwMode="auto">
          <a:xfrm>
            <a:off x="5187709" y="2048204"/>
            <a:ext cx="2584403" cy="485671"/>
            <a:chOff x="2586560" y="2143297"/>
            <a:chExt cx="2583855" cy="486036"/>
          </a:xfrm>
        </p:grpSpPr>
        <p:sp>
          <p:nvSpPr>
            <p:cNvPr id="59" name="TextBox 146"/>
            <p:cNvSpPr txBox="1">
              <a:spLocks noChangeArrowheads="1"/>
            </p:cNvSpPr>
            <p:nvPr/>
          </p:nvSpPr>
          <p:spPr bwMode="auto">
            <a:xfrm>
              <a:off x="2586560" y="2143297"/>
              <a:ext cx="1480268" cy="48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sp>
          <p:nvSpPr>
            <p:cNvPr id="60" name="TextBox 146"/>
            <p:cNvSpPr txBox="1">
              <a:spLocks noChangeArrowheads="1"/>
            </p:cNvSpPr>
            <p:nvPr/>
          </p:nvSpPr>
          <p:spPr bwMode="auto">
            <a:xfrm>
              <a:off x="3690147" y="2143297"/>
              <a:ext cx="1480268" cy="48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grpSp>
      <p:cxnSp>
        <p:nvCxnSpPr>
          <p:cNvPr id="61" name="直接连接符 60"/>
          <p:cNvCxnSpPr/>
          <p:nvPr/>
        </p:nvCxnSpPr>
        <p:spPr>
          <a:xfrm>
            <a:off x="5879029" y="3411993"/>
            <a:ext cx="2339842" cy="0"/>
          </a:xfrm>
          <a:prstGeom prst="line">
            <a:avLst/>
          </a:prstGeom>
          <a:noFill/>
          <a:ln w="19050" cap="flat" cmpd="sng" algn="ctr">
            <a:solidFill>
              <a:srgbClr val="000000">
                <a:lumMod val="65000"/>
                <a:lumOff val="35000"/>
                <a:alpha val="80000"/>
              </a:srgbClr>
            </a:solidFill>
            <a:prstDash val="solid"/>
            <a:headEnd type="oval"/>
            <a:tailEnd type="oval"/>
          </a:ln>
          <a:effectLst/>
          <a:scene3d>
            <a:camera prst="orthographicFront"/>
            <a:lightRig rig="threePt" dir="t"/>
          </a:scene3d>
          <a:sp3d contourW="12700">
            <a:contourClr>
              <a:srgbClr val="FFFFFF"/>
            </a:contourClr>
          </a:sp3d>
        </p:spPr>
      </p:cxnSp>
      <p:grpSp>
        <p:nvGrpSpPr>
          <p:cNvPr id="62" name="组合 40"/>
          <p:cNvGrpSpPr>
            <a:grpSpLocks/>
          </p:cNvGrpSpPr>
          <p:nvPr/>
        </p:nvGrpSpPr>
        <p:grpSpPr bwMode="auto">
          <a:xfrm>
            <a:off x="5682916" y="2977145"/>
            <a:ext cx="2584404" cy="485671"/>
            <a:chOff x="2586560" y="2143297"/>
            <a:chExt cx="2583855" cy="487367"/>
          </a:xfrm>
        </p:grpSpPr>
        <p:sp>
          <p:nvSpPr>
            <p:cNvPr id="63" name="TextBox 146"/>
            <p:cNvSpPr txBox="1">
              <a:spLocks noChangeArrowheads="1"/>
            </p:cNvSpPr>
            <p:nvPr/>
          </p:nvSpPr>
          <p:spPr bwMode="auto">
            <a:xfrm>
              <a:off x="2586560" y="2143297"/>
              <a:ext cx="1480268" cy="48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sp>
          <p:nvSpPr>
            <p:cNvPr id="64" name="TextBox 146"/>
            <p:cNvSpPr txBox="1">
              <a:spLocks noChangeArrowheads="1"/>
            </p:cNvSpPr>
            <p:nvPr/>
          </p:nvSpPr>
          <p:spPr bwMode="auto">
            <a:xfrm>
              <a:off x="3690147" y="2143297"/>
              <a:ext cx="1480268" cy="48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grpSp>
      <p:cxnSp>
        <p:nvCxnSpPr>
          <p:cNvPr id="65" name="直接连接符 64"/>
          <p:cNvCxnSpPr/>
          <p:nvPr/>
        </p:nvCxnSpPr>
        <p:spPr>
          <a:xfrm>
            <a:off x="6307779" y="4223712"/>
            <a:ext cx="2339842" cy="0"/>
          </a:xfrm>
          <a:prstGeom prst="line">
            <a:avLst/>
          </a:prstGeom>
          <a:noFill/>
          <a:ln w="19050" cap="flat" cmpd="sng" algn="ctr">
            <a:solidFill>
              <a:srgbClr val="000000">
                <a:lumMod val="65000"/>
                <a:lumOff val="35000"/>
                <a:alpha val="80000"/>
              </a:srgbClr>
            </a:solidFill>
            <a:prstDash val="solid"/>
            <a:headEnd type="oval"/>
            <a:tailEnd type="oval"/>
          </a:ln>
          <a:effectLst/>
          <a:scene3d>
            <a:camera prst="orthographicFront"/>
            <a:lightRig rig="threePt" dir="t"/>
          </a:scene3d>
          <a:sp3d contourW="12700">
            <a:contourClr>
              <a:srgbClr val="FFFFFF"/>
            </a:contourClr>
          </a:sp3d>
        </p:spPr>
      </p:cxnSp>
      <p:grpSp>
        <p:nvGrpSpPr>
          <p:cNvPr id="66" name="组合 44"/>
          <p:cNvGrpSpPr>
            <a:grpSpLocks/>
          </p:cNvGrpSpPr>
          <p:nvPr/>
        </p:nvGrpSpPr>
        <p:grpSpPr bwMode="auto">
          <a:xfrm>
            <a:off x="6111339" y="3786341"/>
            <a:ext cx="2585664" cy="485671"/>
            <a:chOff x="2586560" y="2143297"/>
            <a:chExt cx="2583855" cy="486036"/>
          </a:xfrm>
        </p:grpSpPr>
        <p:sp>
          <p:nvSpPr>
            <p:cNvPr id="67" name="TextBox 146"/>
            <p:cNvSpPr txBox="1">
              <a:spLocks noChangeArrowheads="1"/>
            </p:cNvSpPr>
            <p:nvPr/>
          </p:nvSpPr>
          <p:spPr bwMode="auto">
            <a:xfrm>
              <a:off x="2586560" y="2143297"/>
              <a:ext cx="1480806" cy="48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sp>
          <p:nvSpPr>
            <p:cNvPr id="68" name="TextBox 146"/>
            <p:cNvSpPr txBox="1">
              <a:spLocks noChangeArrowheads="1"/>
            </p:cNvSpPr>
            <p:nvPr/>
          </p:nvSpPr>
          <p:spPr bwMode="auto">
            <a:xfrm>
              <a:off x="3689609" y="2143297"/>
              <a:ext cx="1480806" cy="486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15214" tIns="57607" rIns="115214" bIns="57607">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a:p>
              <a:pPr eaLnBrk="1" hangingPunct="1"/>
              <a:r>
                <a:rPr lang="zh-CN" altLang="en-US" sz="1200">
                  <a:solidFill>
                    <a:srgbClr val="3F3F3F"/>
                  </a:solidFill>
                  <a:latin typeface="微软雅黑" pitchFamily="34" charset="-122"/>
                  <a:ea typeface="微软雅黑" pitchFamily="34" charset="-122"/>
                </a:rPr>
                <a:t>点击添加文本</a:t>
              </a:r>
              <a:endParaRPr lang="en-US" altLang="zh-CN" sz="1200">
                <a:solidFill>
                  <a:srgbClr val="3F3F3F"/>
                </a:solidFill>
                <a:latin typeface="微软雅黑" pitchFamily="34" charset="-122"/>
                <a:ea typeface="微软雅黑" pitchFamily="34" charset="-122"/>
              </a:endParaRPr>
            </a:p>
          </p:txBody>
        </p:sp>
      </p:grpSp>
      <p:sp>
        <p:nvSpPr>
          <p:cNvPr id="69" name="Text Box 40"/>
          <p:cNvSpPr txBox="1">
            <a:spLocks noChangeArrowheads="1"/>
          </p:cNvSpPr>
          <p:nvPr/>
        </p:nvSpPr>
        <p:spPr bwMode="gray">
          <a:xfrm>
            <a:off x="897170" y="1988964"/>
            <a:ext cx="1856083" cy="1643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endParaRPr lang="en-US" altLang="zh-CN" sz="1200">
              <a:solidFill>
                <a:srgbClr val="3F3F3F"/>
              </a:solidFill>
              <a:latin typeface="微软雅黑" pitchFamily="34" charset="-122"/>
              <a:ea typeface="微软雅黑" pitchFamily="34" charset="-122"/>
            </a:endParaRP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endParaRPr lang="en-US" altLang="zh-CN" sz="1200">
              <a:solidFill>
                <a:srgbClr val="3F3F3F"/>
              </a:solidFill>
              <a:latin typeface="微软雅黑" pitchFamily="34" charset="-122"/>
              <a:ea typeface="微软雅黑" pitchFamily="34" charset="-122"/>
            </a:endParaRP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endParaRPr lang="en-US" altLang="zh-CN" sz="1200">
              <a:solidFill>
                <a:srgbClr val="3F3F3F"/>
              </a:solidFill>
              <a:latin typeface="微软雅黑" pitchFamily="34" charset="-122"/>
              <a:ea typeface="微软雅黑" pitchFamily="34" charset="-122"/>
            </a:endParaRP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endParaRPr lang="en-US" altLang="zh-CN" sz="1200">
              <a:solidFill>
                <a:srgbClr val="3F3F3F"/>
              </a:solidFill>
              <a:latin typeface="微软雅黑" pitchFamily="34" charset="-122"/>
              <a:ea typeface="微软雅黑" pitchFamily="34" charset="-122"/>
            </a:endParaRPr>
          </a:p>
          <a:p>
            <a:pPr algn="l" eaLnBrk="1" hangingPunct="1">
              <a:lnSpc>
                <a:spcPct val="120000"/>
              </a:lnSpc>
            </a:pPr>
            <a:r>
              <a:rPr lang="zh-CN" altLang="en-US" sz="1200">
                <a:solidFill>
                  <a:srgbClr val="3F3F3F"/>
                </a:solidFill>
                <a:latin typeface="微软雅黑" pitchFamily="34" charset="-122"/>
                <a:ea typeface="微软雅黑" pitchFamily="34" charset="-122"/>
              </a:rPr>
              <a:t>单击此处输入文字</a:t>
            </a:r>
          </a:p>
          <a:p>
            <a:pPr algn="l" eaLnBrk="1" hangingPunct="1">
              <a:lnSpc>
                <a:spcPct val="120000"/>
              </a:lnSpc>
            </a:pPr>
            <a:endParaRPr lang="zh-CN" altLang="en-US" sz="1200">
              <a:solidFill>
                <a:srgbClr val="3F3F3F"/>
              </a:solidFill>
              <a:latin typeface="微软雅黑" pitchFamily="34" charset="-122"/>
              <a:ea typeface="微软雅黑" pitchFamily="34" charset="-122"/>
            </a:endParaRPr>
          </a:p>
        </p:txBody>
      </p:sp>
      <p:sp>
        <p:nvSpPr>
          <p:cNvPr id="70" name="Rectangle 11"/>
          <p:cNvSpPr>
            <a:spLocks noChangeArrowheads="1"/>
          </p:cNvSpPr>
          <p:nvPr/>
        </p:nvSpPr>
        <p:spPr bwMode="gray">
          <a:xfrm>
            <a:off x="968994" y="1632261"/>
            <a:ext cx="2499979" cy="357963"/>
          </a:xfrm>
          <a:prstGeom prst="rect">
            <a:avLst/>
          </a:prstGeom>
          <a:noFill/>
          <a:ln>
            <a:noFill/>
          </a:ln>
          <a:extLst/>
        </p:spPr>
        <p:txBody>
          <a:bodyPr lIns="0" tIns="0" rIns="0" bIns="0" anchor="ctr"/>
          <a:lstStyle/>
          <a:p>
            <a:pPr algn="l" defTabSz="914874">
              <a:lnSpc>
                <a:spcPct val="120000"/>
              </a:lnSpc>
            </a:pPr>
            <a:r>
              <a:rPr lang="zh-CN" altLang="en-US" sz="1800" b="1">
                <a:solidFill>
                  <a:srgbClr val="3F3F3F"/>
                </a:solidFill>
                <a:latin typeface="微软雅黑" pitchFamily="34" charset="-122"/>
                <a:ea typeface="微软雅黑" pitchFamily="34" charset="-122"/>
              </a:rPr>
              <a:t>单击此处输入标题文本</a:t>
            </a:r>
          </a:p>
        </p:txBody>
      </p:sp>
      <p:grpSp>
        <p:nvGrpSpPr>
          <p:cNvPr id="278737" name="Group 209"/>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78741" name="Picture 213" descr="1"/>
          <p:cNvPicPr>
            <a:picLocks noChangeAspect="1" noChangeArrowheads="1"/>
          </p:cNvPicPr>
          <p:nvPr/>
        </p:nvPicPr>
        <p:blipFill>
          <a:blip r:embed="rId4"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50" name="Group 30"/>
          <p:cNvGrpSpPr>
            <a:grpSpLocks/>
          </p:cNvGrpSpPr>
          <p:nvPr/>
        </p:nvGrpSpPr>
        <p:grpSpPr bwMode="auto">
          <a:xfrm>
            <a:off x="2305928" y="978096"/>
            <a:ext cx="5714418" cy="3656517"/>
            <a:chOff x="816" y="850"/>
            <a:chExt cx="4292" cy="3195"/>
          </a:xfrm>
        </p:grpSpPr>
        <p:grpSp>
          <p:nvGrpSpPr>
            <p:cNvPr id="286751" name="Group 31"/>
            <p:cNvGrpSpPr>
              <a:grpSpLocks/>
            </p:cNvGrpSpPr>
            <p:nvPr/>
          </p:nvGrpSpPr>
          <p:grpSpPr bwMode="auto">
            <a:xfrm>
              <a:off x="975" y="1253"/>
              <a:ext cx="3853" cy="2541"/>
              <a:chOff x="0" y="0"/>
              <a:chExt cx="3853" cy="2541"/>
            </a:xfrm>
          </p:grpSpPr>
          <p:sp>
            <p:nvSpPr>
              <p:cNvPr id="286752" name="Arc 11"/>
              <p:cNvSpPr>
                <a:spLocks/>
              </p:cNvSpPr>
              <p:nvPr/>
            </p:nvSpPr>
            <p:spPr bwMode="auto">
              <a:xfrm>
                <a:off x="750" y="0"/>
                <a:ext cx="1306" cy="1215"/>
              </a:xfrm>
              <a:custGeom>
                <a:avLst/>
                <a:gdLst>
                  <a:gd name="T0" fmla="*/ -1 w 14464"/>
                  <a:gd name="T1" fmla="*/ 4252 h 20295"/>
                  <a:gd name="T2" fmla="*/ 7070 w 14464"/>
                  <a:gd name="T3" fmla="*/ -1 h 20295"/>
                  <a:gd name="T4" fmla="*/ -1 w 14464"/>
                  <a:gd name="T5" fmla="*/ 4252 h 20295"/>
                  <a:gd name="T6" fmla="*/ 7070 w 14464"/>
                  <a:gd name="T7" fmla="*/ -1 h 20295"/>
                  <a:gd name="T8" fmla="*/ 14464 w 14464"/>
                  <a:gd name="T9" fmla="*/ 20295 h 20295"/>
                  <a:gd name="T10" fmla="*/ -1 w 14464"/>
                  <a:gd name="T11" fmla="*/ 4252 h 20295"/>
                  <a:gd name="T12" fmla="*/ 0 w 14464"/>
                  <a:gd name="T13" fmla="*/ 0 h 20295"/>
                  <a:gd name="T14" fmla="*/ 14464 w 14464"/>
                  <a:gd name="T15" fmla="*/ 20295 h 20295"/>
                </a:gdLst>
                <a:ahLst/>
                <a:cxnLst>
                  <a:cxn ang="0">
                    <a:pos x="T0" y="T1"/>
                  </a:cxn>
                  <a:cxn ang="0">
                    <a:pos x="T2" y="T3"/>
                  </a:cxn>
                  <a:cxn ang="0">
                    <a:pos x="T4" y="T5"/>
                  </a:cxn>
                  <a:cxn ang="0">
                    <a:pos x="T6" y="T7"/>
                  </a:cxn>
                  <a:cxn ang="0">
                    <a:pos x="T8" y="T9"/>
                  </a:cxn>
                  <a:cxn ang="0">
                    <a:pos x="T10" y="T11"/>
                  </a:cxn>
                </a:cxnLst>
                <a:rect l="T12" t="T13" r="T14" b="T15"/>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86753" name="Arc 39"/>
              <p:cNvSpPr>
                <a:spLocks/>
              </p:cNvSpPr>
              <p:nvPr/>
            </p:nvSpPr>
            <p:spPr bwMode="auto">
              <a:xfrm rot="413136">
                <a:off x="0" y="1250"/>
                <a:ext cx="1951" cy="766"/>
              </a:xfrm>
              <a:custGeom>
                <a:avLst/>
                <a:gdLst>
                  <a:gd name="T0" fmla="*/ 3707 w 21600"/>
                  <a:gd name="T1" fmla="*/ 12801 h 12802"/>
                  <a:gd name="T2" fmla="*/ 0 w 21600"/>
                  <a:gd name="T3" fmla="*/ 702 h 12802"/>
                  <a:gd name="T4" fmla="*/ 11 w 21600"/>
                  <a:gd name="T5" fmla="*/ 0 h 12802"/>
                  <a:gd name="T6" fmla="*/ 3707 w 21600"/>
                  <a:gd name="T7" fmla="*/ 12801 h 12802"/>
                  <a:gd name="T8" fmla="*/ 0 w 21600"/>
                  <a:gd name="T9" fmla="*/ 702 h 12802"/>
                  <a:gd name="T10" fmla="*/ 11 w 21600"/>
                  <a:gd name="T11" fmla="*/ 0 h 12802"/>
                  <a:gd name="T12" fmla="*/ 21600 w 21600"/>
                  <a:gd name="T13" fmla="*/ 702 h 12802"/>
                  <a:gd name="T14" fmla="*/ 3707 w 21600"/>
                  <a:gd name="T15" fmla="*/ 12801 h 12802"/>
                  <a:gd name="T16" fmla="*/ 0 w 21600"/>
                  <a:gd name="T17" fmla="*/ 0 h 12802"/>
                  <a:gd name="T18" fmla="*/ 21600 w 21600"/>
                  <a:gd name="T19" fmla="*/ 12802 h 12802"/>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86754" name="Arc 40"/>
              <p:cNvSpPr>
                <a:spLocks/>
              </p:cNvSpPr>
              <p:nvPr/>
            </p:nvSpPr>
            <p:spPr bwMode="auto">
              <a:xfrm>
                <a:off x="1518" y="1248"/>
                <a:ext cx="847" cy="1293"/>
              </a:xfrm>
              <a:custGeom>
                <a:avLst/>
                <a:gdLst>
                  <a:gd name="T0" fmla="*/ 9376 w 9377"/>
                  <a:gd name="T1" fmla="*/ 20929 h 21600"/>
                  <a:gd name="T2" fmla="*/ 4037 w 9377"/>
                  <a:gd name="T3" fmla="*/ 21600 h 21600"/>
                  <a:gd name="T4" fmla="*/ -1 w 9377"/>
                  <a:gd name="T5" fmla="*/ 21219 h 21600"/>
                  <a:gd name="T6" fmla="*/ 9376 w 9377"/>
                  <a:gd name="T7" fmla="*/ 20929 h 21600"/>
                  <a:gd name="T8" fmla="*/ 4037 w 9377"/>
                  <a:gd name="T9" fmla="*/ 21600 h 21600"/>
                  <a:gd name="T10" fmla="*/ -1 w 9377"/>
                  <a:gd name="T11" fmla="*/ 21219 h 21600"/>
                  <a:gd name="T12" fmla="*/ 4037 w 9377"/>
                  <a:gd name="T13" fmla="*/ 0 h 21600"/>
                  <a:gd name="T14" fmla="*/ 9376 w 9377"/>
                  <a:gd name="T15" fmla="*/ 20929 h 21600"/>
                  <a:gd name="T16" fmla="*/ 0 w 9377"/>
                  <a:gd name="T17" fmla="*/ 0 h 21600"/>
                  <a:gd name="T18" fmla="*/ 9377 w 9377"/>
                  <a:gd name="T19" fmla="*/ 2160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86755" name="Arc 41"/>
              <p:cNvSpPr>
                <a:spLocks/>
              </p:cNvSpPr>
              <p:nvPr/>
            </p:nvSpPr>
            <p:spPr bwMode="auto">
              <a:xfrm>
                <a:off x="1902" y="1171"/>
                <a:ext cx="1951" cy="749"/>
              </a:xfrm>
              <a:custGeom>
                <a:avLst/>
                <a:gdLst>
                  <a:gd name="T0" fmla="*/ 21527 w 21600"/>
                  <a:gd name="T1" fmla="*/ -1 h 12526"/>
                  <a:gd name="T2" fmla="*/ 21600 w 21600"/>
                  <a:gd name="T3" fmla="*/ 1773 h 12526"/>
                  <a:gd name="T4" fmla="*/ 18733 w 21600"/>
                  <a:gd name="T5" fmla="*/ 12526 h 12526"/>
                  <a:gd name="T6" fmla="*/ 21527 w 21600"/>
                  <a:gd name="T7" fmla="*/ -1 h 12526"/>
                  <a:gd name="T8" fmla="*/ 21600 w 21600"/>
                  <a:gd name="T9" fmla="*/ 1773 h 12526"/>
                  <a:gd name="T10" fmla="*/ 18733 w 21600"/>
                  <a:gd name="T11" fmla="*/ 12526 h 12526"/>
                  <a:gd name="T12" fmla="*/ 0 w 21600"/>
                  <a:gd name="T13" fmla="*/ 1773 h 12526"/>
                  <a:gd name="T14" fmla="*/ 21527 w 21600"/>
                  <a:gd name="T15" fmla="*/ -1 h 12526"/>
                  <a:gd name="T16" fmla="*/ 0 w 21600"/>
                  <a:gd name="T17" fmla="*/ 0 h 12526"/>
                  <a:gd name="T18" fmla="*/ 21600 w 21600"/>
                  <a:gd name="T19" fmla="*/ 12526 h 12526"/>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sp>
            <p:nvSpPr>
              <p:cNvPr id="286756" name="Arc 42"/>
              <p:cNvSpPr>
                <a:spLocks/>
              </p:cNvSpPr>
              <p:nvPr/>
            </p:nvSpPr>
            <p:spPr bwMode="auto">
              <a:xfrm>
                <a:off x="2005" y="63"/>
                <a:ext cx="1193" cy="1233"/>
              </a:xfrm>
              <a:custGeom>
                <a:avLst/>
                <a:gdLst>
                  <a:gd name="T0" fmla="*/ 6497 w 13214"/>
                  <a:gd name="T1" fmla="*/ 0 h 20600"/>
                  <a:gd name="T2" fmla="*/ 13213 w 13214"/>
                  <a:gd name="T3" fmla="*/ 3513 h 20600"/>
                  <a:gd name="T4" fmla="*/ 6497 w 13214"/>
                  <a:gd name="T5" fmla="*/ 0 h 20600"/>
                  <a:gd name="T6" fmla="*/ 13213 w 13214"/>
                  <a:gd name="T7" fmla="*/ 3513 h 20600"/>
                  <a:gd name="T8" fmla="*/ 0 w 13214"/>
                  <a:gd name="T9" fmla="*/ 20600 h 20600"/>
                  <a:gd name="T10" fmla="*/ 6497 w 13214"/>
                  <a:gd name="T11" fmla="*/ 0 h 20600"/>
                  <a:gd name="T12" fmla="*/ 0 w 13214"/>
                  <a:gd name="T13" fmla="*/ 0 h 20600"/>
                  <a:gd name="T14" fmla="*/ 13214 w 13214"/>
                  <a:gd name="T15" fmla="*/ 20600 h 20600"/>
                </a:gdLst>
                <a:ahLst/>
                <a:cxnLst>
                  <a:cxn ang="0">
                    <a:pos x="T0" y="T1"/>
                  </a:cxn>
                  <a:cxn ang="0">
                    <a:pos x="T2" y="T3"/>
                  </a:cxn>
                  <a:cxn ang="0">
                    <a:pos x="T4" y="T5"/>
                  </a:cxn>
                  <a:cxn ang="0">
                    <a:pos x="T6" y="T7"/>
                  </a:cxn>
                  <a:cxn ang="0">
                    <a:pos x="T8" y="T9"/>
                  </a:cxn>
                  <a:cxn ang="0">
                    <a:pos x="T10" y="T11"/>
                  </a:cxn>
                </a:cxnLst>
                <a:rect l="T12" t="T13" r="T14" b="T15"/>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cmpd="sng">
                <a:solidFill>
                  <a:srgbClr val="0875F8"/>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endParaRPr lang="zh-CN" altLang="en-US"/>
              </a:p>
            </p:txBody>
          </p:sp>
        </p:grpSp>
        <p:sp>
          <p:nvSpPr>
            <p:cNvPr id="286757" name="Oval 12"/>
            <p:cNvSpPr>
              <a:spLocks noChangeArrowheads="1"/>
            </p:cNvSpPr>
            <p:nvPr/>
          </p:nvSpPr>
          <p:spPr bwMode="auto">
            <a:xfrm>
              <a:off x="1209" y="1382"/>
              <a:ext cx="3424" cy="2270"/>
            </a:xfrm>
            <a:prstGeom prst="ellipse">
              <a:avLst/>
            </a:prstGeom>
            <a:gradFill rotWithShape="1">
              <a:gsLst>
                <a:gs pos="0">
                  <a:srgbClr val="0875F8"/>
                </a:gs>
                <a:gs pos="100000">
                  <a:srgbClr val="0E58C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lIns="109962" tIns="55980" rIns="109962" bIns="55980" anchor="ctr"/>
            <a:lstStyle/>
            <a:p>
              <a:pPr algn="l" defTabSz="913615"/>
              <a:endParaRPr lang="zh-CN" altLang="en-US" sz="1800" b="1">
                <a:ea typeface="微软雅黑" pitchFamily="34" charset="-122"/>
              </a:endParaRPr>
            </a:p>
          </p:txBody>
        </p:sp>
        <p:sp>
          <p:nvSpPr>
            <p:cNvPr id="286758" name="Oval 13"/>
            <p:cNvSpPr>
              <a:spLocks noChangeArrowheads="1"/>
            </p:cNvSpPr>
            <p:nvPr/>
          </p:nvSpPr>
          <p:spPr bwMode="auto">
            <a:xfrm>
              <a:off x="1297" y="1406"/>
              <a:ext cx="3249" cy="2065"/>
            </a:xfrm>
            <a:prstGeom prst="ellipse">
              <a:avLst/>
            </a:prstGeom>
            <a:gradFill rotWithShape="1">
              <a:gsLst>
                <a:gs pos="0">
                  <a:srgbClr val="DDDDDD"/>
                </a:gs>
                <a:gs pos="100000">
                  <a:srgbClr val="FFFFFF"/>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09962" tIns="55980" rIns="109962" bIns="55980" anchor="ctr"/>
            <a:lstStyle/>
            <a:p>
              <a:pPr algn="l" defTabSz="913615"/>
              <a:endParaRPr lang="zh-CN" altLang="en-US" sz="1800" b="1">
                <a:ea typeface="微软雅黑" pitchFamily="34" charset="-122"/>
              </a:endParaRPr>
            </a:p>
          </p:txBody>
        </p:sp>
        <p:sp>
          <p:nvSpPr>
            <p:cNvPr id="286759" name="Rectangle 77"/>
            <p:cNvSpPr>
              <a:spLocks noChangeArrowheads="1"/>
            </p:cNvSpPr>
            <p:nvPr/>
          </p:nvSpPr>
          <p:spPr bwMode="auto">
            <a:xfrm>
              <a:off x="2025" y="2155"/>
              <a:ext cx="1849"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p>
              <a:pPr defTabSz="913615">
                <a:lnSpc>
                  <a:spcPct val="120000"/>
                </a:lnSpc>
              </a:pPr>
              <a:r>
                <a:rPr lang="zh-CN" altLang="en-US" sz="2400" b="1">
                  <a:solidFill>
                    <a:srgbClr val="000000"/>
                  </a:solidFill>
                  <a:ea typeface="微软雅黑" pitchFamily="34" charset="-122"/>
                </a:rPr>
                <a:t>此处添加文字内容</a:t>
              </a:r>
            </a:p>
          </p:txBody>
        </p:sp>
        <p:grpSp>
          <p:nvGrpSpPr>
            <p:cNvPr id="286760" name="Group 40"/>
            <p:cNvGrpSpPr>
              <a:grpSpLocks/>
            </p:cNvGrpSpPr>
            <p:nvPr/>
          </p:nvGrpSpPr>
          <p:grpSpPr bwMode="auto">
            <a:xfrm>
              <a:off x="3946" y="1440"/>
              <a:ext cx="1162" cy="1127"/>
              <a:chOff x="0" y="0"/>
              <a:chExt cx="1162" cy="1127"/>
            </a:xfrm>
          </p:grpSpPr>
          <p:sp>
            <p:nvSpPr>
              <p:cNvPr id="286761"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762"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lIns="115160" tIns="57580" rIns="115160" bIns="57580" anchor="ctr"/>
              <a:lstStyle/>
              <a:p>
                <a:pPr defTabSz="913615"/>
                <a:r>
                  <a:rPr lang="zh-CN" altLang="en-US" sz="1400">
                    <a:solidFill>
                      <a:srgbClr val="000000"/>
                    </a:solidFill>
                    <a:ea typeface="微软雅黑" pitchFamily="34" charset="-122"/>
                  </a:rPr>
                  <a:t>单击此处</a:t>
                </a:r>
              </a:p>
              <a:p>
                <a:pPr defTabSz="913615"/>
                <a:r>
                  <a:rPr lang="zh-CN" altLang="en-US" sz="1400">
                    <a:solidFill>
                      <a:srgbClr val="000000"/>
                    </a:solidFill>
                    <a:ea typeface="微软雅黑" pitchFamily="34" charset="-122"/>
                  </a:rPr>
                  <a:t>添加文字</a:t>
                </a:r>
              </a:p>
            </p:txBody>
          </p:sp>
          <p:pic>
            <p:nvPicPr>
              <p:cNvPr id="286763" name="Picture 5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64" name="Group 44"/>
              <p:cNvGrpSpPr>
                <a:grpSpLocks/>
              </p:cNvGrpSpPr>
              <p:nvPr/>
            </p:nvGrpSpPr>
            <p:grpSpPr bwMode="auto">
              <a:xfrm rot="-1297425" flipH="1" flipV="1">
                <a:off x="157" y="719"/>
                <a:ext cx="850" cy="204"/>
                <a:chOff x="0" y="0"/>
                <a:chExt cx="893" cy="246"/>
              </a:xfrm>
            </p:grpSpPr>
            <p:grpSp>
              <p:nvGrpSpPr>
                <p:cNvPr id="286765" name="Group 45"/>
                <p:cNvGrpSpPr>
                  <a:grpSpLocks/>
                </p:cNvGrpSpPr>
                <p:nvPr/>
              </p:nvGrpSpPr>
              <p:grpSpPr bwMode="auto">
                <a:xfrm>
                  <a:off x="0" y="0"/>
                  <a:ext cx="743" cy="185"/>
                  <a:chOff x="0" y="0"/>
                  <a:chExt cx="1118" cy="279"/>
                </a:xfrm>
              </p:grpSpPr>
              <p:sp>
                <p:nvSpPr>
                  <p:cNvPr id="286766"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67"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68"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69"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770" name="Group 50"/>
                <p:cNvGrpSpPr>
                  <a:grpSpLocks/>
                </p:cNvGrpSpPr>
                <p:nvPr/>
              </p:nvGrpSpPr>
              <p:grpSpPr bwMode="auto">
                <a:xfrm rot="1353540">
                  <a:off x="150" y="60"/>
                  <a:ext cx="743" cy="186"/>
                  <a:chOff x="0" y="0"/>
                  <a:chExt cx="1118" cy="279"/>
                </a:xfrm>
              </p:grpSpPr>
              <p:sp>
                <p:nvSpPr>
                  <p:cNvPr id="286771"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72"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73"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74"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nvGrpSpPr>
            <p:cNvPr id="286775" name="Group 55"/>
            <p:cNvGrpSpPr>
              <a:grpSpLocks/>
            </p:cNvGrpSpPr>
            <p:nvPr/>
          </p:nvGrpSpPr>
          <p:grpSpPr bwMode="auto">
            <a:xfrm>
              <a:off x="816" y="1440"/>
              <a:ext cx="1162" cy="1127"/>
              <a:chOff x="0" y="0"/>
              <a:chExt cx="1162" cy="1127"/>
            </a:xfrm>
          </p:grpSpPr>
          <p:sp>
            <p:nvSpPr>
              <p:cNvPr id="286776"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777"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lIns="115160" tIns="57580" rIns="115160" bIns="57580" anchor="ctr"/>
              <a:lstStyle/>
              <a:p>
                <a:pPr defTabSz="913615"/>
                <a:r>
                  <a:rPr lang="zh-CN" altLang="en-US" sz="1400">
                    <a:solidFill>
                      <a:srgbClr val="000000"/>
                    </a:solidFill>
                    <a:ea typeface="微软雅黑" pitchFamily="34" charset="-122"/>
                  </a:rPr>
                  <a:t>单击此处</a:t>
                </a:r>
              </a:p>
              <a:p>
                <a:pPr defTabSz="913615"/>
                <a:r>
                  <a:rPr lang="zh-CN" altLang="en-US" sz="1400">
                    <a:solidFill>
                      <a:srgbClr val="000000"/>
                    </a:solidFill>
                    <a:ea typeface="微软雅黑" pitchFamily="34" charset="-122"/>
                  </a:rPr>
                  <a:t>添加文字</a:t>
                </a:r>
              </a:p>
            </p:txBody>
          </p:sp>
          <p:pic>
            <p:nvPicPr>
              <p:cNvPr id="286778" name="Picture 5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79" name="Group 59"/>
              <p:cNvGrpSpPr>
                <a:grpSpLocks/>
              </p:cNvGrpSpPr>
              <p:nvPr/>
            </p:nvGrpSpPr>
            <p:grpSpPr bwMode="auto">
              <a:xfrm rot="-1297425" flipH="1" flipV="1">
                <a:off x="157" y="719"/>
                <a:ext cx="850" cy="204"/>
                <a:chOff x="0" y="0"/>
                <a:chExt cx="893" cy="246"/>
              </a:xfrm>
            </p:grpSpPr>
            <p:grpSp>
              <p:nvGrpSpPr>
                <p:cNvPr id="286780" name="Group 60"/>
                <p:cNvGrpSpPr>
                  <a:grpSpLocks/>
                </p:cNvGrpSpPr>
                <p:nvPr/>
              </p:nvGrpSpPr>
              <p:grpSpPr bwMode="auto">
                <a:xfrm>
                  <a:off x="0" y="0"/>
                  <a:ext cx="743" cy="185"/>
                  <a:chOff x="0" y="0"/>
                  <a:chExt cx="1118" cy="279"/>
                </a:xfrm>
              </p:grpSpPr>
              <p:sp>
                <p:nvSpPr>
                  <p:cNvPr id="286781"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2"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3"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4"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785" name="Group 65"/>
                <p:cNvGrpSpPr>
                  <a:grpSpLocks/>
                </p:cNvGrpSpPr>
                <p:nvPr/>
              </p:nvGrpSpPr>
              <p:grpSpPr bwMode="auto">
                <a:xfrm rot="1353540">
                  <a:off x="150" y="60"/>
                  <a:ext cx="743" cy="186"/>
                  <a:chOff x="0" y="0"/>
                  <a:chExt cx="1118" cy="279"/>
                </a:xfrm>
              </p:grpSpPr>
              <p:sp>
                <p:nvSpPr>
                  <p:cNvPr id="286786"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7"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8"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89"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nvGrpSpPr>
            <p:cNvPr id="286790" name="Group 70"/>
            <p:cNvGrpSpPr>
              <a:grpSpLocks/>
            </p:cNvGrpSpPr>
            <p:nvPr/>
          </p:nvGrpSpPr>
          <p:grpSpPr bwMode="auto">
            <a:xfrm>
              <a:off x="1298" y="2769"/>
              <a:ext cx="1316" cy="1276"/>
              <a:chOff x="0" y="0"/>
              <a:chExt cx="1162" cy="1127"/>
            </a:xfrm>
          </p:grpSpPr>
          <p:sp>
            <p:nvSpPr>
              <p:cNvPr id="286791"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792"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lIns="115160" tIns="57580" rIns="115160" bIns="57580" anchor="ctr"/>
              <a:lstStyle/>
              <a:p>
                <a:pPr defTabSz="913615"/>
                <a:r>
                  <a:rPr lang="zh-CN" altLang="en-US" sz="1800" b="1">
                    <a:solidFill>
                      <a:srgbClr val="000000"/>
                    </a:solidFill>
                    <a:ea typeface="微软雅黑" pitchFamily="34" charset="-122"/>
                  </a:rPr>
                  <a:t>单击此处</a:t>
                </a:r>
              </a:p>
              <a:p>
                <a:pPr defTabSz="913615"/>
                <a:r>
                  <a:rPr lang="zh-CN" altLang="en-US" sz="1800" b="1">
                    <a:solidFill>
                      <a:srgbClr val="000000"/>
                    </a:solidFill>
                    <a:ea typeface="微软雅黑" pitchFamily="34" charset="-122"/>
                  </a:rPr>
                  <a:t>添加文字</a:t>
                </a:r>
              </a:p>
            </p:txBody>
          </p:sp>
          <p:pic>
            <p:nvPicPr>
              <p:cNvPr id="286793" name="Picture 5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94" name="Group 74"/>
              <p:cNvGrpSpPr>
                <a:grpSpLocks/>
              </p:cNvGrpSpPr>
              <p:nvPr/>
            </p:nvGrpSpPr>
            <p:grpSpPr bwMode="auto">
              <a:xfrm rot="-1297425" flipH="1" flipV="1">
                <a:off x="157" y="719"/>
                <a:ext cx="850" cy="204"/>
                <a:chOff x="0" y="0"/>
                <a:chExt cx="893" cy="246"/>
              </a:xfrm>
            </p:grpSpPr>
            <p:grpSp>
              <p:nvGrpSpPr>
                <p:cNvPr id="286795" name="Group 75"/>
                <p:cNvGrpSpPr>
                  <a:grpSpLocks/>
                </p:cNvGrpSpPr>
                <p:nvPr/>
              </p:nvGrpSpPr>
              <p:grpSpPr bwMode="auto">
                <a:xfrm>
                  <a:off x="0" y="0"/>
                  <a:ext cx="743" cy="185"/>
                  <a:chOff x="0" y="0"/>
                  <a:chExt cx="1118" cy="279"/>
                </a:xfrm>
              </p:grpSpPr>
              <p:sp>
                <p:nvSpPr>
                  <p:cNvPr id="286796"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97"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98"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799"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800" name="Group 80"/>
                <p:cNvGrpSpPr>
                  <a:grpSpLocks/>
                </p:cNvGrpSpPr>
                <p:nvPr/>
              </p:nvGrpSpPr>
              <p:grpSpPr bwMode="auto">
                <a:xfrm rot="1353540">
                  <a:off x="150" y="60"/>
                  <a:ext cx="743" cy="186"/>
                  <a:chOff x="0" y="0"/>
                  <a:chExt cx="1118" cy="279"/>
                </a:xfrm>
              </p:grpSpPr>
              <p:sp>
                <p:nvSpPr>
                  <p:cNvPr id="286801"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02"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03"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04"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nvGrpSpPr>
            <p:cNvPr id="286805" name="Group 85"/>
            <p:cNvGrpSpPr>
              <a:grpSpLocks/>
            </p:cNvGrpSpPr>
            <p:nvPr/>
          </p:nvGrpSpPr>
          <p:grpSpPr bwMode="auto">
            <a:xfrm>
              <a:off x="3294" y="2769"/>
              <a:ext cx="1316" cy="1276"/>
              <a:chOff x="0" y="0"/>
              <a:chExt cx="1162" cy="1127"/>
            </a:xfrm>
          </p:grpSpPr>
          <p:sp>
            <p:nvSpPr>
              <p:cNvPr id="286806"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807" name="Oval 52"/>
              <p:cNvSpPr>
                <a:spLocks noChangeArrowheads="1"/>
              </p:cNvSpPr>
              <p:nvPr/>
            </p:nvSpPr>
            <p:spPr bwMode="auto">
              <a:xfrm>
                <a:off x="88" y="0"/>
                <a:ext cx="986" cy="978"/>
              </a:xfrm>
              <a:prstGeom prst="ellipse">
                <a:avLst/>
              </a:prstGeom>
              <a:gradFill rotWithShape="1">
                <a:gsLst>
                  <a:gs pos="0">
                    <a:srgbClr val="3399FF"/>
                  </a:gs>
                  <a:gs pos="100000">
                    <a:srgbClr val="0E58C4"/>
                  </a:gs>
                </a:gsLst>
                <a:lin ang="18900000" scaled="1"/>
              </a:gradFill>
              <a:ln w="9525">
                <a:solidFill>
                  <a:srgbClr val="0875F8"/>
                </a:solidFill>
                <a:round/>
                <a:headEnd/>
                <a:tailEnd/>
              </a:ln>
            </p:spPr>
            <p:txBody>
              <a:bodyPr wrap="none" lIns="115160" tIns="57580" rIns="115160" bIns="57580" anchor="ctr"/>
              <a:lstStyle/>
              <a:p>
                <a:pPr defTabSz="913615"/>
                <a:r>
                  <a:rPr lang="zh-CN" altLang="en-US" sz="1800" b="1">
                    <a:solidFill>
                      <a:srgbClr val="FFFFFF"/>
                    </a:solidFill>
                    <a:ea typeface="微软雅黑" pitchFamily="34" charset="-122"/>
                  </a:rPr>
                  <a:t>单击此处</a:t>
                </a:r>
              </a:p>
              <a:p>
                <a:pPr defTabSz="913615"/>
                <a:r>
                  <a:rPr lang="zh-CN" altLang="en-US" sz="1800" b="1">
                    <a:solidFill>
                      <a:srgbClr val="FFFFFF"/>
                    </a:solidFill>
                    <a:ea typeface="微软雅黑" pitchFamily="34" charset="-122"/>
                  </a:rPr>
                  <a:t>添加文字</a:t>
                </a:r>
              </a:p>
            </p:txBody>
          </p:sp>
          <p:pic>
            <p:nvPicPr>
              <p:cNvPr id="286808" name="Picture 5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809" name="Group 89"/>
              <p:cNvGrpSpPr>
                <a:grpSpLocks/>
              </p:cNvGrpSpPr>
              <p:nvPr/>
            </p:nvGrpSpPr>
            <p:grpSpPr bwMode="auto">
              <a:xfrm rot="-1297425" flipH="1" flipV="1">
                <a:off x="157" y="719"/>
                <a:ext cx="850" cy="204"/>
                <a:chOff x="0" y="0"/>
                <a:chExt cx="893" cy="246"/>
              </a:xfrm>
            </p:grpSpPr>
            <p:grpSp>
              <p:nvGrpSpPr>
                <p:cNvPr id="286810" name="Group 90"/>
                <p:cNvGrpSpPr>
                  <a:grpSpLocks/>
                </p:cNvGrpSpPr>
                <p:nvPr/>
              </p:nvGrpSpPr>
              <p:grpSpPr bwMode="auto">
                <a:xfrm>
                  <a:off x="0" y="0"/>
                  <a:ext cx="743" cy="185"/>
                  <a:chOff x="0" y="0"/>
                  <a:chExt cx="1118" cy="279"/>
                </a:xfrm>
              </p:grpSpPr>
              <p:sp>
                <p:nvSpPr>
                  <p:cNvPr id="286811"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2"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3"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4"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815" name="Group 95"/>
                <p:cNvGrpSpPr>
                  <a:grpSpLocks/>
                </p:cNvGrpSpPr>
                <p:nvPr/>
              </p:nvGrpSpPr>
              <p:grpSpPr bwMode="auto">
                <a:xfrm rot="1353540">
                  <a:off x="150" y="60"/>
                  <a:ext cx="743" cy="186"/>
                  <a:chOff x="0" y="0"/>
                  <a:chExt cx="1118" cy="279"/>
                </a:xfrm>
              </p:grpSpPr>
              <p:sp>
                <p:nvSpPr>
                  <p:cNvPr id="286816"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7"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8"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19"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nvGrpSpPr>
            <p:cNvPr id="286820" name="Group 100"/>
            <p:cNvGrpSpPr>
              <a:grpSpLocks/>
            </p:cNvGrpSpPr>
            <p:nvPr/>
          </p:nvGrpSpPr>
          <p:grpSpPr bwMode="auto">
            <a:xfrm>
              <a:off x="2454" y="850"/>
              <a:ext cx="1044" cy="1012"/>
              <a:chOff x="0" y="0"/>
              <a:chExt cx="1162" cy="1127"/>
            </a:xfrm>
          </p:grpSpPr>
          <p:sp>
            <p:nvSpPr>
              <p:cNvPr id="286821" name="Oval 48"/>
              <p:cNvSpPr>
                <a:spLocks noChangeArrowheads="1"/>
              </p:cNvSpPr>
              <p:nvPr/>
            </p:nvSpPr>
            <p:spPr bwMode="auto">
              <a:xfrm>
                <a:off x="0" y="635"/>
                <a:ext cx="1162" cy="492"/>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lIns="115160" tIns="57580" rIns="115160" bIns="57580" anchor="ctr"/>
              <a:lstStyle/>
              <a:p>
                <a:pPr algn="l" defTabSz="913615"/>
                <a:endParaRPr lang="zh-CN" altLang="en-US" sz="1800">
                  <a:ea typeface="微软雅黑" pitchFamily="34" charset="-122"/>
                </a:endParaRPr>
              </a:p>
            </p:txBody>
          </p:sp>
          <p:sp>
            <p:nvSpPr>
              <p:cNvPr id="286822" name="Oval 52"/>
              <p:cNvSpPr>
                <a:spLocks noChangeArrowheads="1"/>
              </p:cNvSpPr>
              <p:nvPr/>
            </p:nvSpPr>
            <p:spPr bwMode="auto">
              <a:xfrm>
                <a:off x="88" y="0"/>
                <a:ext cx="986" cy="978"/>
              </a:xfrm>
              <a:prstGeom prst="ellipse">
                <a:avLst/>
              </a:prstGeom>
              <a:gradFill rotWithShape="1">
                <a:gsLst>
                  <a:gs pos="0">
                    <a:srgbClr val="F8F8F8"/>
                  </a:gs>
                  <a:gs pos="100000">
                    <a:srgbClr val="C0C0C0"/>
                  </a:gs>
                </a:gsLst>
                <a:lin ang="18900000" scaled="1"/>
              </a:gradFill>
              <a:ln w="9525">
                <a:solidFill>
                  <a:srgbClr val="969696"/>
                </a:solidFill>
                <a:round/>
                <a:headEnd/>
                <a:tailEnd/>
              </a:ln>
            </p:spPr>
            <p:txBody>
              <a:bodyPr wrap="none" lIns="115160" tIns="57580" rIns="115160" bIns="57580" anchor="ctr"/>
              <a:lstStyle/>
              <a:p>
                <a:pPr defTabSz="913615"/>
                <a:r>
                  <a:rPr lang="zh-CN" altLang="en-US" sz="1400">
                    <a:solidFill>
                      <a:srgbClr val="000000"/>
                    </a:solidFill>
                    <a:ea typeface="微软雅黑" pitchFamily="34" charset="-122"/>
                  </a:rPr>
                  <a:t>单击此处</a:t>
                </a:r>
              </a:p>
              <a:p>
                <a:pPr defTabSz="913615"/>
                <a:r>
                  <a:rPr lang="zh-CN" altLang="en-US" sz="1400">
                    <a:solidFill>
                      <a:srgbClr val="000000"/>
                    </a:solidFill>
                    <a:ea typeface="微软雅黑" pitchFamily="34" charset="-122"/>
                  </a:rPr>
                  <a:t>添加文字</a:t>
                </a:r>
              </a:p>
            </p:txBody>
          </p:sp>
          <p:pic>
            <p:nvPicPr>
              <p:cNvPr id="286823" name="Picture 53"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 y="0"/>
                <a:ext cx="784"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824" name="Group 104"/>
              <p:cNvGrpSpPr>
                <a:grpSpLocks/>
              </p:cNvGrpSpPr>
              <p:nvPr/>
            </p:nvGrpSpPr>
            <p:grpSpPr bwMode="auto">
              <a:xfrm rot="-1297425" flipH="1" flipV="1">
                <a:off x="157" y="719"/>
                <a:ext cx="850" cy="204"/>
                <a:chOff x="0" y="0"/>
                <a:chExt cx="893" cy="246"/>
              </a:xfrm>
            </p:grpSpPr>
            <p:grpSp>
              <p:nvGrpSpPr>
                <p:cNvPr id="286825" name="Group 105"/>
                <p:cNvGrpSpPr>
                  <a:grpSpLocks/>
                </p:cNvGrpSpPr>
                <p:nvPr/>
              </p:nvGrpSpPr>
              <p:grpSpPr bwMode="auto">
                <a:xfrm>
                  <a:off x="0" y="0"/>
                  <a:ext cx="743" cy="185"/>
                  <a:chOff x="0" y="0"/>
                  <a:chExt cx="1118" cy="279"/>
                </a:xfrm>
              </p:grpSpPr>
              <p:sp>
                <p:nvSpPr>
                  <p:cNvPr id="286826" name="AutoShape 56"/>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27" name="AutoShape 57"/>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28" name="AutoShape 58"/>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29" name="AutoShape 59"/>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nvGrpSpPr>
                <p:cNvPr id="286830" name="Group 110"/>
                <p:cNvGrpSpPr>
                  <a:grpSpLocks/>
                </p:cNvGrpSpPr>
                <p:nvPr/>
              </p:nvGrpSpPr>
              <p:grpSpPr bwMode="auto">
                <a:xfrm rot="1353540">
                  <a:off x="150" y="60"/>
                  <a:ext cx="743" cy="186"/>
                  <a:chOff x="0" y="0"/>
                  <a:chExt cx="1118" cy="279"/>
                </a:xfrm>
              </p:grpSpPr>
              <p:sp>
                <p:nvSpPr>
                  <p:cNvPr id="286831" name="AutoShape 61"/>
                  <p:cNvSpPr>
                    <a:spLocks noChangeArrowheads="1"/>
                  </p:cNvSpPr>
                  <p:nvPr/>
                </p:nvSpPr>
                <p:spPr bwMode="auto">
                  <a:xfrm rot="5263130">
                    <a:off x="293"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32" name="AutoShape 62"/>
                  <p:cNvSpPr>
                    <a:spLocks noChangeArrowheads="1"/>
                  </p:cNvSpPr>
                  <p:nvPr/>
                </p:nvSpPr>
                <p:spPr bwMode="auto">
                  <a:xfrm rot="6078281">
                    <a:off x="429" y="-294"/>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33" name="AutoShape 63"/>
                  <p:cNvSpPr>
                    <a:spLocks noChangeArrowheads="1"/>
                  </p:cNvSpPr>
                  <p:nvPr/>
                </p:nvSpPr>
                <p:spPr bwMode="auto">
                  <a:xfrm rot="6373927">
                    <a:off x="505" y="-27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sp>
                <p:nvSpPr>
                  <p:cNvPr id="286834" name="AutoShape 64"/>
                  <p:cNvSpPr>
                    <a:spLocks noChangeArrowheads="1"/>
                  </p:cNvSpPr>
                  <p:nvPr/>
                </p:nvSpPr>
                <p:spPr bwMode="auto">
                  <a:xfrm rot="6906312">
                    <a:off x="595" y="-242"/>
                    <a:ext cx="227" cy="816"/>
                  </a:xfrm>
                  <a:prstGeom prst="moon">
                    <a:avLst>
                      <a:gd name="adj" fmla="val 49773"/>
                    </a:avLst>
                  </a:prstGeom>
                  <a:solidFill>
                    <a:srgbClr val="F8F8F8">
                      <a:alpha val="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115160" tIns="57580" rIns="115160" bIns="57580" anchor="ctr"/>
                  <a:lstStyle/>
                  <a:p>
                    <a:pPr algn="l" defTabSz="913615"/>
                    <a:endParaRPr lang="zh-CN" altLang="en-US" sz="1800">
                      <a:ea typeface="微软雅黑" pitchFamily="34" charset="-122"/>
                    </a:endParaRPr>
                  </a:p>
                </p:txBody>
              </p:sp>
            </p:grpSp>
          </p:grpSp>
        </p:grpSp>
      </p:grpSp>
      <p:pic>
        <p:nvPicPr>
          <p:cNvPr id="286835" name="Picture 115" descr="女03"/>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2343" y="1401602"/>
            <a:ext cx="1488142" cy="3409472"/>
          </a:xfrm>
          <a:prstGeom prst="rect">
            <a:avLst/>
          </a:prstGeom>
          <a:noFill/>
          <a:extLst>
            <a:ext uri="{909E8E84-426E-40DD-AFC4-6F175D3DCCD1}">
              <a14:hiddenFill xmlns:a14="http://schemas.microsoft.com/office/drawing/2010/main">
                <a:solidFill>
                  <a:srgbClr val="FFFFFF"/>
                </a:solidFill>
              </a14:hiddenFill>
            </a:ext>
          </a:extLst>
        </p:spPr>
      </p:pic>
      <p:grpSp>
        <p:nvGrpSpPr>
          <p:cNvPr id="286836" name="Group 116"/>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86840" name="Picture 120" descr="1"/>
          <p:cNvPicPr>
            <a:picLocks noChangeAspect="1" noChangeArrowheads="1"/>
          </p:cNvPicPr>
          <p:nvPr/>
        </p:nvPicPr>
        <p:blipFill>
          <a:blip r:embed="rId6"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44"/>
          <p:cNvGrpSpPr/>
          <p:nvPr/>
        </p:nvGrpSpPr>
        <p:grpSpPr>
          <a:xfrm>
            <a:off x="3087492" y="2513796"/>
            <a:ext cx="1553498" cy="1398556"/>
            <a:chOff x="4491587" y="2586427"/>
            <a:chExt cx="1735787" cy="1735787"/>
          </a:xfrm>
          <a:scene3d>
            <a:camera prst="perspectiveContrastingRightFacing"/>
            <a:lightRig rig="threePt" dir="t"/>
          </a:scene3d>
        </p:grpSpPr>
        <p:grpSp>
          <p:nvGrpSpPr>
            <p:cNvPr id="5" name="组合 25"/>
            <p:cNvGrpSpPr/>
            <p:nvPr/>
          </p:nvGrpSpPr>
          <p:grpSpPr>
            <a:xfrm flipH="1">
              <a:off x="4491587" y="2586427"/>
              <a:ext cx="1735787" cy="1735787"/>
              <a:chOff x="1187624" y="4077072"/>
              <a:chExt cx="1728192" cy="1728192"/>
            </a:xfrm>
            <a:effectLst>
              <a:outerShdw blurRad="50800" dist="38100" dir="2700000" algn="tl" rotWithShape="0">
                <a:prstClr val="black">
                  <a:alpha val="40000"/>
                </a:prstClr>
              </a:outerShdw>
            </a:effectLst>
          </p:grpSpPr>
          <p:sp>
            <p:nvSpPr>
              <p:cNvPr id="7" name="泪滴形 6"/>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8"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grpSp>
        <p:sp>
          <p:nvSpPr>
            <p:cNvPr id="6" name="矩形​​ 46"/>
            <p:cNvSpPr>
              <a:spLocks noChangeArrowheads="1"/>
            </p:cNvSpPr>
            <p:nvPr/>
          </p:nvSpPr>
          <p:spPr bwMode="auto">
            <a:xfrm>
              <a:off x="5109482" y="3340023"/>
              <a:ext cx="765158" cy="611185"/>
            </a:xfrm>
            <a:prstGeom prst="rect">
              <a:avLst/>
            </a:prstGeom>
            <a:noFill/>
            <a:ln>
              <a:noFill/>
            </a:ln>
            <a:sp3d extrusionH="323850"/>
            <a:extLst/>
          </p:spPr>
          <p:txBody>
            <a:bodyPr wrap="none">
              <a:spAutoFit/>
            </a:bodyPr>
            <a:lstStyle/>
            <a:p>
              <a:pPr>
                <a:defRPr/>
              </a:pPr>
              <a:r>
                <a:rPr lang="zh-CN" altLang="en-US" sz="1300" kern="0" dirty="0">
                  <a:solidFill>
                    <a:prstClr val="black"/>
                  </a:solidFill>
                  <a:latin typeface="微软雅黑" pitchFamily="34" charset="-122"/>
                  <a:ea typeface="微软雅黑" pitchFamily="34" charset="-122"/>
                  <a:cs typeface="Arial Unicode MS" pitchFamily="34" charset="-122"/>
                </a:rPr>
                <a:t>点击录</a:t>
              </a:r>
              <a:endParaRPr lang="en-US" altLang="zh-CN" sz="1300" kern="0" dirty="0">
                <a:solidFill>
                  <a:prstClr val="black"/>
                </a:solidFill>
                <a:latin typeface="微软雅黑" pitchFamily="34" charset="-122"/>
                <a:ea typeface="微软雅黑" pitchFamily="34" charset="-122"/>
                <a:cs typeface="Arial Unicode MS" pitchFamily="34" charset="-122"/>
              </a:endParaRPr>
            </a:p>
            <a:p>
              <a:pPr>
                <a:defRPr/>
              </a:pPr>
              <a:r>
                <a:rPr lang="zh-CN" altLang="en-US" sz="1300" kern="0" dirty="0">
                  <a:solidFill>
                    <a:prstClr val="black"/>
                  </a:solidFill>
                  <a:latin typeface="微软雅黑" pitchFamily="34" charset="-122"/>
                  <a:ea typeface="微软雅黑" pitchFamily="34" charset="-122"/>
                  <a:cs typeface="Arial Unicode MS" pitchFamily="34" charset="-122"/>
                </a:rPr>
                <a:t>入内容</a:t>
              </a:r>
            </a:p>
          </p:txBody>
        </p:sp>
      </p:grpSp>
      <p:grpSp>
        <p:nvGrpSpPr>
          <p:cNvPr id="9" name="椭圆 8"/>
          <p:cNvGrpSpPr>
            <a:grpSpLocks/>
          </p:cNvGrpSpPr>
          <p:nvPr/>
        </p:nvGrpSpPr>
        <p:grpSpPr bwMode="auto">
          <a:xfrm>
            <a:off x="1136584" y="4344714"/>
            <a:ext cx="3565998" cy="466360"/>
            <a:chOff x="745" y="2788"/>
            <a:chExt cx="2246" cy="326"/>
          </a:xfrm>
        </p:grpSpPr>
        <p:pic>
          <p:nvPicPr>
            <p:cNvPr id="217201" name="椭圆 8"/>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45" y="2788"/>
              <a:ext cx="2246" cy="326"/>
            </a:xfrm>
            <a:prstGeom prst="rect">
              <a:avLst/>
            </a:prstGeom>
            <a:noFill/>
            <a:extLst>
              <a:ext uri="{909E8E84-426E-40DD-AFC4-6F175D3DCCD1}">
                <a14:hiddenFill xmlns:a14="http://schemas.microsoft.com/office/drawing/2010/main">
                  <a:solidFill>
                    <a:srgbClr val="FFFFFF"/>
                  </a:solidFill>
                </a14:hiddenFill>
              </a:ext>
            </a:extLst>
          </p:spPr>
        </p:pic>
        <p:sp>
          <p:nvSpPr>
            <p:cNvPr id="217202" name="Text Box 114"/>
            <p:cNvSpPr txBox="1">
              <a:spLocks noChangeArrowheads="1"/>
            </p:cNvSpPr>
            <p:nvPr/>
          </p:nvSpPr>
          <p:spPr bwMode="auto">
            <a:xfrm rot="10800000">
              <a:off x="1076" y="2838"/>
              <a:ext cx="1583"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lIns="110758" tIns="55379" rIns="110758" bIns="55379" anchor="ct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700">
                <a:solidFill>
                  <a:srgbClr val="FFFFFF"/>
                </a:solidFill>
                <a:latin typeface="Calibri" pitchFamily="34" charset="0"/>
                <a:ea typeface="宋体" pitchFamily="2" charset="-122"/>
              </a:endParaRPr>
            </a:p>
          </p:txBody>
        </p:sp>
      </p:grpSp>
      <p:grpSp>
        <p:nvGrpSpPr>
          <p:cNvPr id="10" name="组合 43"/>
          <p:cNvGrpSpPr/>
          <p:nvPr/>
        </p:nvGrpSpPr>
        <p:grpSpPr>
          <a:xfrm>
            <a:off x="3006931" y="1275237"/>
            <a:ext cx="1329033" cy="1195999"/>
            <a:chOff x="4483080" y="926049"/>
            <a:chExt cx="1574757" cy="1574757"/>
          </a:xfrm>
          <a:scene3d>
            <a:camera prst="perspectiveContrastingRightFacing"/>
            <a:lightRig rig="threePt" dir="t"/>
          </a:scene3d>
        </p:grpSpPr>
        <p:grpSp>
          <p:nvGrpSpPr>
            <p:cNvPr id="11" name="组合 27"/>
            <p:cNvGrpSpPr/>
            <p:nvPr/>
          </p:nvGrpSpPr>
          <p:grpSpPr>
            <a:xfrm rot="16200000" flipH="1">
              <a:off x="4483080" y="926049"/>
              <a:ext cx="1574757" cy="1574757"/>
              <a:chOff x="1187624" y="4077072"/>
              <a:chExt cx="1728192" cy="1728192"/>
            </a:xfrm>
            <a:effectLst>
              <a:outerShdw blurRad="50800" dist="38100" dir="2700000" algn="tl" rotWithShape="0">
                <a:prstClr val="black">
                  <a:alpha val="40000"/>
                </a:prstClr>
              </a:outerShdw>
            </a:effectLst>
          </p:grpSpPr>
          <p:sp>
            <p:nvSpPr>
              <p:cNvPr id="13" name="泪滴形 12"/>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14"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outerShdw blurRad="50800" dist="38100" dir="2700000" algn="tl" rotWithShape="0">
                  <a:prstClr val="black">
                    <a:alpha val="40000"/>
                  </a:prstClr>
                </a:outerShdw>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grpSp>
        <p:sp>
          <p:nvSpPr>
            <p:cNvPr id="12" name="矩形​​ 44"/>
            <p:cNvSpPr>
              <a:spLocks noChangeArrowheads="1"/>
            </p:cNvSpPr>
            <p:nvPr/>
          </p:nvSpPr>
          <p:spPr bwMode="auto">
            <a:xfrm>
              <a:off x="4999040" y="1288973"/>
              <a:ext cx="811417" cy="648394"/>
            </a:xfrm>
            <a:prstGeom prst="rect">
              <a:avLst/>
            </a:prstGeom>
            <a:noFill/>
            <a:ln>
              <a:noFill/>
            </a:ln>
            <a:sp3d extrusionH="323850"/>
            <a:extLst/>
          </p:spPr>
          <p:txBody>
            <a:bodyPr wrap="none">
              <a:spAutoFit/>
            </a:bodyPr>
            <a:lstStyle/>
            <a:p>
              <a:pPr>
                <a:defRPr/>
              </a:pPr>
              <a:r>
                <a:rPr lang="zh-CN" altLang="en-US" sz="1300" kern="0" dirty="0">
                  <a:solidFill>
                    <a:prstClr val="black"/>
                  </a:solidFill>
                  <a:latin typeface="微软雅黑" pitchFamily="34" charset="-122"/>
                  <a:ea typeface="微软雅黑" pitchFamily="34" charset="-122"/>
                  <a:cs typeface="Arial Unicode MS" pitchFamily="34" charset="-122"/>
                </a:rPr>
                <a:t>点击录</a:t>
              </a:r>
              <a:endParaRPr lang="en-US" altLang="zh-CN" sz="1300" kern="0" dirty="0">
                <a:solidFill>
                  <a:prstClr val="black"/>
                </a:solidFill>
                <a:latin typeface="微软雅黑" pitchFamily="34" charset="-122"/>
                <a:ea typeface="微软雅黑" pitchFamily="34" charset="-122"/>
                <a:cs typeface="Arial Unicode MS" pitchFamily="34" charset="-122"/>
              </a:endParaRPr>
            </a:p>
            <a:p>
              <a:pPr>
                <a:defRPr/>
              </a:pPr>
              <a:r>
                <a:rPr lang="zh-CN" altLang="en-US" sz="1300" kern="0" dirty="0">
                  <a:solidFill>
                    <a:prstClr val="black"/>
                  </a:solidFill>
                  <a:latin typeface="微软雅黑" pitchFamily="34" charset="-122"/>
                  <a:ea typeface="微软雅黑" pitchFamily="34" charset="-122"/>
                  <a:cs typeface="Arial Unicode MS" pitchFamily="34" charset="-122"/>
                </a:rPr>
                <a:t>入内容</a:t>
              </a:r>
            </a:p>
          </p:txBody>
        </p:sp>
      </p:grpSp>
      <p:grpSp>
        <p:nvGrpSpPr>
          <p:cNvPr id="15" name="组合 45"/>
          <p:cNvGrpSpPr/>
          <p:nvPr/>
        </p:nvGrpSpPr>
        <p:grpSpPr>
          <a:xfrm rot="21540000">
            <a:off x="1529215" y="2745999"/>
            <a:ext cx="2016114" cy="1815025"/>
            <a:chOff x="2877135" y="2586428"/>
            <a:chExt cx="1520552" cy="1520552"/>
          </a:xfrm>
          <a:scene3d>
            <a:camera prst="perspectiveContrastingRightFacing"/>
            <a:lightRig rig="threePt" dir="t"/>
          </a:scene3d>
        </p:grpSpPr>
        <p:grpSp>
          <p:nvGrpSpPr>
            <p:cNvPr id="16" name="组合 24"/>
            <p:cNvGrpSpPr/>
            <p:nvPr/>
          </p:nvGrpSpPr>
          <p:grpSpPr>
            <a:xfrm>
              <a:off x="2877135" y="2586428"/>
              <a:ext cx="1520552" cy="1520552"/>
              <a:chOff x="1187624" y="4077072"/>
              <a:chExt cx="1728192" cy="1728192"/>
            </a:xfrm>
            <a:effectLst>
              <a:outerShdw blurRad="50800" dist="38100" dir="2700000" algn="tl" rotWithShape="0">
                <a:prstClr val="black">
                  <a:alpha val="40000"/>
                </a:prstClr>
              </a:outerShdw>
            </a:effectLst>
          </p:grpSpPr>
          <p:sp>
            <p:nvSpPr>
              <p:cNvPr id="18" name="泪滴形 17"/>
              <p:cNvSpPr/>
              <p:nvPr/>
            </p:nvSpPr>
            <p:spPr>
              <a:xfrm>
                <a:off x="1187624" y="4077072"/>
                <a:ext cx="1728192" cy="1728192"/>
              </a:xfrm>
              <a:prstGeom prst="teardrop">
                <a:avLst/>
              </a:prstGeom>
              <a:solidFill>
                <a:srgbClr val="136CBD"/>
              </a:solidFill>
              <a:ln w="25400" cap="flat" cmpd="sng" algn="ctr">
                <a:noFill/>
                <a:prstDash val="solid"/>
              </a:ln>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19"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grpSp>
        <p:sp>
          <p:nvSpPr>
            <p:cNvPr id="17" name="矩形​​ 45"/>
            <p:cNvSpPr>
              <a:spLocks noChangeArrowheads="1"/>
            </p:cNvSpPr>
            <p:nvPr/>
          </p:nvSpPr>
          <p:spPr bwMode="auto">
            <a:xfrm>
              <a:off x="3298658" y="3248049"/>
              <a:ext cx="516478" cy="412548"/>
            </a:xfrm>
            <a:prstGeom prst="rect">
              <a:avLst/>
            </a:prstGeom>
            <a:noFill/>
            <a:ln>
              <a:noFill/>
            </a:ln>
            <a:sp3d extrusionH="323850"/>
            <a:extLst/>
          </p:spPr>
          <p:txBody>
            <a:bodyPr wrap="none">
              <a:spAutoFit/>
            </a:bodyPr>
            <a:lstStyle/>
            <a:p>
              <a:pPr>
                <a:defRPr/>
              </a:pPr>
              <a:r>
                <a:rPr lang="zh-CN" altLang="en-US" sz="1300" kern="0" dirty="0">
                  <a:solidFill>
                    <a:prstClr val="black"/>
                  </a:solidFill>
                  <a:latin typeface="微软雅黑" pitchFamily="34" charset="-122"/>
                  <a:ea typeface="微软雅黑" pitchFamily="34" charset="-122"/>
                  <a:cs typeface="Arial Unicode MS" pitchFamily="34" charset="-122"/>
                </a:rPr>
                <a:t>点击录</a:t>
              </a:r>
              <a:endParaRPr lang="en-US" altLang="zh-CN" sz="1300" kern="0" dirty="0">
                <a:solidFill>
                  <a:prstClr val="black"/>
                </a:solidFill>
                <a:latin typeface="微软雅黑" pitchFamily="34" charset="-122"/>
                <a:ea typeface="微软雅黑" pitchFamily="34" charset="-122"/>
                <a:cs typeface="Arial Unicode MS" pitchFamily="34" charset="-122"/>
              </a:endParaRPr>
            </a:p>
            <a:p>
              <a:pPr>
                <a:defRPr/>
              </a:pPr>
              <a:r>
                <a:rPr lang="zh-CN" altLang="en-US" sz="1300" kern="0" dirty="0">
                  <a:solidFill>
                    <a:prstClr val="black"/>
                  </a:solidFill>
                  <a:latin typeface="微软雅黑" pitchFamily="34" charset="-122"/>
                  <a:ea typeface="微软雅黑" pitchFamily="34" charset="-122"/>
                  <a:cs typeface="Arial Unicode MS" pitchFamily="34" charset="-122"/>
                </a:rPr>
                <a:t>入内容</a:t>
              </a:r>
            </a:p>
          </p:txBody>
        </p:sp>
      </p:grpSp>
      <p:sp>
        <p:nvSpPr>
          <p:cNvPr id="20" name="TextBox 8"/>
          <p:cNvSpPr txBox="1">
            <a:spLocks noChangeArrowheads="1"/>
          </p:cNvSpPr>
          <p:nvPr/>
        </p:nvSpPr>
        <p:spPr bwMode="auto">
          <a:xfrm>
            <a:off x="6742635" y="1174723"/>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grpSp>
        <p:nvGrpSpPr>
          <p:cNvPr id="21" name="组合 42"/>
          <p:cNvGrpSpPr/>
          <p:nvPr/>
        </p:nvGrpSpPr>
        <p:grpSpPr>
          <a:xfrm>
            <a:off x="1541800" y="1052897"/>
            <a:ext cx="1863300" cy="1678057"/>
            <a:chOff x="3013973" y="1171498"/>
            <a:chExt cx="1358900" cy="1358900"/>
          </a:xfrm>
          <a:scene3d>
            <a:camera prst="perspectiveContrastingRightFacing" fov="3900000">
              <a:rot lat="324354" lon="18945005" rev="210641"/>
            </a:camera>
            <a:lightRig rig="threePt" dir="t"/>
          </a:scene3d>
        </p:grpSpPr>
        <p:sp>
          <p:nvSpPr>
            <p:cNvPr id="22" name="泪滴形 21"/>
            <p:cNvSpPr/>
            <p:nvPr/>
          </p:nvSpPr>
          <p:spPr>
            <a:xfrm rot="10800000" flipH="1">
              <a:off x="3013973" y="1171498"/>
              <a:ext cx="1358900" cy="1358900"/>
            </a:xfrm>
            <a:prstGeom prst="teardrop">
              <a:avLst/>
            </a:prstGeom>
            <a:solidFill>
              <a:srgbClr val="0070C0"/>
            </a:solidFill>
            <a:ln w="25400" cap="flat" cmpd="sng" algn="ctr">
              <a:noFill/>
              <a:prstDash val="solid"/>
            </a:ln>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23" name="椭圆​​ 10"/>
            <p:cNvSpPr/>
            <p:nvPr/>
          </p:nvSpPr>
          <p:spPr>
            <a:xfrm rot="10800000" flipH="1">
              <a:off x="3156848" y="1314373"/>
              <a:ext cx="812800" cy="812800"/>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a:sp3d extrusionH="323850"/>
          </p:spPr>
          <p:txBody>
            <a:bodyPr anchor="ctr"/>
            <a:lstStyle/>
            <a:p>
              <a:pPr fontAlgn="auto">
                <a:spcBef>
                  <a:spcPts val="0"/>
                </a:spcBef>
                <a:spcAft>
                  <a:spcPts val="0"/>
                </a:spcAft>
                <a:defRPr/>
              </a:pPr>
              <a:endParaRPr lang="zh-CN" altLang="en-US" sz="1400" kern="0">
                <a:solidFill>
                  <a:prstClr val="white"/>
                </a:solidFill>
                <a:latin typeface="+mn-lt"/>
              </a:endParaRPr>
            </a:p>
          </p:txBody>
        </p:sp>
        <p:sp>
          <p:nvSpPr>
            <p:cNvPr id="24" name="矩形​​ 43"/>
            <p:cNvSpPr>
              <a:spLocks noChangeArrowheads="1"/>
            </p:cNvSpPr>
            <p:nvPr/>
          </p:nvSpPr>
          <p:spPr bwMode="auto">
            <a:xfrm>
              <a:off x="3335243" y="1495348"/>
              <a:ext cx="443310" cy="348935"/>
            </a:xfrm>
            <a:prstGeom prst="rect">
              <a:avLst/>
            </a:prstGeom>
            <a:noFill/>
            <a:ln>
              <a:noFill/>
            </a:ln>
            <a:sp3d extrusionH="323850"/>
            <a:extLst/>
          </p:spPr>
          <p:txBody>
            <a:bodyPr wrap="none">
              <a:spAutoFit/>
            </a:bodyPr>
            <a:lstStyle/>
            <a:p>
              <a:pPr>
                <a:defRPr/>
              </a:pPr>
              <a:r>
                <a:rPr lang="zh-CN" altLang="en-US" sz="1100" kern="0" dirty="0">
                  <a:solidFill>
                    <a:prstClr val="black"/>
                  </a:solidFill>
                  <a:latin typeface="微软雅黑" pitchFamily="34" charset="-122"/>
                  <a:ea typeface="微软雅黑" pitchFamily="34" charset="-122"/>
                  <a:cs typeface="Arial Unicode MS" pitchFamily="34" charset="-122"/>
                </a:rPr>
                <a:t>点击录</a:t>
              </a:r>
              <a:endParaRPr lang="en-US" altLang="zh-CN" sz="1100" kern="0" dirty="0">
                <a:solidFill>
                  <a:prstClr val="black"/>
                </a:solidFill>
                <a:latin typeface="微软雅黑" pitchFamily="34" charset="-122"/>
                <a:ea typeface="微软雅黑" pitchFamily="34" charset="-122"/>
                <a:cs typeface="Arial Unicode MS" pitchFamily="34" charset="-122"/>
              </a:endParaRPr>
            </a:p>
            <a:p>
              <a:pPr>
                <a:defRPr/>
              </a:pPr>
              <a:r>
                <a:rPr lang="zh-CN" altLang="en-US" sz="1100" kern="0" dirty="0">
                  <a:solidFill>
                    <a:prstClr val="black"/>
                  </a:solidFill>
                  <a:latin typeface="微软雅黑" pitchFamily="34" charset="-122"/>
                  <a:ea typeface="微软雅黑" pitchFamily="34" charset="-122"/>
                  <a:cs typeface="Arial Unicode MS" pitchFamily="34" charset="-122"/>
                </a:rPr>
                <a:t>入内容</a:t>
              </a:r>
            </a:p>
          </p:txBody>
        </p:sp>
      </p:grpSp>
      <p:sp>
        <p:nvSpPr>
          <p:cNvPr id="25" name="任意多边形 24"/>
          <p:cNvSpPr/>
          <p:nvPr/>
        </p:nvSpPr>
        <p:spPr>
          <a:xfrm>
            <a:off x="4096488" y="1400342"/>
            <a:ext cx="2375232" cy="226878"/>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lIns="72585" tIns="36293" rIns="72585" bIns="36293" anchor="ctr"/>
          <a:lstStyle/>
          <a:p>
            <a:pPr>
              <a:defRPr/>
            </a:pPr>
            <a:endParaRPr lang="zh-CN" altLang="en-US" sz="1400" kern="0">
              <a:solidFill>
                <a:prstClr val="black"/>
              </a:solidFill>
              <a:latin typeface="+mn-lt"/>
            </a:endParaRPr>
          </a:p>
        </p:txBody>
      </p:sp>
      <p:sp>
        <p:nvSpPr>
          <p:cNvPr id="26" name="任意多边形 25"/>
          <p:cNvSpPr/>
          <p:nvPr/>
        </p:nvSpPr>
        <p:spPr>
          <a:xfrm flipV="1">
            <a:off x="4092708" y="3772477"/>
            <a:ext cx="2376492" cy="22561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lIns="72585" tIns="36293" rIns="72585" bIns="36293" anchor="ctr"/>
          <a:lstStyle/>
          <a:p>
            <a:pPr>
              <a:defRPr/>
            </a:pPr>
            <a:endParaRPr lang="zh-CN" altLang="en-US" sz="1400" kern="0">
              <a:solidFill>
                <a:prstClr val="black"/>
              </a:solidFill>
              <a:latin typeface="+mn-lt"/>
            </a:endParaRPr>
          </a:p>
        </p:txBody>
      </p:sp>
      <p:sp>
        <p:nvSpPr>
          <p:cNvPr id="27" name="TextBox 48"/>
          <p:cNvSpPr txBox="1">
            <a:spLocks noChangeArrowheads="1"/>
          </p:cNvSpPr>
          <p:nvPr/>
        </p:nvSpPr>
        <p:spPr bwMode="auto">
          <a:xfrm>
            <a:off x="6815719" y="3767435"/>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8" name="TextBox 49"/>
          <p:cNvSpPr txBox="1">
            <a:spLocks noChangeArrowheads="1"/>
          </p:cNvSpPr>
          <p:nvPr/>
        </p:nvSpPr>
        <p:spPr bwMode="auto">
          <a:xfrm>
            <a:off x="6023135" y="1952411"/>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29" name="TextBox 53"/>
          <p:cNvSpPr txBox="1">
            <a:spLocks noChangeArrowheads="1"/>
          </p:cNvSpPr>
          <p:nvPr/>
        </p:nvSpPr>
        <p:spPr bwMode="auto">
          <a:xfrm>
            <a:off x="6093698" y="2953195"/>
            <a:ext cx="1204627" cy="4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7920" tIns="43960" rIns="87920" bIns="43960">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a:p>
            <a:pPr algn="l" eaLnBrk="1" hangingPunct="1"/>
            <a:r>
              <a:rPr lang="zh-CN" altLang="en-US" sz="1300">
                <a:solidFill>
                  <a:srgbClr val="000000"/>
                </a:solidFill>
                <a:latin typeface="微软雅黑" pitchFamily="34" charset="-122"/>
                <a:ea typeface="微软雅黑" pitchFamily="34" charset="-122"/>
              </a:rPr>
              <a:t>在此插入内容</a:t>
            </a:r>
            <a:endParaRPr lang="en-US" altLang="zh-CN" sz="1300">
              <a:solidFill>
                <a:srgbClr val="000000"/>
              </a:solidFill>
              <a:latin typeface="微软雅黑" pitchFamily="34" charset="-122"/>
              <a:ea typeface="微软雅黑" pitchFamily="34" charset="-122"/>
            </a:endParaRPr>
          </a:p>
        </p:txBody>
      </p:sp>
      <p:sp>
        <p:nvSpPr>
          <p:cNvPr id="30" name="任意多边形 29"/>
          <p:cNvSpPr/>
          <p:nvPr/>
        </p:nvSpPr>
        <p:spPr>
          <a:xfrm>
            <a:off x="2885560" y="2209540"/>
            <a:ext cx="2808696" cy="236961"/>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lIns="72585" tIns="36293" rIns="72585" bIns="36293" anchor="ctr"/>
          <a:lstStyle/>
          <a:p>
            <a:pPr>
              <a:defRPr/>
            </a:pPr>
            <a:endParaRPr lang="zh-CN" altLang="en-US" sz="1400" kern="0">
              <a:solidFill>
                <a:prstClr val="black"/>
              </a:solidFill>
              <a:latin typeface="+mn-lt"/>
            </a:endParaRPr>
          </a:p>
        </p:txBody>
      </p:sp>
      <p:sp>
        <p:nvSpPr>
          <p:cNvPr id="31" name="任意多边形 30"/>
          <p:cNvSpPr/>
          <p:nvPr/>
        </p:nvSpPr>
        <p:spPr>
          <a:xfrm flipV="1">
            <a:off x="2918323" y="2955716"/>
            <a:ext cx="2806176" cy="236961"/>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lIns="72585" tIns="36293" rIns="72585" bIns="36293" anchor="ctr"/>
          <a:lstStyle/>
          <a:p>
            <a:pPr>
              <a:defRPr/>
            </a:pPr>
            <a:endParaRPr lang="zh-CN" altLang="en-US" sz="1400" kern="0">
              <a:solidFill>
                <a:prstClr val="black"/>
              </a:solidFill>
              <a:latin typeface="+mn-lt"/>
            </a:endParaRPr>
          </a:p>
        </p:txBody>
      </p:sp>
      <p:grpSp>
        <p:nvGrpSpPr>
          <p:cNvPr id="217214" name="Group 126"/>
          <p:cNvGrpSpPr>
            <a:grpSpLocks/>
          </p:cNvGrpSpPr>
          <p:nvPr/>
        </p:nvGrpSpPr>
        <p:grpSpPr bwMode="auto">
          <a:xfrm>
            <a:off x="338960"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217088" name="标题 1"/>
          <p:cNvSpPr txBox="1">
            <a:spLocks/>
          </p:cNvSpPr>
          <p:nvPr/>
        </p:nvSpPr>
        <p:spPr bwMode="auto">
          <a:xfrm>
            <a:off x="861888"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7218" name="Picture 130" descr="1"/>
          <p:cNvPicPr>
            <a:picLocks noChangeAspect="1" noChangeArrowheads="1"/>
          </p:cNvPicPr>
          <p:nvPr/>
        </p:nvPicPr>
        <p:blipFill>
          <a:blip r:embed="rId5" cstate="print">
            <a:extLst>
              <a:ext uri="{28A0092B-C50C-407E-A947-70E740481C1C}">
                <a14:useLocalDpi xmlns:a14="http://schemas.microsoft.com/office/drawing/2010/main" val="0"/>
              </a:ext>
            </a:extLst>
          </a:blip>
          <a:srcRect r="9621" b="-95833"/>
          <a:stretch>
            <a:fillRect/>
          </a:stretch>
        </p:blipFill>
        <p:spPr bwMode="auto">
          <a:xfrm>
            <a:off x="861888"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4914"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4973" name="Group 61"/>
          <p:cNvGrpSpPr>
            <a:grpSpLocks/>
          </p:cNvGrpSpPr>
          <p:nvPr/>
        </p:nvGrpSpPr>
        <p:grpSpPr bwMode="auto">
          <a:xfrm>
            <a:off x="871968" y="684415"/>
            <a:ext cx="6689712" cy="3919947"/>
            <a:chOff x="692" y="428"/>
            <a:chExt cx="5309" cy="3110"/>
          </a:xfrm>
        </p:grpSpPr>
        <p:sp>
          <p:nvSpPr>
            <p:cNvPr id="25" name="Oval 9"/>
            <p:cNvSpPr>
              <a:spLocks noChangeAspect="1" noChangeArrowheads="1"/>
            </p:cNvSpPr>
            <p:nvPr/>
          </p:nvSpPr>
          <p:spPr bwMode="gray">
            <a:xfrm>
              <a:off x="2162" y="1253"/>
              <a:ext cx="2331" cy="2285"/>
            </a:xfrm>
            <a:prstGeom prst="donut">
              <a:avLst>
                <a:gd name="adj" fmla="val 6787"/>
              </a:avLst>
            </a:prstGeom>
            <a:solidFill>
              <a:schemeClr val="bg1">
                <a:lumMod val="65000"/>
                <a:alpha val="40000"/>
              </a:schemeClr>
            </a:solidFill>
            <a:ln w="19050">
              <a:solidFill>
                <a:schemeClr val="bg1">
                  <a:alpha val="70000"/>
                </a:schemeClr>
              </a:solidFill>
            </a:ln>
            <a:effectLst>
              <a:outerShdw blurRad="76200" dir="2700000" algn="tl" rotWithShape="0">
                <a:prstClr val="black">
                  <a:alpha val="30000"/>
                </a:prstClr>
              </a:outerShdw>
            </a:effectLst>
            <a:sp3d contourW="12700" prstMaterial="plastic">
              <a:bevelT w="82550" h="101600" prst="convex"/>
              <a:contourClr>
                <a:schemeClr val="tx2">
                  <a:lumMod val="75000"/>
                </a:schemeClr>
              </a:contourClr>
            </a:sp3d>
          </p:spPr>
          <p:style>
            <a:lnRef idx="1">
              <a:schemeClr val="accent5"/>
            </a:lnRef>
            <a:fillRef idx="3">
              <a:schemeClr val="accent5"/>
            </a:fillRef>
            <a:effectRef idx="2">
              <a:schemeClr val="accent5"/>
            </a:effectRef>
            <a:fontRef idx="minor">
              <a:schemeClr val="lt1"/>
            </a:fontRef>
          </p:style>
          <p:txBody>
            <a:bodyPr anchor="ctr"/>
            <a:lstStyle/>
            <a:p>
              <a:pPr marL="0" lvl="2" fontAlgn="ctr">
                <a:spcBef>
                  <a:spcPts val="0"/>
                </a:spcBef>
                <a:spcAft>
                  <a:spcPts val="0"/>
                </a:spcAft>
                <a:buClr>
                  <a:srgbClr val="FF0000"/>
                </a:buClr>
                <a:buSzPct val="70000"/>
                <a:tabLst>
                  <a:tab pos="108374" algn="l"/>
                </a:tabLst>
                <a:defRPr/>
              </a:pPr>
              <a:endParaRPr lang="zh-CN" altLang="en-US" sz="1400" b="1" dirty="0"/>
            </a:p>
          </p:txBody>
        </p:sp>
        <p:pic>
          <p:nvPicPr>
            <p:cNvPr id="26" name="椭圆 25"/>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648" y="1731"/>
              <a:ext cx="1394" cy="1363"/>
            </a:xfrm>
            <a:prstGeom prst="rect">
              <a:avLst/>
            </a:prstGeom>
            <a:noFill/>
            <a:extLst>
              <a:ext uri="{909E8E84-426E-40DD-AFC4-6F175D3DCCD1}">
                <a14:hiddenFill xmlns:a14="http://schemas.microsoft.com/office/drawing/2010/main">
                  <a:solidFill>
                    <a:srgbClr val="FFFFFF"/>
                  </a:solidFill>
                </a14:hiddenFill>
              </a:ext>
            </a:extLst>
          </p:spPr>
        </p:pic>
        <p:grpSp>
          <p:nvGrpSpPr>
            <p:cNvPr id="48" name="椭圆 47"/>
            <p:cNvGrpSpPr>
              <a:grpSpLocks/>
            </p:cNvGrpSpPr>
            <p:nvPr/>
          </p:nvGrpSpPr>
          <p:grpSpPr bwMode="auto">
            <a:xfrm>
              <a:off x="2893" y="1967"/>
              <a:ext cx="868" cy="852"/>
              <a:chOff x="2504" y="1812"/>
              <a:chExt cx="760" cy="761"/>
            </a:xfrm>
          </p:grpSpPr>
          <p:pic>
            <p:nvPicPr>
              <p:cNvPr id="294959" name="椭圆 47"/>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504" y="1812"/>
                <a:ext cx="760" cy="761"/>
              </a:xfrm>
              <a:prstGeom prst="rect">
                <a:avLst/>
              </a:prstGeom>
              <a:noFill/>
              <a:extLst>
                <a:ext uri="{909E8E84-426E-40DD-AFC4-6F175D3DCCD1}">
                  <a14:hiddenFill xmlns:a14="http://schemas.microsoft.com/office/drawing/2010/main">
                    <a:solidFill>
                      <a:srgbClr val="FFFFFF"/>
                    </a:solidFill>
                  </a14:hiddenFill>
                </a:ext>
              </a:extLst>
            </p:spPr>
          </p:pic>
          <p:sp>
            <p:nvSpPr>
              <p:cNvPr id="294960" name="Text Box 48"/>
              <p:cNvSpPr txBox="1">
                <a:spLocks noChangeArrowheads="1"/>
              </p:cNvSpPr>
              <p:nvPr/>
            </p:nvSpPr>
            <p:spPr bwMode="auto">
              <a:xfrm>
                <a:off x="2626" y="1936"/>
                <a:ext cx="517" cy="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3664" tIns="51833" rIns="103664" bIns="51833" anchor="ctr"/>
              <a:lstStyle>
                <a:lvl1pPr marL="388938" indent="-388938" defTabSz="1035050" eaLnBrk="0" hangingPunct="0">
                  <a:defRPr>
                    <a:solidFill>
                      <a:schemeClr val="tx1"/>
                    </a:solidFill>
                    <a:latin typeface="Arial" pitchFamily="34" charset="0"/>
                  </a:defRPr>
                </a:lvl1pPr>
                <a:lvl2pPr marL="842963" indent="-323850" defTabSz="1035050" eaLnBrk="0" hangingPunct="0">
                  <a:defRPr>
                    <a:solidFill>
                      <a:schemeClr val="tx1"/>
                    </a:solidFill>
                    <a:latin typeface="Arial" pitchFamily="34" charset="0"/>
                  </a:defRPr>
                </a:lvl2pPr>
                <a:lvl3pPr defTabSz="1035050" eaLnBrk="0" hangingPunct="0">
                  <a:defRPr>
                    <a:solidFill>
                      <a:schemeClr val="tx1"/>
                    </a:solidFill>
                    <a:latin typeface="Arial" pitchFamily="34" charset="0"/>
                  </a:defRPr>
                </a:lvl3pPr>
                <a:lvl4pPr marL="1814513" indent="-258763" defTabSz="1035050" eaLnBrk="0" hangingPunct="0">
                  <a:defRPr>
                    <a:solidFill>
                      <a:schemeClr val="tx1"/>
                    </a:solidFill>
                    <a:latin typeface="Arial" pitchFamily="34" charset="0"/>
                  </a:defRPr>
                </a:lvl4pPr>
                <a:lvl5pPr marL="2332038" indent="-258763" defTabSz="1035050" eaLnBrk="0" hangingPunct="0">
                  <a:defRPr>
                    <a:solidFill>
                      <a:schemeClr val="tx1"/>
                    </a:solidFill>
                    <a:latin typeface="Arial" pitchFamily="34" charset="0"/>
                  </a:defRPr>
                </a:lvl5pPr>
                <a:lvl6pPr marL="2789238" indent="-258763" algn="ctr" defTabSz="1035050" eaLnBrk="0" fontAlgn="base" hangingPunct="0">
                  <a:spcBef>
                    <a:spcPct val="0"/>
                  </a:spcBef>
                  <a:spcAft>
                    <a:spcPct val="0"/>
                  </a:spcAft>
                  <a:defRPr>
                    <a:solidFill>
                      <a:schemeClr val="tx1"/>
                    </a:solidFill>
                    <a:latin typeface="Arial" pitchFamily="34" charset="0"/>
                  </a:defRPr>
                </a:lvl6pPr>
                <a:lvl7pPr marL="3246438" indent="-258763" algn="ctr" defTabSz="1035050" eaLnBrk="0" fontAlgn="base" hangingPunct="0">
                  <a:spcBef>
                    <a:spcPct val="0"/>
                  </a:spcBef>
                  <a:spcAft>
                    <a:spcPct val="0"/>
                  </a:spcAft>
                  <a:defRPr>
                    <a:solidFill>
                      <a:schemeClr val="tx1"/>
                    </a:solidFill>
                    <a:latin typeface="Arial" pitchFamily="34" charset="0"/>
                  </a:defRPr>
                </a:lvl7pPr>
                <a:lvl8pPr marL="3703638" indent="-258763" algn="ctr" defTabSz="1035050" eaLnBrk="0" fontAlgn="base" hangingPunct="0">
                  <a:spcBef>
                    <a:spcPct val="0"/>
                  </a:spcBef>
                  <a:spcAft>
                    <a:spcPct val="0"/>
                  </a:spcAft>
                  <a:defRPr>
                    <a:solidFill>
                      <a:schemeClr val="tx1"/>
                    </a:solidFill>
                    <a:latin typeface="Arial" pitchFamily="34" charset="0"/>
                  </a:defRPr>
                </a:lvl8pPr>
                <a:lvl9pPr marL="4160838" indent="-258763" algn="ctr" defTabSz="1035050" eaLnBrk="0" fontAlgn="base" hangingPunct="0">
                  <a:spcBef>
                    <a:spcPct val="0"/>
                  </a:spcBef>
                  <a:spcAft>
                    <a:spcPct val="0"/>
                  </a:spcAft>
                  <a:defRPr>
                    <a:solidFill>
                      <a:schemeClr val="tx1"/>
                    </a:solidFill>
                    <a:latin typeface="Arial" pitchFamily="34" charset="0"/>
                  </a:defRPr>
                </a:lvl9pPr>
              </a:lstStyle>
              <a:p>
                <a:pPr marL="0" lvl="2">
                  <a:buClr>
                    <a:schemeClr val="hlink"/>
                  </a:buClr>
                  <a:buSzPct val="80000"/>
                </a:pPr>
                <a:endParaRPr lang="zh-CN" altLang="en-US" sz="1600" b="1">
                  <a:latin typeface="微软雅黑" pitchFamily="34" charset="-122"/>
                  <a:ea typeface="微软雅黑" pitchFamily="34" charset="-122"/>
                </a:endParaRPr>
              </a:p>
            </p:txBody>
          </p:sp>
        </p:grpSp>
        <p:pic>
          <p:nvPicPr>
            <p:cNvPr id="49" name="Freeform 6"/>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853" y="931"/>
              <a:ext cx="948" cy="1255"/>
            </a:xfrm>
            <a:prstGeom prst="rect">
              <a:avLst/>
            </a:prstGeom>
            <a:noFill/>
            <a:extLst>
              <a:ext uri="{909E8E84-426E-40DD-AFC4-6F175D3DCCD1}">
                <a14:hiddenFill xmlns:a14="http://schemas.microsoft.com/office/drawing/2010/main">
                  <a:solidFill>
                    <a:srgbClr val="FFFFFF"/>
                  </a:solidFill>
                </a14:hiddenFill>
              </a:ext>
            </a:extLst>
          </p:spPr>
        </p:pic>
        <p:pic>
          <p:nvPicPr>
            <p:cNvPr id="50" name="Freeform 6"/>
            <p:cNvPicPr>
              <a:picLocks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924" y="2432"/>
              <a:ext cx="1196" cy="864"/>
            </a:xfrm>
            <a:prstGeom prst="rect">
              <a:avLst/>
            </a:prstGeom>
            <a:noFill/>
            <a:extLst>
              <a:ext uri="{909E8E84-426E-40DD-AFC4-6F175D3DCCD1}">
                <a14:hiddenFill xmlns:a14="http://schemas.microsoft.com/office/drawing/2010/main">
                  <a:solidFill>
                    <a:srgbClr val="FFFFFF"/>
                  </a:solidFill>
                </a14:hiddenFill>
              </a:ext>
            </a:extLst>
          </p:spPr>
        </p:pic>
        <p:pic>
          <p:nvPicPr>
            <p:cNvPr id="51" name="Freeform 6"/>
            <p:cNvPicPr>
              <a:picLocks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3533" y="2432"/>
              <a:ext cx="1193" cy="864"/>
            </a:xfrm>
            <a:prstGeom prst="rect">
              <a:avLst/>
            </a:prstGeom>
            <a:noFill/>
            <a:extLst>
              <a:ext uri="{909E8E84-426E-40DD-AFC4-6F175D3DCCD1}">
                <a14:hiddenFill xmlns:a14="http://schemas.microsoft.com/office/drawing/2010/main">
                  <a:solidFill>
                    <a:srgbClr val="FFFFFF"/>
                  </a:solidFill>
                </a14:hiddenFill>
              </a:ext>
            </a:extLst>
          </p:spPr>
        </p:pic>
        <p:grpSp>
          <p:nvGrpSpPr>
            <p:cNvPr id="52" name="Group 62"/>
            <p:cNvGrpSpPr>
              <a:grpSpLocks/>
            </p:cNvGrpSpPr>
            <p:nvPr/>
          </p:nvGrpSpPr>
          <p:grpSpPr bwMode="auto">
            <a:xfrm>
              <a:off x="2554" y="428"/>
              <a:ext cx="1530" cy="740"/>
              <a:chOff x="2208" y="737"/>
              <a:chExt cx="1340" cy="660"/>
            </a:xfrm>
          </p:grpSpPr>
          <p:pic>
            <p:nvPicPr>
              <p:cNvPr id="53" name="AutoShape 3"/>
              <p:cNvPicPr>
                <a:picLocks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208" y="737"/>
                <a:ext cx="1340" cy="660"/>
              </a:xfrm>
              <a:prstGeom prst="rect">
                <a:avLst/>
              </a:prstGeom>
              <a:noFill/>
              <a:extLst>
                <a:ext uri="{909E8E84-426E-40DD-AFC4-6F175D3DCCD1}">
                  <a14:hiddenFill xmlns:a14="http://schemas.microsoft.com/office/drawing/2010/main">
                    <a:solidFill>
                      <a:srgbClr val="FFFFFF"/>
                    </a:solidFill>
                  </a14:hiddenFill>
                </a:ext>
              </a:extLst>
            </p:spPr>
          </p:pic>
          <p:sp>
            <p:nvSpPr>
              <p:cNvPr id="294966" name="矩形 14"/>
              <p:cNvSpPr>
                <a:spLocks noChangeArrowheads="1"/>
              </p:cNvSpPr>
              <p:nvPr/>
            </p:nvSpPr>
            <p:spPr bwMode="auto">
              <a:xfrm>
                <a:off x="2343" y="921"/>
                <a:ext cx="1065"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64" tIns="51833" rIns="103664" bIns="51833">
                <a:spAutoFit/>
              </a:bodyPr>
              <a:lstStyle/>
              <a:p>
                <a:pPr defTabSz="822883"/>
                <a:r>
                  <a:rPr kumimoji="1" lang="zh-CN" altLang="en-US" sz="1600" b="1">
                    <a:solidFill>
                      <a:srgbClr val="FFFFFF"/>
                    </a:solidFill>
                    <a:latin typeface="黑体" pitchFamily="2" charset="-122"/>
                    <a:ea typeface="黑体" pitchFamily="2" charset="-122"/>
                  </a:rPr>
                  <a:t>分标题</a:t>
                </a:r>
                <a:r>
                  <a:rPr kumimoji="1" lang="zh-CN" altLang="en-US" sz="1600" b="1">
                    <a:solidFill>
                      <a:srgbClr val="FFFFFF"/>
                    </a:solidFill>
                    <a:ea typeface="黑体" pitchFamily="2" charset="-122"/>
                  </a:rPr>
                  <a:t>一</a:t>
                </a:r>
              </a:p>
            </p:txBody>
          </p:sp>
        </p:grpSp>
        <p:pic>
          <p:nvPicPr>
            <p:cNvPr id="55" name="AutoShape 3"/>
            <p:cNvPicPr>
              <a:picLocks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692" y="2686"/>
              <a:ext cx="1530" cy="739"/>
            </a:xfrm>
            <a:prstGeom prst="rect">
              <a:avLst/>
            </a:prstGeom>
            <a:noFill/>
            <a:extLst>
              <a:ext uri="{909E8E84-426E-40DD-AFC4-6F175D3DCCD1}">
                <a14:hiddenFill xmlns:a14="http://schemas.microsoft.com/office/drawing/2010/main">
                  <a:solidFill>
                    <a:srgbClr val="FFFFFF"/>
                  </a:solidFill>
                </a14:hiddenFill>
              </a:ext>
            </a:extLst>
          </p:spPr>
        </p:pic>
        <p:sp>
          <p:nvSpPr>
            <p:cNvPr id="56" name="矩形 14"/>
            <p:cNvSpPr>
              <a:spLocks noChangeArrowheads="1"/>
            </p:cNvSpPr>
            <p:nvPr/>
          </p:nvSpPr>
          <p:spPr bwMode="auto">
            <a:xfrm>
              <a:off x="846" y="2882"/>
              <a:ext cx="121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64" tIns="51833" rIns="103664" bIns="51833">
              <a:spAutoFit/>
            </a:bodyPr>
            <a:lstStyle/>
            <a:p>
              <a:pPr defTabSz="822883"/>
              <a:r>
                <a:rPr kumimoji="1" lang="zh-CN" altLang="en-US" sz="1600" b="1">
                  <a:solidFill>
                    <a:srgbClr val="FFFFFF"/>
                  </a:solidFill>
                  <a:latin typeface="黑体" pitchFamily="2" charset="-122"/>
                  <a:ea typeface="黑体" pitchFamily="2" charset="-122"/>
                </a:rPr>
                <a:t>分标题</a:t>
              </a:r>
              <a:r>
                <a:rPr kumimoji="1" lang="zh-CN" altLang="en-US" sz="1600" b="1">
                  <a:solidFill>
                    <a:srgbClr val="FFFFFF"/>
                  </a:solidFill>
                  <a:ea typeface="黑体" pitchFamily="2" charset="-122"/>
                </a:rPr>
                <a:t>二</a:t>
              </a:r>
            </a:p>
          </p:txBody>
        </p:sp>
        <p:pic>
          <p:nvPicPr>
            <p:cNvPr id="57" name="AutoShape 3"/>
            <p:cNvPicPr>
              <a:picLocks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4476" y="2686"/>
              <a:ext cx="1525" cy="739"/>
            </a:xfrm>
            <a:prstGeom prst="rect">
              <a:avLst/>
            </a:prstGeom>
            <a:noFill/>
            <a:extLst>
              <a:ext uri="{909E8E84-426E-40DD-AFC4-6F175D3DCCD1}">
                <a14:hiddenFill xmlns:a14="http://schemas.microsoft.com/office/drawing/2010/main">
                  <a:solidFill>
                    <a:srgbClr val="FFFFFF"/>
                  </a:solidFill>
                </a14:hiddenFill>
              </a:ext>
            </a:extLst>
          </p:spPr>
        </p:pic>
        <p:sp>
          <p:nvSpPr>
            <p:cNvPr id="58" name="矩形 14"/>
            <p:cNvSpPr>
              <a:spLocks noChangeArrowheads="1"/>
            </p:cNvSpPr>
            <p:nvPr/>
          </p:nvSpPr>
          <p:spPr bwMode="auto">
            <a:xfrm>
              <a:off x="4628" y="2882"/>
              <a:ext cx="121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64" tIns="51833" rIns="103664" bIns="51833">
              <a:spAutoFit/>
            </a:bodyPr>
            <a:lstStyle/>
            <a:p>
              <a:pPr defTabSz="822883"/>
              <a:r>
                <a:rPr kumimoji="1" lang="zh-CN" altLang="en-US" sz="1600" b="1">
                  <a:solidFill>
                    <a:srgbClr val="FFFFFF"/>
                  </a:solidFill>
                  <a:latin typeface="黑体" pitchFamily="2" charset="-122"/>
                  <a:ea typeface="黑体" pitchFamily="2" charset="-122"/>
                </a:rPr>
                <a:t>分标题</a:t>
              </a:r>
              <a:r>
                <a:rPr kumimoji="1" lang="zh-CN" altLang="en-US" sz="1600" b="1">
                  <a:solidFill>
                    <a:srgbClr val="FFFFFF"/>
                  </a:solidFill>
                  <a:ea typeface="黑体" pitchFamily="2" charset="-122"/>
                </a:rPr>
                <a:t>三</a:t>
              </a:r>
            </a:p>
          </p:txBody>
        </p:sp>
        <p:sp>
          <p:nvSpPr>
            <p:cNvPr id="59" name="矩形 14"/>
            <p:cNvSpPr>
              <a:spLocks noChangeArrowheads="1"/>
            </p:cNvSpPr>
            <p:nvPr/>
          </p:nvSpPr>
          <p:spPr bwMode="auto">
            <a:xfrm>
              <a:off x="2720" y="2156"/>
              <a:ext cx="1216"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3664" tIns="51833" rIns="103664" bIns="51833">
              <a:spAutoFit/>
            </a:bodyPr>
            <a:lstStyle/>
            <a:p>
              <a:pPr defTabSz="822883"/>
              <a:r>
                <a:rPr kumimoji="1" lang="zh-CN" altLang="en-US" sz="1800" b="1">
                  <a:solidFill>
                    <a:srgbClr val="333333"/>
                  </a:solidFill>
                  <a:latin typeface="方正黑体简体" pitchFamily="2" charset="-122"/>
                  <a:ea typeface="方正黑体简体" pitchFamily="2" charset="-122"/>
                </a:rPr>
                <a:t>添加</a:t>
              </a:r>
            </a:p>
            <a:p>
              <a:pPr defTabSz="822883"/>
              <a:r>
                <a:rPr kumimoji="1" lang="zh-CN" altLang="en-US" sz="1800" b="1">
                  <a:solidFill>
                    <a:srgbClr val="333333"/>
                  </a:solidFill>
                  <a:latin typeface="方正黑体简体" pitchFamily="2" charset="-122"/>
                  <a:ea typeface="方正黑体简体" pitchFamily="2" charset="-122"/>
                </a:rPr>
                <a:t>标题</a:t>
              </a:r>
            </a:p>
          </p:txBody>
        </p:sp>
      </p:grpSp>
      <p:pic>
        <p:nvPicPr>
          <p:cNvPr id="29" name="图片 2" descr="目标6.jpg"/>
          <p:cNvPicPr>
            <a:picLocks noGrp="1"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5963912" y="1204975"/>
            <a:ext cx="2590704" cy="2539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4975" name="Group 63"/>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94979" name="Picture 67" descr="1"/>
          <p:cNvPicPr>
            <a:picLocks noChangeAspect="1" noChangeArrowheads="1"/>
          </p:cNvPicPr>
          <p:nvPr/>
        </p:nvPicPr>
        <p:blipFill>
          <a:blip r:embed="rId13" cstate="print">
            <a:extLst>
              <a:ext uri="{28A0092B-C50C-407E-A947-70E740481C1C}">
                <a14:useLocalDpi xmlns:a14="http://schemas.microsoft.com/office/drawing/2010/main" val="0"/>
              </a:ext>
            </a:extLst>
          </a:blip>
          <a:srcRect r="9621" b="-95833"/>
          <a:stretch>
            <a:fillRect/>
          </a:stretch>
        </p:blipFill>
        <p:spPr bwMode="auto">
          <a:xfrm>
            <a:off x="801405" y="51551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1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oup 380"/>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996942" y="1066327"/>
            <a:ext cx="1118942" cy="1405383"/>
          </a:xfrm>
          <a:prstGeom prst="rect">
            <a:avLst/>
          </a:prstGeom>
          <a:noFill/>
          <a:extLst>
            <a:ext uri="{909E8E84-426E-40DD-AFC4-6F175D3DCCD1}">
              <a14:hiddenFill xmlns:a14="http://schemas.microsoft.com/office/drawing/2010/main">
                <a:solidFill>
                  <a:srgbClr val="FFFFFF"/>
                </a:solidFill>
              </a14:hiddenFill>
            </a:ext>
          </a:extLst>
        </p:spPr>
      </p:pic>
      <p:pic>
        <p:nvPicPr>
          <p:cNvPr id="23" name="Group 381"/>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312993" y="3004872"/>
            <a:ext cx="1083660" cy="2532211"/>
          </a:xfrm>
          <a:prstGeom prst="rect">
            <a:avLst/>
          </a:prstGeom>
          <a:noFill/>
          <a:extLst>
            <a:ext uri="{909E8E84-426E-40DD-AFC4-6F175D3DCCD1}">
              <a14:hiddenFill xmlns:a14="http://schemas.microsoft.com/office/drawing/2010/main">
                <a:solidFill>
                  <a:srgbClr val="FFFFFF"/>
                </a:solidFill>
              </a14:hiddenFill>
            </a:ext>
          </a:extLst>
        </p:spPr>
      </p:pic>
      <p:pic>
        <p:nvPicPr>
          <p:cNvPr id="43" name="Group 404"/>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996942" y="3004872"/>
            <a:ext cx="1079880" cy="2532211"/>
          </a:xfrm>
          <a:prstGeom prst="rect">
            <a:avLst/>
          </a:prstGeom>
          <a:noFill/>
          <a:extLst>
            <a:ext uri="{909E8E84-426E-40DD-AFC4-6F175D3DCCD1}">
              <a14:hiddenFill xmlns:a14="http://schemas.microsoft.com/office/drawing/2010/main">
                <a:solidFill>
                  <a:srgbClr val="FFFFFF"/>
                </a:solidFill>
              </a14:hiddenFill>
            </a:ext>
          </a:extLst>
        </p:spPr>
      </p:pic>
      <p:pic>
        <p:nvPicPr>
          <p:cNvPr id="63" name="Group 442"/>
          <p:cNvPicPr>
            <a:picLocks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549122" y="3004872"/>
            <a:ext cx="1079880" cy="2532211"/>
          </a:xfrm>
          <a:prstGeom prst="rect">
            <a:avLst/>
          </a:prstGeom>
          <a:noFill/>
          <a:extLst>
            <a:ext uri="{909E8E84-426E-40DD-AFC4-6F175D3DCCD1}">
              <a14:hiddenFill xmlns:a14="http://schemas.microsoft.com/office/drawing/2010/main">
                <a:solidFill>
                  <a:srgbClr val="FFFFFF"/>
                </a:solidFill>
              </a14:hiddenFill>
            </a:ext>
          </a:extLst>
        </p:spPr>
      </p:pic>
      <p:pic>
        <p:nvPicPr>
          <p:cNvPr id="81" name="Group 442"/>
          <p:cNvPicPr>
            <a:picLocks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5432162" y="3004872"/>
            <a:ext cx="1079880" cy="2532211"/>
          </a:xfrm>
          <a:prstGeom prst="rect">
            <a:avLst/>
          </a:prstGeom>
          <a:noFill/>
          <a:extLst>
            <a:ext uri="{909E8E84-426E-40DD-AFC4-6F175D3DCCD1}">
              <a14:hiddenFill xmlns:a14="http://schemas.microsoft.com/office/drawing/2010/main">
                <a:solidFill>
                  <a:srgbClr val="FFFFFF"/>
                </a:solidFill>
              </a14:hiddenFill>
            </a:ext>
          </a:extLst>
        </p:spPr>
      </p:pic>
      <p:pic>
        <p:nvPicPr>
          <p:cNvPr id="102" name="Group 442"/>
          <p:cNvPicPr>
            <a:picLocks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6879982" y="3004872"/>
            <a:ext cx="1079880" cy="2532211"/>
          </a:xfrm>
          <a:prstGeom prst="rect">
            <a:avLst/>
          </a:prstGeom>
          <a:noFill/>
          <a:extLst>
            <a:ext uri="{909E8E84-426E-40DD-AFC4-6F175D3DCCD1}">
              <a14:hiddenFill xmlns:a14="http://schemas.microsoft.com/office/drawing/2010/main">
                <a:solidFill>
                  <a:srgbClr val="FFFFFF"/>
                </a:solidFill>
              </a14:hiddenFill>
            </a:ext>
          </a:extLst>
        </p:spPr>
      </p:pic>
      <p:grpSp>
        <p:nvGrpSpPr>
          <p:cNvPr id="273457" name="Group 132"/>
          <p:cNvGrpSpPr>
            <a:grpSpLocks/>
          </p:cNvGrpSpPr>
          <p:nvPr/>
        </p:nvGrpSpPr>
        <p:grpSpPr bwMode="auto">
          <a:xfrm>
            <a:off x="1713696" y="2592711"/>
            <a:ext cx="5733318" cy="344099"/>
            <a:chOff x="1238250" y="3457574"/>
            <a:chExt cx="6781800" cy="457995"/>
          </a:xfrm>
        </p:grpSpPr>
        <p:cxnSp>
          <p:nvCxnSpPr>
            <p:cNvPr id="122" name="Straight Connector 121"/>
            <p:cNvCxnSpPr/>
            <p:nvPr/>
          </p:nvCxnSpPr>
          <p:spPr>
            <a:xfrm rot="10800000" flipH="1">
              <a:off x="1294889" y="3457574"/>
              <a:ext cx="6668522" cy="1677"/>
            </a:xfrm>
            <a:prstGeom prst="line">
              <a:avLst/>
            </a:prstGeom>
            <a:ln/>
          </p:spPr>
          <p:style>
            <a:lnRef idx="1">
              <a:schemeClr val="dk1"/>
            </a:lnRef>
            <a:fillRef idx="0">
              <a:schemeClr val="dk1"/>
            </a:fillRef>
            <a:effectRef idx="0">
              <a:schemeClr val="dk1"/>
            </a:effectRef>
            <a:fontRef idx="minor">
              <a:schemeClr val="tx1"/>
            </a:fontRef>
          </p:style>
        </p:cxnSp>
        <p:sp>
          <p:nvSpPr>
            <p:cNvPr id="124" name="Down Arrow 123"/>
            <p:cNvSpPr>
              <a:spLocks noChangeArrowheads="1"/>
            </p:cNvSpPr>
            <p:nvPr/>
          </p:nvSpPr>
          <p:spPr bwMode="auto">
            <a:xfrm>
              <a:off x="1238250"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sp>
          <p:nvSpPr>
            <p:cNvPr id="125" name="Down Arrow 124"/>
            <p:cNvSpPr>
              <a:spLocks noChangeArrowheads="1"/>
            </p:cNvSpPr>
            <p:nvPr/>
          </p:nvSpPr>
          <p:spPr bwMode="auto">
            <a:xfrm>
              <a:off x="7791450"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sp>
          <p:nvSpPr>
            <p:cNvPr id="130" name="Down Arrow 129"/>
            <p:cNvSpPr>
              <a:spLocks noChangeArrowheads="1"/>
            </p:cNvSpPr>
            <p:nvPr/>
          </p:nvSpPr>
          <p:spPr bwMode="auto">
            <a:xfrm>
              <a:off x="2743200"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sp>
          <p:nvSpPr>
            <p:cNvPr id="131" name="Down Arrow 130"/>
            <p:cNvSpPr>
              <a:spLocks noChangeArrowheads="1"/>
            </p:cNvSpPr>
            <p:nvPr/>
          </p:nvSpPr>
          <p:spPr bwMode="auto">
            <a:xfrm>
              <a:off x="4429125"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sp>
          <p:nvSpPr>
            <p:cNvPr id="132" name="Down Arrow 131"/>
            <p:cNvSpPr>
              <a:spLocks noChangeArrowheads="1"/>
            </p:cNvSpPr>
            <p:nvPr/>
          </p:nvSpPr>
          <p:spPr bwMode="auto">
            <a:xfrm>
              <a:off x="6086475" y="3458369"/>
              <a:ext cx="228600" cy="457200"/>
            </a:xfrm>
            <a:prstGeom prst="downArrow">
              <a:avLst>
                <a:gd name="adj1" fmla="val 50000"/>
                <a:gd name="adj2" fmla="val 50000"/>
              </a:avLst>
            </a:prstGeom>
            <a:solidFill>
              <a:srgbClr val="888888"/>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lIns="115160" tIns="57580" rIns="115160" bIns="57580" anchor="ctr"/>
            <a:lstStyle/>
            <a:p>
              <a:pPr defTabSz="913615"/>
              <a:endParaRPr lang="en-US" altLang="zh-CN" sz="1800">
                <a:solidFill>
                  <a:srgbClr val="FFFFFF"/>
                </a:solidFill>
                <a:latin typeface="Calibri" pitchFamily="34" charset="0"/>
                <a:ea typeface="宋体" pitchFamily="2" charset="-122"/>
              </a:endParaRPr>
            </a:p>
          </p:txBody>
        </p:sp>
      </p:grpSp>
      <p:grpSp>
        <p:nvGrpSpPr>
          <p:cNvPr id="273464" name="Group 56"/>
          <p:cNvGrpSpPr>
            <a:grpSpLocks/>
          </p:cNvGrpSpPr>
          <p:nvPr/>
        </p:nvGrpSpPr>
        <p:grpSpPr bwMode="auto">
          <a:xfrm>
            <a:off x="338960" y="195367"/>
            <a:ext cx="464965" cy="438631"/>
            <a:chOff x="286" y="155"/>
            <a:chExt cx="369" cy="348"/>
          </a:xfrm>
        </p:grpSpPr>
        <p:sp>
          <p:nvSpPr>
            <p:cNvPr id="4"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73468" name="Picture 60" descr="1"/>
          <p:cNvPicPr>
            <a:picLocks noChangeAspect="1" noChangeArrowheads="1"/>
          </p:cNvPicPr>
          <p:nvPr/>
        </p:nvPicPr>
        <p:blipFill>
          <a:blip r:embed="rId10"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081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0857" name="Group 41"/>
          <p:cNvGrpSpPr>
            <a:grpSpLocks/>
          </p:cNvGrpSpPr>
          <p:nvPr/>
        </p:nvGrpSpPr>
        <p:grpSpPr bwMode="auto">
          <a:xfrm>
            <a:off x="990415" y="795334"/>
            <a:ext cx="3443772" cy="1962495"/>
            <a:chOff x="786" y="631"/>
            <a:chExt cx="2733" cy="1557"/>
          </a:xfrm>
        </p:grpSpPr>
        <p:sp>
          <p:nvSpPr>
            <p:cNvPr id="6" name="AutoShape 106"/>
            <p:cNvSpPr>
              <a:spLocks noChangeArrowheads="1"/>
            </p:cNvSpPr>
            <p:nvPr/>
          </p:nvSpPr>
          <p:spPr bwMode="auto">
            <a:xfrm>
              <a:off x="786" y="834"/>
              <a:ext cx="1771" cy="1160"/>
            </a:xfrm>
            <a:prstGeom prst="roundRect">
              <a:avLst>
                <a:gd name="adj" fmla="val 0"/>
              </a:avLst>
            </a:prstGeom>
            <a:gradFill rotWithShape="1">
              <a:gsLst>
                <a:gs pos="0">
                  <a:srgbClr val="FFFFFF"/>
                </a:gs>
                <a:gs pos="100000">
                  <a:srgbClr val="E5E5E5"/>
                </a:gs>
              </a:gsLst>
              <a:lin ang="5400000" scaled="1"/>
            </a:gradFill>
            <a:ln w="9525" algn="ctr">
              <a:solidFill>
                <a:srgbClr val="B2B2B2"/>
              </a:solidFill>
              <a:round/>
              <a:headEnd/>
              <a:tailEnd/>
            </a:ln>
          </p:spPr>
          <p:txBody>
            <a:bodyPr wrap="none" lIns="115160" tIns="57580" rIns="115160" bIns="57580" anchor="ctr"/>
            <a:lstStyle/>
            <a:p>
              <a:pPr defTabSz="913615">
                <a:lnSpc>
                  <a:spcPct val="150000"/>
                </a:lnSpc>
                <a:buClr>
                  <a:schemeClr val="accent1"/>
                </a:buClr>
              </a:pPr>
              <a:endParaRPr lang="zh-CN" altLang="zh-CN" sz="1400">
                <a:latin typeface="微软雅黑" pitchFamily="34" charset="-122"/>
                <a:ea typeface="微软雅黑" pitchFamily="34" charset="-122"/>
              </a:endParaRPr>
            </a:p>
          </p:txBody>
        </p:sp>
        <p:sp>
          <p:nvSpPr>
            <p:cNvPr id="8" name="圆角矩形 7"/>
            <p:cNvSpPr>
              <a:spLocks noChangeArrowheads="1"/>
            </p:cNvSpPr>
            <p:nvPr/>
          </p:nvSpPr>
          <p:spPr bwMode="auto">
            <a:xfrm>
              <a:off x="2557" y="832"/>
              <a:ext cx="962" cy="1165"/>
            </a:xfrm>
            <a:prstGeom prst="roundRect">
              <a:avLst>
                <a:gd name="adj" fmla="val 0"/>
              </a:avLst>
            </a:prstGeom>
            <a:gradFill rotWithShape="1">
              <a:gsLst>
                <a:gs pos="0">
                  <a:srgbClr val="007EEA"/>
                </a:gs>
                <a:gs pos="100000">
                  <a:srgbClr val="005EAC"/>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15160" tIns="57580" rIns="115160" bIns="57580" anchor="ctr"/>
            <a:lstStyle/>
            <a:p>
              <a:pPr defTabSz="913615"/>
              <a:endParaRPr lang="zh-CN" altLang="en-US" sz="1800" b="1">
                <a:solidFill>
                  <a:srgbClr val="FFFFFF"/>
                </a:solidFill>
                <a:effectLst>
                  <a:outerShdw blurRad="38100" dist="38100" dir="2700000" algn="tl">
                    <a:srgbClr val="000000"/>
                  </a:outerShdw>
                </a:effectLst>
                <a:ea typeface="微软雅黑" pitchFamily="34" charset="-122"/>
                <a:cs typeface="Arial" pitchFamily="34" charset="0"/>
              </a:endParaRPr>
            </a:p>
          </p:txBody>
        </p:sp>
        <p:sp>
          <p:nvSpPr>
            <p:cNvPr id="16" name="矩形 15"/>
            <p:cNvSpPr>
              <a:spLocks noChangeArrowheads="1"/>
            </p:cNvSpPr>
            <p:nvPr/>
          </p:nvSpPr>
          <p:spPr bwMode="auto">
            <a:xfrm>
              <a:off x="2563" y="631"/>
              <a:ext cx="864" cy="1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160" tIns="57580" rIns="115160" bIns="57580" anchor="ctr">
              <a:spAutoFit/>
            </a:bodyPr>
            <a:lstStyle/>
            <a:p>
              <a:pPr defTabSz="913615"/>
              <a:r>
                <a:rPr lang="en-US" altLang="zh-CN" sz="12000" b="1" i="1">
                  <a:solidFill>
                    <a:srgbClr val="34A3FF"/>
                  </a:solidFill>
                  <a:ea typeface="微软雅黑" pitchFamily="34" charset="-122"/>
                  <a:cs typeface="Arial" pitchFamily="34" charset="0"/>
                </a:rPr>
                <a:t>1</a:t>
              </a:r>
              <a:endParaRPr lang="zh-CN" altLang="en-US" sz="12000" b="1" i="1">
                <a:solidFill>
                  <a:srgbClr val="34A3FF"/>
                </a:solidFill>
                <a:ea typeface="微软雅黑" pitchFamily="34" charset="-122"/>
                <a:cs typeface="Arial" pitchFamily="34" charset="0"/>
              </a:endParaRPr>
            </a:p>
          </p:txBody>
        </p:sp>
        <p:sp>
          <p:nvSpPr>
            <p:cNvPr id="20" name="矩形 19"/>
            <p:cNvSpPr>
              <a:spLocks noChangeArrowheads="1"/>
            </p:cNvSpPr>
            <p:nvPr/>
          </p:nvSpPr>
          <p:spPr bwMode="auto">
            <a:xfrm>
              <a:off x="874" y="1060"/>
              <a:ext cx="1594"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marL="286056" indent="-286056" algn="l" defTabSz="913615">
                <a:lnSpc>
                  <a:spcPct val="150000"/>
                </a:lnSpc>
                <a:buClr>
                  <a:schemeClr val="accent1"/>
                </a:buClr>
                <a:buFont typeface="Arial" pitchFamily="34" charset="0"/>
                <a:buChar char="•"/>
              </a:pPr>
              <a:r>
                <a:rPr lang="zh-CN" altLang="en-US" sz="1400">
                  <a:solidFill>
                    <a:srgbClr val="000000"/>
                  </a:solidFill>
                  <a:latin typeface="微软雅黑" pitchFamily="34" charset="-122"/>
                  <a:ea typeface="微软雅黑" pitchFamily="34" charset="-122"/>
                </a:rPr>
                <a:t>单击此处添加文字单击此处添加文字单击此处</a:t>
              </a:r>
            </a:p>
          </p:txBody>
        </p:sp>
        <p:sp>
          <p:nvSpPr>
            <p:cNvPr id="22" name="矩形 21"/>
            <p:cNvSpPr>
              <a:spLocks noChangeArrowheads="1"/>
            </p:cNvSpPr>
            <p:nvPr/>
          </p:nvSpPr>
          <p:spPr bwMode="auto">
            <a:xfrm>
              <a:off x="2557" y="1182"/>
              <a:ext cx="929"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endParaRPr lang="en-US" altLang="zh-CN" sz="1600" b="1">
                <a:solidFill>
                  <a:srgbClr val="FFFFFF"/>
                </a:solidFill>
                <a:effectLst>
                  <a:outerShdw blurRad="38100" dist="38100" dir="2700000" algn="tl">
                    <a:srgbClr val="C0C0C0"/>
                  </a:outerShdw>
                </a:effectLst>
                <a:latin typeface="微软雅黑" pitchFamily="34" charset="-122"/>
                <a:ea typeface="微软雅黑" pitchFamily="34" charset="-122"/>
              </a:endParaRPr>
            </a:p>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p>
          </p:txBody>
        </p:sp>
      </p:grpSp>
      <p:grpSp>
        <p:nvGrpSpPr>
          <p:cNvPr id="290859" name="Group 43"/>
          <p:cNvGrpSpPr>
            <a:grpSpLocks/>
          </p:cNvGrpSpPr>
          <p:nvPr/>
        </p:nvGrpSpPr>
        <p:grpSpPr bwMode="auto">
          <a:xfrm>
            <a:off x="990415" y="2384740"/>
            <a:ext cx="3443772" cy="1962494"/>
            <a:chOff x="786" y="1892"/>
            <a:chExt cx="2733" cy="1557"/>
          </a:xfrm>
        </p:grpSpPr>
        <p:sp>
          <p:nvSpPr>
            <p:cNvPr id="4" name="AutoShape 106"/>
            <p:cNvSpPr>
              <a:spLocks noChangeArrowheads="1"/>
            </p:cNvSpPr>
            <p:nvPr/>
          </p:nvSpPr>
          <p:spPr bwMode="auto">
            <a:xfrm>
              <a:off x="786" y="2093"/>
              <a:ext cx="1771" cy="1159"/>
            </a:xfrm>
            <a:prstGeom prst="roundRect">
              <a:avLst>
                <a:gd name="adj" fmla="val 0"/>
              </a:avLst>
            </a:prstGeom>
            <a:gradFill rotWithShape="1">
              <a:gsLst>
                <a:gs pos="0">
                  <a:srgbClr val="FFFFFF"/>
                </a:gs>
                <a:gs pos="100000">
                  <a:srgbClr val="E5E5E5"/>
                </a:gs>
              </a:gsLst>
              <a:lin ang="5400000" scaled="1"/>
            </a:gradFill>
            <a:ln w="9525" algn="ctr">
              <a:solidFill>
                <a:srgbClr val="B2B2B2"/>
              </a:solidFill>
              <a:round/>
              <a:headEnd/>
              <a:tailEnd/>
            </a:ln>
          </p:spPr>
          <p:txBody>
            <a:bodyPr wrap="none" lIns="115160" tIns="57580" rIns="115160" bIns="57580" anchor="ctr"/>
            <a:lstStyle/>
            <a:p>
              <a:pPr defTabSz="913615">
                <a:lnSpc>
                  <a:spcPct val="150000"/>
                </a:lnSpc>
                <a:buClr>
                  <a:schemeClr val="accent1"/>
                </a:buClr>
              </a:pPr>
              <a:endParaRPr lang="zh-CN" altLang="zh-CN" sz="1400">
                <a:latin typeface="微软雅黑" pitchFamily="34" charset="-122"/>
                <a:ea typeface="微软雅黑" pitchFamily="34" charset="-122"/>
              </a:endParaRPr>
            </a:p>
          </p:txBody>
        </p:sp>
        <p:sp>
          <p:nvSpPr>
            <p:cNvPr id="9" name="圆角矩形 8"/>
            <p:cNvSpPr>
              <a:spLocks noChangeArrowheads="1"/>
            </p:cNvSpPr>
            <p:nvPr/>
          </p:nvSpPr>
          <p:spPr bwMode="auto">
            <a:xfrm>
              <a:off x="2557" y="2093"/>
              <a:ext cx="962" cy="1166"/>
            </a:xfrm>
            <a:prstGeom prst="roundRect">
              <a:avLst>
                <a:gd name="adj" fmla="val 0"/>
              </a:avLst>
            </a:prstGeom>
            <a:gradFill rotWithShape="1">
              <a:gsLst>
                <a:gs pos="0">
                  <a:srgbClr val="007EEA"/>
                </a:gs>
                <a:gs pos="100000">
                  <a:srgbClr val="005EAC"/>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15160" tIns="57580" rIns="115160" bIns="57580" anchor="ctr"/>
            <a:lstStyle/>
            <a:p>
              <a:pPr defTabSz="913615"/>
              <a:endParaRPr lang="zh-CN" altLang="en-US" sz="1800" b="1">
                <a:solidFill>
                  <a:srgbClr val="FFFFFF"/>
                </a:solidFill>
                <a:effectLst>
                  <a:outerShdw blurRad="38100" dist="38100" dir="2700000" algn="tl">
                    <a:srgbClr val="000000"/>
                  </a:outerShdw>
                </a:effectLst>
                <a:ea typeface="微软雅黑" pitchFamily="34" charset="-122"/>
                <a:cs typeface="Arial" pitchFamily="34" charset="0"/>
              </a:endParaRPr>
            </a:p>
          </p:txBody>
        </p:sp>
        <p:sp>
          <p:nvSpPr>
            <p:cNvPr id="18" name="矩形 17"/>
            <p:cNvSpPr>
              <a:spLocks noChangeArrowheads="1"/>
            </p:cNvSpPr>
            <p:nvPr/>
          </p:nvSpPr>
          <p:spPr bwMode="auto">
            <a:xfrm>
              <a:off x="2563" y="1892"/>
              <a:ext cx="864" cy="1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160" tIns="57580" rIns="115160" bIns="57580" anchor="ctr">
              <a:spAutoFit/>
            </a:bodyPr>
            <a:lstStyle/>
            <a:p>
              <a:pPr defTabSz="913615"/>
              <a:r>
                <a:rPr lang="en-US" altLang="zh-CN" sz="12000" b="1" i="1">
                  <a:solidFill>
                    <a:srgbClr val="34A3FF"/>
                  </a:solidFill>
                  <a:ea typeface="微软雅黑" pitchFamily="34" charset="-122"/>
                  <a:cs typeface="Arial" pitchFamily="34" charset="0"/>
                </a:rPr>
                <a:t>3</a:t>
              </a:r>
              <a:endParaRPr lang="zh-CN" altLang="en-US" sz="12000" b="1" i="1">
                <a:solidFill>
                  <a:srgbClr val="34A3FF"/>
                </a:solidFill>
                <a:ea typeface="微软雅黑" pitchFamily="34" charset="-122"/>
                <a:cs typeface="Arial" pitchFamily="34" charset="0"/>
              </a:endParaRPr>
            </a:p>
          </p:txBody>
        </p:sp>
        <p:sp>
          <p:nvSpPr>
            <p:cNvPr id="24" name="矩形 23"/>
            <p:cNvSpPr>
              <a:spLocks noChangeArrowheads="1"/>
            </p:cNvSpPr>
            <p:nvPr/>
          </p:nvSpPr>
          <p:spPr bwMode="auto">
            <a:xfrm>
              <a:off x="2557" y="2431"/>
              <a:ext cx="929"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endParaRPr lang="en-US" altLang="zh-CN" sz="1600" b="1">
                <a:solidFill>
                  <a:srgbClr val="FFFFFF"/>
                </a:solidFill>
                <a:effectLst>
                  <a:outerShdw blurRad="38100" dist="38100" dir="2700000" algn="tl">
                    <a:srgbClr val="C0C0C0"/>
                  </a:outerShdw>
                </a:effectLst>
                <a:latin typeface="微软雅黑" pitchFamily="34" charset="-122"/>
                <a:ea typeface="微软雅黑" pitchFamily="34" charset="-122"/>
              </a:endParaRPr>
            </a:p>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p>
          </p:txBody>
        </p:sp>
        <p:sp>
          <p:nvSpPr>
            <p:cNvPr id="26" name="矩形 25"/>
            <p:cNvSpPr>
              <a:spLocks noChangeArrowheads="1"/>
            </p:cNvSpPr>
            <p:nvPr/>
          </p:nvSpPr>
          <p:spPr bwMode="auto">
            <a:xfrm>
              <a:off x="874" y="2321"/>
              <a:ext cx="1594" cy="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marL="286056" indent="-286056" algn="l" defTabSz="913615">
                <a:lnSpc>
                  <a:spcPct val="150000"/>
                </a:lnSpc>
                <a:buClr>
                  <a:schemeClr val="accent1"/>
                </a:buClr>
                <a:buFont typeface="Arial" pitchFamily="34" charset="0"/>
                <a:buChar char="•"/>
              </a:pPr>
              <a:r>
                <a:rPr lang="zh-CN" altLang="en-US" sz="1400">
                  <a:solidFill>
                    <a:srgbClr val="000000"/>
                  </a:solidFill>
                  <a:latin typeface="微软雅黑" pitchFamily="34" charset="-122"/>
                  <a:ea typeface="微软雅黑" pitchFamily="34" charset="-122"/>
                </a:rPr>
                <a:t>单击此处添加文字单击此处添加文字</a:t>
              </a:r>
            </a:p>
          </p:txBody>
        </p:sp>
      </p:grpSp>
      <p:grpSp>
        <p:nvGrpSpPr>
          <p:cNvPr id="290858" name="Group 42"/>
          <p:cNvGrpSpPr>
            <a:grpSpLocks/>
          </p:cNvGrpSpPr>
          <p:nvPr/>
        </p:nvGrpSpPr>
        <p:grpSpPr bwMode="auto">
          <a:xfrm>
            <a:off x="4558933" y="795334"/>
            <a:ext cx="3442511" cy="1962495"/>
            <a:chOff x="3618" y="631"/>
            <a:chExt cx="2732" cy="1557"/>
          </a:xfrm>
        </p:grpSpPr>
        <p:sp>
          <p:nvSpPr>
            <p:cNvPr id="35" name="圆角矩形 34"/>
            <p:cNvSpPr>
              <a:spLocks noChangeArrowheads="1"/>
            </p:cNvSpPr>
            <p:nvPr/>
          </p:nvSpPr>
          <p:spPr bwMode="auto">
            <a:xfrm>
              <a:off x="3618" y="832"/>
              <a:ext cx="962" cy="1165"/>
            </a:xfrm>
            <a:prstGeom prst="roundRect">
              <a:avLst>
                <a:gd name="adj" fmla="val 0"/>
              </a:avLst>
            </a:prstGeom>
            <a:gradFill rotWithShape="1">
              <a:gsLst>
                <a:gs pos="0">
                  <a:srgbClr val="007EEA"/>
                </a:gs>
                <a:gs pos="100000">
                  <a:srgbClr val="005EAC"/>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15160" tIns="57580" rIns="115160" bIns="57580" anchor="ctr"/>
            <a:lstStyle/>
            <a:p>
              <a:pPr defTabSz="913615"/>
              <a:endParaRPr lang="zh-CN" altLang="en-US" sz="1800" b="1">
                <a:solidFill>
                  <a:srgbClr val="FFFFFF"/>
                </a:solidFill>
                <a:effectLst>
                  <a:outerShdw blurRad="38100" dist="38100" dir="2700000" algn="tl">
                    <a:srgbClr val="000000"/>
                  </a:outerShdw>
                </a:effectLst>
                <a:ea typeface="微软雅黑" pitchFamily="34" charset="-122"/>
                <a:cs typeface="Arial" pitchFamily="34" charset="0"/>
              </a:endParaRPr>
            </a:p>
          </p:txBody>
        </p:sp>
        <p:sp>
          <p:nvSpPr>
            <p:cNvPr id="13" name="AutoShape 106"/>
            <p:cNvSpPr>
              <a:spLocks noChangeArrowheads="1"/>
            </p:cNvSpPr>
            <p:nvPr/>
          </p:nvSpPr>
          <p:spPr bwMode="auto">
            <a:xfrm flipH="1">
              <a:off x="4580" y="834"/>
              <a:ext cx="1770" cy="1160"/>
            </a:xfrm>
            <a:prstGeom prst="roundRect">
              <a:avLst>
                <a:gd name="adj" fmla="val 0"/>
              </a:avLst>
            </a:prstGeom>
            <a:gradFill rotWithShape="1">
              <a:gsLst>
                <a:gs pos="0">
                  <a:srgbClr val="FFFFFF"/>
                </a:gs>
                <a:gs pos="100000">
                  <a:srgbClr val="E5E5E5"/>
                </a:gs>
              </a:gsLst>
              <a:lin ang="5400000" scaled="1"/>
            </a:gradFill>
            <a:ln w="9525" algn="ctr">
              <a:solidFill>
                <a:srgbClr val="B2B2B2"/>
              </a:solidFill>
              <a:round/>
              <a:headEnd/>
              <a:tailEnd/>
            </a:ln>
          </p:spPr>
          <p:txBody>
            <a:bodyPr wrap="none" lIns="115160" tIns="57580" rIns="115160" bIns="57580" anchor="ctr"/>
            <a:lstStyle/>
            <a:p>
              <a:pPr defTabSz="913615">
                <a:lnSpc>
                  <a:spcPct val="150000"/>
                </a:lnSpc>
                <a:buClr>
                  <a:schemeClr val="accent1"/>
                </a:buClr>
              </a:pPr>
              <a:endParaRPr lang="zh-CN" altLang="zh-CN" sz="1400">
                <a:latin typeface="微软雅黑" pitchFamily="34" charset="-122"/>
                <a:ea typeface="微软雅黑" pitchFamily="34" charset="-122"/>
              </a:endParaRPr>
            </a:p>
          </p:txBody>
        </p:sp>
        <p:sp>
          <p:nvSpPr>
            <p:cNvPr id="17" name="矩形 16"/>
            <p:cNvSpPr>
              <a:spLocks noChangeArrowheads="1"/>
            </p:cNvSpPr>
            <p:nvPr/>
          </p:nvSpPr>
          <p:spPr bwMode="auto">
            <a:xfrm>
              <a:off x="3684" y="631"/>
              <a:ext cx="864" cy="1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160" tIns="57580" rIns="115160" bIns="57580" anchor="ctr">
              <a:spAutoFit/>
            </a:bodyPr>
            <a:lstStyle/>
            <a:p>
              <a:pPr defTabSz="913615"/>
              <a:r>
                <a:rPr lang="en-US" altLang="zh-CN" sz="12000" b="1" i="1">
                  <a:solidFill>
                    <a:srgbClr val="34A3FF"/>
                  </a:solidFill>
                  <a:ea typeface="微软雅黑" pitchFamily="34" charset="-122"/>
                  <a:cs typeface="Arial" pitchFamily="34" charset="0"/>
                </a:rPr>
                <a:t>2</a:t>
              </a:r>
              <a:endParaRPr lang="zh-CN" altLang="en-US" sz="12000" b="1" i="1">
                <a:solidFill>
                  <a:srgbClr val="34A3FF"/>
                </a:solidFill>
                <a:ea typeface="微软雅黑" pitchFamily="34" charset="-122"/>
                <a:cs typeface="Arial" pitchFamily="34" charset="0"/>
              </a:endParaRPr>
            </a:p>
          </p:txBody>
        </p:sp>
        <p:sp>
          <p:nvSpPr>
            <p:cNvPr id="23" name="矩形 22"/>
            <p:cNvSpPr>
              <a:spLocks noChangeArrowheads="1"/>
            </p:cNvSpPr>
            <p:nvPr/>
          </p:nvSpPr>
          <p:spPr bwMode="auto">
            <a:xfrm>
              <a:off x="3650" y="1182"/>
              <a:ext cx="930"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endParaRPr lang="en-US" altLang="zh-CN" sz="1600" b="1">
                <a:solidFill>
                  <a:srgbClr val="FFFFFF"/>
                </a:solidFill>
                <a:effectLst>
                  <a:outerShdw blurRad="38100" dist="38100" dir="2700000" algn="tl">
                    <a:srgbClr val="C0C0C0"/>
                  </a:outerShdw>
                </a:effectLst>
                <a:latin typeface="微软雅黑" pitchFamily="34" charset="-122"/>
                <a:ea typeface="微软雅黑" pitchFamily="34" charset="-122"/>
              </a:endParaRPr>
            </a:p>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p>
          </p:txBody>
        </p:sp>
        <p:sp>
          <p:nvSpPr>
            <p:cNvPr id="27" name="矩形 26"/>
            <p:cNvSpPr>
              <a:spLocks noChangeArrowheads="1"/>
            </p:cNvSpPr>
            <p:nvPr/>
          </p:nvSpPr>
          <p:spPr bwMode="auto">
            <a:xfrm>
              <a:off x="4670" y="1060"/>
              <a:ext cx="1592"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marL="286056" indent="-286056" algn="l" defTabSz="913615">
                <a:lnSpc>
                  <a:spcPct val="150000"/>
                </a:lnSpc>
                <a:buClr>
                  <a:schemeClr val="accent1"/>
                </a:buClr>
                <a:buFont typeface="Arial" pitchFamily="34" charset="0"/>
                <a:buChar char="•"/>
              </a:pPr>
              <a:r>
                <a:rPr lang="zh-CN" altLang="en-US" sz="1400">
                  <a:solidFill>
                    <a:srgbClr val="000000"/>
                  </a:solidFill>
                  <a:latin typeface="微软雅黑" pitchFamily="34" charset="-122"/>
                  <a:ea typeface="微软雅黑" pitchFamily="34" charset="-122"/>
                </a:rPr>
                <a:t>单击此处添加文字单击此处添加文字单击此处</a:t>
              </a:r>
            </a:p>
          </p:txBody>
        </p:sp>
      </p:grpSp>
      <p:grpSp>
        <p:nvGrpSpPr>
          <p:cNvPr id="290860" name="Group 44"/>
          <p:cNvGrpSpPr>
            <a:grpSpLocks/>
          </p:cNvGrpSpPr>
          <p:nvPr/>
        </p:nvGrpSpPr>
        <p:grpSpPr bwMode="auto">
          <a:xfrm>
            <a:off x="4558933" y="2386001"/>
            <a:ext cx="3442511" cy="1962494"/>
            <a:chOff x="3618" y="1893"/>
            <a:chExt cx="2732" cy="1557"/>
          </a:xfrm>
        </p:grpSpPr>
        <p:sp>
          <p:nvSpPr>
            <p:cNvPr id="36" name="圆角矩形 35"/>
            <p:cNvSpPr>
              <a:spLocks noChangeArrowheads="1"/>
            </p:cNvSpPr>
            <p:nvPr/>
          </p:nvSpPr>
          <p:spPr bwMode="auto">
            <a:xfrm>
              <a:off x="3618" y="2093"/>
              <a:ext cx="962" cy="1166"/>
            </a:xfrm>
            <a:prstGeom prst="roundRect">
              <a:avLst>
                <a:gd name="adj" fmla="val 0"/>
              </a:avLst>
            </a:prstGeom>
            <a:gradFill rotWithShape="1">
              <a:gsLst>
                <a:gs pos="0">
                  <a:srgbClr val="007EEA"/>
                </a:gs>
                <a:gs pos="100000">
                  <a:srgbClr val="005EAC"/>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15160" tIns="57580" rIns="115160" bIns="57580" anchor="ctr"/>
            <a:lstStyle/>
            <a:p>
              <a:pPr defTabSz="913615"/>
              <a:endParaRPr lang="zh-CN" altLang="en-US" sz="1800" b="1">
                <a:solidFill>
                  <a:srgbClr val="FFFFFF"/>
                </a:solidFill>
                <a:effectLst>
                  <a:outerShdw blurRad="38100" dist="38100" dir="2700000" algn="tl">
                    <a:srgbClr val="000000"/>
                  </a:outerShdw>
                </a:effectLst>
                <a:ea typeface="微软雅黑" pitchFamily="34" charset="-122"/>
                <a:cs typeface="Arial" pitchFamily="34" charset="0"/>
              </a:endParaRPr>
            </a:p>
          </p:txBody>
        </p:sp>
        <p:sp>
          <p:nvSpPr>
            <p:cNvPr id="12" name="AutoShape 106"/>
            <p:cNvSpPr>
              <a:spLocks noChangeArrowheads="1"/>
            </p:cNvSpPr>
            <p:nvPr/>
          </p:nvSpPr>
          <p:spPr bwMode="auto">
            <a:xfrm flipH="1">
              <a:off x="4580" y="2093"/>
              <a:ext cx="1770" cy="1159"/>
            </a:xfrm>
            <a:prstGeom prst="roundRect">
              <a:avLst>
                <a:gd name="adj" fmla="val 0"/>
              </a:avLst>
            </a:prstGeom>
            <a:gradFill rotWithShape="1">
              <a:gsLst>
                <a:gs pos="0">
                  <a:srgbClr val="FFFFFF"/>
                </a:gs>
                <a:gs pos="100000">
                  <a:srgbClr val="E5E5E5"/>
                </a:gs>
              </a:gsLst>
              <a:lin ang="5400000" scaled="1"/>
            </a:gradFill>
            <a:ln w="9525" algn="ctr">
              <a:solidFill>
                <a:srgbClr val="B2B2B2"/>
              </a:solidFill>
              <a:round/>
              <a:headEnd/>
              <a:tailEnd/>
            </a:ln>
          </p:spPr>
          <p:txBody>
            <a:bodyPr wrap="none" lIns="115160" tIns="57580" rIns="115160" bIns="57580" anchor="ctr"/>
            <a:lstStyle/>
            <a:p>
              <a:pPr defTabSz="913615">
                <a:lnSpc>
                  <a:spcPct val="150000"/>
                </a:lnSpc>
                <a:buClr>
                  <a:schemeClr val="accent1"/>
                </a:buClr>
              </a:pPr>
              <a:endParaRPr lang="zh-CN" altLang="zh-CN" sz="1400">
                <a:latin typeface="微软雅黑" pitchFamily="34" charset="-122"/>
                <a:ea typeface="微软雅黑" pitchFamily="34" charset="-122"/>
              </a:endParaRPr>
            </a:p>
          </p:txBody>
        </p:sp>
        <p:sp>
          <p:nvSpPr>
            <p:cNvPr id="19" name="矩形 18"/>
            <p:cNvSpPr>
              <a:spLocks noChangeArrowheads="1"/>
            </p:cNvSpPr>
            <p:nvPr/>
          </p:nvSpPr>
          <p:spPr bwMode="auto">
            <a:xfrm>
              <a:off x="3684" y="1893"/>
              <a:ext cx="864" cy="1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160" tIns="57580" rIns="115160" bIns="57580" anchor="ctr">
              <a:spAutoFit/>
            </a:bodyPr>
            <a:lstStyle/>
            <a:p>
              <a:pPr defTabSz="913615"/>
              <a:r>
                <a:rPr lang="en-US" altLang="zh-CN" sz="12000" b="1" i="1">
                  <a:solidFill>
                    <a:srgbClr val="34A3FF"/>
                  </a:solidFill>
                  <a:ea typeface="微软雅黑" pitchFamily="34" charset="-122"/>
                  <a:cs typeface="Arial" pitchFamily="34" charset="0"/>
                </a:rPr>
                <a:t>4</a:t>
              </a:r>
              <a:endParaRPr lang="zh-CN" altLang="en-US" sz="12000" b="1" i="1">
                <a:solidFill>
                  <a:srgbClr val="34A3FF"/>
                </a:solidFill>
                <a:ea typeface="微软雅黑" pitchFamily="34" charset="-122"/>
                <a:cs typeface="Arial" pitchFamily="34" charset="0"/>
              </a:endParaRPr>
            </a:p>
          </p:txBody>
        </p:sp>
        <p:sp>
          <p:nvSpPr>
            <p:cNvPr id="25" name="矩形 24"/>
            <p:cNvSpPr>
              <a:spLocks noChangeArrowheads="1"/>
            </p:cNvSpPr>
            <p:nvPr/>
          </p:nvSpPr>
          <p:spPr bwMode="auto">
            <a:xfrm>
              <a:off x="3650" y="2431"/>
              <a:ext cx="930"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endParaRPr lang="en-US" altLang="zh-CN" sz="1600" b="1">
                <a:solidFill>
                  <a:srgbClr val="FFFFFF"/>
                </a:solidFill>
                <a:effectLst>
                  <a:outerShdw blurRad="38100" dist="38100" dir="2700000" algn="tl">
                    <a:srgbClr val="C0C0C0"/>
                  </a:outerShdw>
                </a:effectLst>
                <a:latin typeface="微软雅黑" pitchFamily="34" charset="-122"/>
                <a:ea typeface="微软雅黑" pitchFamily="34" charset="-122"/>
              </a:endParaRPr>
            </a:p>
            <a:p>
              <a:pPr defTabSz="913615">
                <a:lnSpc>
                  <a:spcPct val="150000"/>
                </a:lnSpc>
              </a:pPr>
              <a:r>
                <a:rPr lang="zh-CN" altLang="en-US" sz="1600" b="1">
                  <a:solidFill>
                    <a:srgbClr val="FFFFFF"/>
                  </a:solidFill>
                  <a:effectLst>
                    <a:outerShdw blurRad="38100" dist="38100" dir="2700000" algn="tl">
                      <a:srgbClr val="C0C0C0"/>
                    </a:outerShdw>
                  </a:effectLst>
                  <a:latin typeface="微软雅黑" pitchFamily="34" charset="-122"/>
                  <a:ea typeface="微软雅黑" pitchFamily="34" charset="-122"/>
                </a:rPr>
                <a:t>文字内容</a:t>
              </a:r>
            </a:p>
          </p:txBody>
        </p:sp>
        <p:sp>
          <p:nvSpPr>
            <p:cNvPr id="28" name="矩形 27"/>
            <p:cNvSpPr>
              <a:spLocks noChangeArrowheads="1"/>
            </p:cNvSpPr>
            <p:nvPr/>
          </p:nvSpPr>
          <p:spPr bwMode="auto">
            <a:xfrm>
              <a:off x="4670" y="2321"/>
              <a:ext cx="1592" cy="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15160" tIns="57580" rIns="115160" bIns="57580">
              <a:spAutoFit/>
            </a:bodyPr>
            <a:lstStyle/>
            <a:p>
              <a:pPr marL="286056" indent="-286056" algn="l" defTabSz="913615">
                <a:lnSpc>
                  <a:spcPct val="150000"/>
                </a:lnSpc>
                <a:buClr>
                  <a:schemeClr val="accent1"/>
                </a:buClr>
                <a:buFont typeface="Arial" pitchFamily="34" charset="0"/>
                <a:buChar char="•"/>
              </a:pPr>
              <a:r>
                <a:rPr lang="zh-CN" altLang="en-US" sz="1400">
                  <a:solidFill>
                    <a:srgbClr val="000000"/>
                  </a:solidFill>
                  <a:latin typeface="微软雅黑" pitchFamily="34" charset="-122"/>
                  <a:ea typeface="微软雅黑" pitchFamily="34" charset="-122"/>
                </a:rPr>
                <a:t>单击此处添加文字单击此处添加文字单击此处</a:t>
              </a:r>
            </a:p>
          </p:txBody>
        </p:sp>
      </p:grpSp>
      <p:grpSp>
        <p:nvGrpSpPr>
          <p:cNvPr id="290861" name="Group 45"/>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90865" name="Picture 49" descr="1"/>
          <p:cNvPicPr>
            <a:picLocks noChangeAspect="1" noChangeArrowheads="1"/>
          </p:cNvPicPr>
          <p:nvPr/>
        </p:nvPicPr>
        <p:blipFill>
          <a:blip r:embed="rId4"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6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 name="组合 29"/>
          <p:cNvGrpSpPr>
            <a:grpSpLocks/>
          </p:cNvGrpSpPr>
          <p:nvPr/>
        </p:nvGrpSpPr>
        <p:grpSpPr bwMode="auto">
          <a:xfrm>
            <a:off x="-241933" y="1331018"/>
            <a:ext cx="6451558" cy="3722059"/>
            <a:chOff x="139700" y="1962150"/>
            <a:chExt cx="6450013" cy="3719513"/>
          </a:xfrm>
        </p:grpSpPr>
        <p:sp>
          <p:nvSpPr>
            <p:cNvPr id="297006" name="任意多边形 7"/>
            <p:cNvSpPr>
              <a:spLocks/>
            </p:cNvSpPr>
            <p:nvPr/>
          </p:nvSpPr>
          <p:spPr bwMode="auto">
            <a:xfrm rot="-767135">
              <a:off x="4291013" y="2119313"/>
              <a:ext cx="1838325" cy="1063625"/>
            </a:xfrm>
            <a:custGeom>
              <a:avLst/>
              <a:gdLst>
                <a:gd name="T0" fmla="*/ 0 w 2305318"/>
                <a:gd name="T1" fmla="*/ 0 h 1242812"/>
                <a:gd name="T2" fmla="*/ 168176 w 2305318"/>
                <a:gd name="T3" fmla="*/ 220707 h 1242812"/>
                <a:gd name="T4" fmla="*/ 191133 w 2305318"/>
                <a:gd name="T5" fmla="*/ 224192 h 1242812"/>
                <a:gd name="T6" fmla="*/ 0 w 2305318"/>
                <a:gd name="T7" fmla="*/ 0 h 1242812"/>
                <a:gd name="T8" fmla="*/ 0 60000 65536"/>
                <a:gd name="T9" fmla="*/ 0 60000 65536"/>
                <a:gd name="T10" fmla="*/ 0 60000 65536"/>
                <a:gd name="T11" fmla="*/ 0 60000 65536"/>
                <a:gd name="T12" fmla="*/ 0 w 2305318"/>
                <a:gd name="T13" fmla="*/ 0 h 1242812"/>
                <a:gd name="T14" fmla="*/ 2305318 w 2305318"/>
                <a:gd name="T15" fmla="*/ 1242812 h 1242812"/>
              </a:gdLst>
              <a:ahLst/>
              <a:cxnLst>
                <a:cxn ang="T8">
                  <a:pos x="T0" y="T1"/>
                </a:cxn>
                <a:cxn ang="T9">
                  <a:pos x="T2" y="T3"/>
                </a:cxn>
                <a:cxn ang="T10">
                  <a:pos x="T4" y="T5"/>
                </a:cxn>
                <a:cxn ang="T11">
                  <a:pos x="T6" y="T7"/>
                </a:cxn>
              </a:cxnLst>
              <a:rect l="T12" t="T13" r="T14" b="T15"/>
              <a:pathLst>
                <a:path w="2305318" h="1242812">
                  <a:moveTo>
                    <a:pt x="0" y="0"/>
                  </a:moveTo>
                  <a:lnTo>
                    <a:pt x="2028422" y="1223493"/>
                  </a:lnTo>
                  <a:lnTo>
                    <a:pt x="2305318" y="1242812"/>
                  </a:lnTo>
                  <a:lnTo>
                    <a:pt x="0" y="0"/>
                  </a:lnTo>
                  <a:close/>
                </a:path>
              </a:pathLst>
            </a:custGeom>
            <a:solidFill>
              <a:srgbClr val="0E5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97007" name="组合 9"/>
            <p:cNvGrpSpPr>
              <a:grpSpLocks/>
            </p:cNvGrpSpPr>
            <p:nvPr/>
          </p:nvGrpSpPr>
          <p:grpSpPr bwMode="auto">
            <a:xfrm>
              <a:off x="139700" y="1962150"/>
              <a:ext cx="6450013" cy="3719513"/>
              <a:chOff x="139700" y="1962150"/>
              <a:chExt cx="6450013" cy="3719513"/>
            </a:xfrm>
          </p:grpSpPr>
          <p:grpSp>
            <p:nvGrpSpPr>
              <p:cNvPr id="297008" name="Group 2"/>
              <p:cNvGrpSpPr>
                <a:grpSpLocks/>
              </p:cNvGrpSpPr>
              <p:nvPr/>
            </p:nvGrpSpPr>
            <p:grpSpPr bwMode="auto">
              <a:xfrm>
                <a:off x="139700" y="4260850"/>
                <a:ext cx="6450013" cy="1420813"/>
                <a:chOff x="0" y="0"/>
                <a:chExt cx="4063" cy="895"/>
              </a:xfrm>
            </p:grpSpPr>
            <p:pic>
              <p:nvPicPr>
                <p:cNvPr id="297009" name="椭圆 10"/>
                <p:cNvPicPr>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0"/>
                  <a:ext cx="4063" cy="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0" name="Text Box 4"/>
                <p:cNvSpPr txBox="1">
                  <a:spLocks noChangeArrowheads="1"/>
                </p:cNvSpPr>
                <p:nvPr/>
              </p:nvSpPr>
              <p:spPr bwMode="auto">
                <a:xfrm>
                  <a:off x="644" y="182"/>
                  <a:ext cx="2724"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5981" tIns="57992" rIns="115981" bIns="57992"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0800" indent="-287338" defTabSz="1152525" eaLnBrk="0" hangingPunct="0">
                    <a:defRPr>
                      <a:solidFill>
                        <a:schemeClr val="tx1"/>
                      </a:solidFill>
                      <a:latin typeface="Arial" pitchFamily="34" charset="0"/>
                    </a:defRPr>
                  </a:lvl5pPr>
                  <a:lvl6pPr marL="3048000" indent="-287338" algn="ctr" defTabSz="1152525" eaLnBrk="0" fontAlgn="base" hangingPunct="0">
                    <a:spcBef>
                      <a:spcPct val="0"/>
                    </a:spcBef>
                    <a:spcAft>
                      <a:spcPct val="0"/>
                    </a:spcAft>
                    <a:defRPr>
                      <a:solidFill>
                        <a:schemeClr val="tx1"/>
                      </a:solidFill>
                      <a:latin typeface="Arial" pitchFamily="34" charset="0"/>
                    </a:defRPr>
                  </a:lvl6pPr>
                  <a:lvl7pPr marL="3505200" indent="-287338" algn="ctr" defTabSz="1152525" eaLnBrk="0" fontAlgn="base" hangingPunct="0">
                    <a:spcBef>
                      <a:spcPct val="0"/>
                    </a:spcBef>
                    <a:spcAft>
                      <a:spcPct val="0"/>
                    </a:spcAft>
                    <a:defRPr>
                      <a:solidFill>
                        <a:schemeClr val="tx1"/>
                      </a:solidFill>
                      <a:latin typeface="Arial" pitchFamily="34" charset="0"/>
                    </a:defRPr>
                  </a:lvl7pPr>
                  <a:lvl8pPr marL="3962400" indent="-287338" algn="ctr" defTabSz="1152525" eaLnBrk="0" fontAlgn="base" hangingPunct="0">
                    <a:spcBef>
                      <a:spcPct val="0"/>
                    </a:spcBef>
                    <a:spcAft>
                      <a:spcPct val="0"/>
                    </a:spcAft>
                    <a:defRPr>
                      <a:solidFill>
                        <a:schemeClr val="tx1"/>
                      </a:solidFill>
                      <a:latin typeface="Arial" pitchFamily="34" charset="0"/>
                    </a:defRPr>
                  </a:lvl8pPr>
                  <a:lvl9pPr marL="4419600"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700" b="1">
                    <a:solidFill>
                      <a:srgbClr val="000000"/>
                    </a:solidFill>
                    <a:ea typeface="微软雅黑" pitchFamily="34" charset="-122"/>
                  </a:endParaRPr>
                </a:p>
              </p:txBody>
            </p:sp>
          </p:grpSp>
          <p:sp>
            <p:nvSpPr>
              <p:cNvPr id="297011" name="任意多边形 8"/>
              <p:cNvSpPr>
                <a:spLocks/>
              </p:cNvSpPr>
              <p:nvPr/>
            </p:nvSpPr>
            <p:spPr bwMode="auto">
              <a:xfrm rot="-767135">
                <a:off x="4562475" y="3128963"/>
                <a:ext cx="1787525" cy="1076325"/>
              </a:xfrm>
              <a:custGeom>
                <a:avLst/>
                <a:gdLst>
                  <a:gd name="T0" fmla="*/ 163388 w 2240924"/>
                  <a:gd name="T1" fmla="*/ 0 h 1249251"/>
                  <a:gd name="T2" fmla="*/ 186423 w 2240924"/>
                  <a:gd name="T3" fmla="*/ 5001 h 1249251"/>
                  <a:gd name="T4" fmla="*/ 0 w 2240924"/>
                  <a:gd name="T5" fmla="*/ 242595 h 1249251"/>
                  <a:gd name="T6" fmla="*/ 163388 w 2240924"/>
                  <a:gd name="T7" fmla="*/ 0 h 1249251"/>
                  <a:gd name="T8" fmla="*/ 0 60000 65536"/>
                  <a:gd name="T9" fmla="*/ 0 60000 65536"/>
                  <a:gd name="T10" fmla="*/ 0 60000 65536"/>
                  <a:gd name="T11" fmla="*/ 0 60000 65536"/>
                  <a:gd name="T12" fmla="*/ 0 w 2240924"/>
                  <a:gd name="T13" fmla="*/ 0 h 1249251"/>
                  <a:gd name="T14" fmla="*/ 2240924 w 2240924"/>
                  <a:gd name="T15" fmla="*/ 1249251 h 1249251"/>
                </a:gdLst>
                <a:ahLst/>
                <a:cxnLst>
                  <a:cxn ang="T8">
                    <a:pos x="T0" y="T1"/>
                  </a:cxn>
                  <a:cxn ang="T9">
                    <a:pos x="T2" y="T3"/>
                  </a:cxn>
                  <a:cxn ang="T10">
                    <a:pos x="T4" y="T5"/>
                  </a:cxn>
                  <a:cxn ang="T11">
                    <a:pos x="T6" y="T7"/>
                  </a:cxn>
                </a:cxnLst>
                <a:rect l="T12" t="T13" r="T14" b="T15"/>
                <a:pathLst>
                  <a:path w="2240924" h="1249251">
                    <a:moveTo>
                      <a:pt x="1964028" y="0"/>
                    </a:moveTo>
                    <a:lnTo>
                      <a:pt x="2240924" y="25758"/>
                    </a:lnTo>
                    <a:lnTo>
                      <a:pt x="0" y="1249251"/>
                    </a:lnTo>
                    <a:lnTo>
                      <a:pt x="1964028" y="0"/>
                    </a:lnTo>
                    <a:close/>
                  </a:path>
                </a:pathLst>
              </a:custGeom>
              <a:solidFill>
                <a:srgbClr val="0E5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297012" name="矩形 5"/>
              <p:cNvPicPr>
                <a:picLocks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487613" y="1962150"/>
                <a:ext cx="167005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 name="矩形 5"/>
              <p:cNvGrpSpPr>
                <a:grpSpLocks/>
              </p:cNvGrpSpPr>
              <p:nvPr/>
            </p:nvGrpSpPr>
            <p:grpSpPr bwMode="auto">
              <a:xfrm>
                <a:off x="3318764" y="3589912"/>
                <a:ext cx="316992" cy="1066345"/>
                <a:chOff x="3560064" y="2865120"/>
                <a:chExt cx="316992" cy="1066800"/>
              </a:xfrm>
            </p:grpSpPr>
            <p:pic>
              <p:nvPicPr>
                <p:cNvPr id="297014" name="矩形 5"/>
                <p:cNvPicPr>
                  <a:picLocks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560064" y="2865120"/>
                  <a:ext cx="316992" cy="1066800"/>
                </a:xfrm>
                <a:prstGeom prst="rect">
                  <a:avLst/>
                </a:prstGeom>
                <a:noFill/>
                <a:extLst>
                  <a:ext uri="{909E8E84-426E-40DD-AFC4-6F175D3DCCD1}">
                    <a14:hiddenFill xmlns:a14="http://schemas.microsoft.com/office/drawing/2010/main">
                      <a:solidFill>
                        <a:srgbClr val="FFFFFF"/>
                      </a:solidFill>
                    </a14:hiddenFill>
                  </a:ext>
                </a:extLst>
              </p:spPr>
            </p:pic>
            <p:sp>
              <p:nvSpPr>
                <p:cNvPr id="297015" name="Text Box 55"/>
                <p:cNvSpPr txBox="1">
                  <a:spLocks noChangeArrowheads="1"/>
                </p:cNvSpPr>
                <p:nvPr/>
              </p:nvSpPr>
              <p:spPr bwMode="auto">
                <a:xfrm>
                  <a:off x="3565525" y="2874074"/>
                  <a:ext cx="307975" cy="1052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81" tIns="57592" rIns="115181" bIns="57592" anchor="ct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0800" indent="-287338" defTabSz="1152525" eaLnBrk="0" hangingPunct="0">
                    <a:defRPr>
                      <a:solidFill>
                        <a:schemeClr val="tx1"/>
                      </a:solidFill>
                      <a:latin typeface="Arial" pitchFamily="34" charset="0"/>
                    </a:defRPr>
                  </a:lvl5pPr>
                  <a:lvl6pPr marL="3048000" indent="-287338" algn="ctr" defTabSz="1152525" eaLnBrk="0" fontAlgn="base" hangingPunct="0">
                    <a:spcBef>
                      <a:spcPct val="0"/>
                    </a:spcBef>
                    <a:spcAft>
                      <a:spcPct val="0"/>
                    </a:spcAft>
                    <a:defRPr>
                      <a:solidFill>
                        <a:schemeClr val="tx1"/>
                      </a:solidFill>
                      <a:latin typeface="Arial" pitchFamily="34" charset="0"/>
                    </a:defRPr>
                  </a:lvl6pPr>
                  <a:lvl7pPr marL="3505200" indent="-287338" algn="ctr" defTabSz="1152525" eaLnBrk="0" fontAlgn="base" hangingPunct="0">
                    <a:spcBef>
                      <a:spcPct val="0"/>
                    </a:spcBef>
                    <a:spcAft>
                      <a:spcPct val="0"/>
                    </a:spcAft>
                    <a:defRPr>
                      <a:solidFill>
                        <a:schemeClr val="tx1"/>
                      </a:solidFill>
                      <a:latin typeface="Arial" pitchFamily="34" charset="0"/>
                    </a:defRPr>
                  </a:lvl7pPr>
                  <a:lvl8pPr marL="3962400" indent="-287338" algn="ctr" defTabSz="1152525" eaLnBrk="0" fontAlgn="base" hangingPunct="0">
                    <a:spcBef>
                      <a:spcPct val="0"/>
                    </a:spcBef>
                    <a:spcAft>
                      <a:spcPct val="0"/>
                    </a:spcAft>
                    <a:defRPr>
                      <a:solidFill>
                        <a:schemeClr val="tx1"/>
                      </a:solidFill>
                      <a:latin typeface="Arial" pitchFamily="34" charset="0"/>
                    </a:defRPr>
                  </a:lvl8pPr>
                  <a:lvl9pPr marL="4419600"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endParaRPr lang="zh-CN" altLang="en-US" sz="1700" b="1">
                    <a:solidFill>
                      <a:srgbClr val="FFFFFF"/>
                    </a:solidFill>
                    <a:ea typeface="微软雅黑" pitchFamily="34" charset="-122"/>
                  </a:endParaRPr>
                </a:p>
              </p:txBody>
            </p:sp>
          </p:grpSp>
          <p:sp>
            <p:nvSpPr>
              <p:cNvPr id="297016" name="右箭头 1"/>
              <p:cNvSpPr>
                <a:spLocks/>
              </p:cNvSpPr>
              <p:nvPr/>
            </p:nvSpPr>
            <p:spPr bwMode="auto">
              <a:xfrm rot="-767135">
                <a:off x="866775" y="2535238"/>
                <a:ext cx="5219700" cy="2125662"/>
              </a:xfrm>
              <a:custGeom>
                <a:avLst/>
                <a:gdLst>
                  <a:gd name="T0" fmla="*/ 589295 w 5680224"/>
                  <a:gd name="T1" fmla="*/ 399437 h 2312897"/>
                  <a:gd name="T2" fmla="*/ 565791 w 5680224"/>
                  <a:gd name="T3" fmla="*/ 503157 h 2312897"/>
                  <a:gd name="T4" fmla="*/ 0 w 5680224"/>
                  <a:gd name="T5" fmla="*/ 456865 h 2312897"/>
                  <a:gd name="T6" fmla="*/ 4815 w 5680224"/>
                  <a:gd name="T7" fmla="*/ 456982 h 2312897"/>
                  <a:gd name="T8" fmla="*/ 589295 w 5680224"/>
                  <a:gd name="T9" fmla="*/ 399437 h 2312897"/>
                  <a:gd name="T10" fmla="*/ 1548215 w 5680224"/>
                  <a:gd name="T11" fmla="*/ 0 h 2312897"/>
                  <a:gd name="T12" fmla="*/ 2241023 w 5680224"/>
                  <a:gd name="T13" fmla="*/ 442641 h 2312897"/>
                  <a:gd name="T14" fmla="*/ 1548215 w 5680224"/>
                  <a:gd name="T15" fmla="*/ 913847 h 2312897"/>
                  <a:gd name="T16" fmla="*/ 1745626 w 5680224"/>
                  <a:gd name="T17" fmla="*/ 599691 h 2312897"/>
                  <a:gd name="T18" fmla="*/ 1125504 w 5680224"/>
                  <a:gd name="T19" fmla="*/ 548952 h 2312897"/>
                  <a:gd name="T20" fmla="*/ 1117070 w 5680224"/>
                  <a:gd name="T21" fmla="*/ 549166 h 2312897"/>
                  <a:gd name="T22" fmla="*/ 1112230 w 5680224"/>
                  <a:gd name="T23" fmla="*/ 547866 h 2312897"/>
                  <a:gd name="T24" fmla="*/ 1100129 w 5680224"/>
                  <a:gd name="T25" fmla="*/ 546876 h 2312897"/>
                  <a:gd name="T26" fmla="*/ 1100774 w 5680224"/>
                  <a:gd name="T27" fmla="*/ 544031 h 2312897"/>
                  <a:gd name="T28" fmla="*/ 1058521 w 5680224"/>
                  <a:gd name="T29" fmla="*/ 439458 h 2312897"/>
                  <a:gd name="T30" fmla="*/ 1141117 w 5680224"/>
                  <a:gd name="T31" fmla="*/ 346551 h 2312897"/>
                  <a:gd name="T32" fmla="*/ 1145269 w 5680224"/>
                  <a:gd name="T33" fmla="*/ 347666 h 2312897"/>
                  <a:gd name="T34" fmla="*/ 1145957 w 5680224"/>
                  <a:gd name="T35" fmla="*/ 344632 h 2312897"/>
                  <a:gd name="T36" fmla="*/ 1745626 w 5680224"/>
                  <a:gd name="T37" fmla="*/ 285591 h 2312897"/>
                  <a:gd name="T38" fmla="*/ 1548215 w 5680224"/>
                  <a:gd name="T39" fmla="*/ 0 h 231289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680224"/>
                  <a:gd name="T61" fmla="*/ 0 h 2312897"/>
                  <a:gd name="T62" fmla="*/ 5680224 w 5680224"/>
                  <a:gd name="T63" fmla="*/ 2312897 h 231289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680224" h="2312897">
                    <a:moveTo>
                      <a:pt x="1493657" y="1010955"/>
                    </a:moveTo>
                    <a:lnTo>
                      <a:pt x="1434086" y="1273463"/>
                    </a:lnTo>
                    <a:lnTo>
                      <a:pt x="0" y="1156300"/>
                    </a:lnTo>
                    <a:lnTo>
                      <a:pt x="12204" y="1156596"/>
                    </a:lnTo>
                    <a:lnTo>
                      <a:pt x="1493657" y="1010955"/>
                    </a:lnTo>
                    <a:close/>
                    <a:moveTo>
                      <a:pt x="3924196" y="0"/>
                    </a:moveTo>
                    <a:lnTo>
                      <a:pt x="5680224" y="1120299"/>
                    </a:lnTo>
                    <a:lnTo>
                      <a:pt x="3924196" y="2312897"/>
                    </a:lnTo>
                    <a:lnTo>
                      <a:pt x="4424565" y="1517782"/>
                    </a:lnTo>
                    <a:lnTo>
                      <a:pt x="2852765" y="1389368"/>
                    </a:lnTo>
                    <a:cubicBezTo>
                      <a:pt x="2845727" y="1390995"/>
                      <a:pt x="2838572" y="1390760"/>
                      <a:pt x="2831389" y="1389906"/>
                    </a:cubicBezTo>
                    <a:lnTo>
                      <a:pt x="2819121" y="1386619"/>
                    </a:lnTo>
                    <a:lnTo>
                      <a:pt x="2788448" y="1384113"/>
                    </a:lnTo>
                    <a:lnTo>
                      <a:pt x="2790082" y="1376914"/>
                    </a:lnTo>
                    <a:cubicBezTo>
                      <a:pt x="2714731" y="1340933"/>
                      <a:pt x="2668650" y="1232861"/>
                      <a:pt x="2682986" y="1112243"/>
                    </a:cubicBezTo>
                    <a:cubicBezTo>
                      <a:pt x="2699818" y="970636"/>
                      <a:pt x="2793549" y="865360"/>
                      <a:pt x="2892341" y="877102"/>
                    </a:cubicBezTo>
                    <a:lnTo>
                      <a:pt x="2902864" y="879922"/>
                    </a:lnTo>
                    <a:lnTo>
                      <a:pt x="2904606" y="872245"/>
                    </a:lnTo>
                    <a:lnTo>
                      <a:pt x="4424565" y="722818"/>
                    </a:lnTo>
                    <a:lnTo>
                      <a:pt x="3924196" y="0"/>
                    </a:lnTo>
                    <a:close/>
                  </a:path>
                </a:pathLst>
              </a:custGeom>
              <a:gradFill rotWithShape="1">
                <a:gsLst>
                  <a:gs pos="0">
                    <a:srgbClr val="11589E"/>
                  </a:gs>
                  <a:gs pos="50000">
                    <a:srgbClr val="1D82E3"/>
                  </a:gs>
                  <a:gs pos="100000">
                    <a:srgbClr val="259B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297017" name="任意多边形 9"/>
              <p:cNvPicPr>
                <a:picLocks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255838" y="1962150"/>
                <a:ext cx="255587" cy="314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8" name="TextBox 11"/>
              <p:cNvSpPr txBox="1">
                <a:spLocks noChangeArrowheads="1"/>
              </p:cNvSpPr>
              <p:nvPr/>
            </p:nvSpPr>
            <p:spPr bwMode="auto">
              <a:xfrm rot="20855908" flipH="1">
                <a:off x="4084034" y="3049397"/>
                <a:ext cx="1604945" cy="362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81" tIns="57592" rIns="115181" bIns="57592">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0800" indent="-287338" defTabSz="1152525" eaLnBrk="0" hangingPunct="0">
                  <a:defRPr>
                    <a:solidFill>
                      <a:schemeClr val="tx1"/>
                    </a:solidFill>
                    <a:latin typeface="Arial" pitchFamily="34" charset="0"/>
                  </a:defRPr>
                </a:lvl5pPr>
                <a:lvl6pPr marL="3048000" indent="-287338" algn="ctr" defTabSz="1152525" eaLnBrk="0" fontAlgn="base" hangingPunct="0">
                  <a:spcBef>
                    <a:spcPct val="0"/>
                  </a:spcBef>
                  <a:spcAft>
                    <a:spcPct val="0"/>
                  </a:spcAft>
                  <a:defRPr>
                    <a:solidFill>
                      <a:schemeClr val="tx1"/>
                    </a:solidFill>
                    <a:latin typeface="Arial" pitchFamily="34" charset="0"/>
                  </a:defRPr>
                </a:lvl6pPr>
                <a:lvl7pPr marL="3505200" indent="-287338" algn="ctr" defTabSz="1152525" eaLnBrk="0" fontAlgn="base" hangingPunct="0">
                  <a:spcBef>
                    <a:spcPct val="0"/>
                  </a:spcBef>
                  <a:spcAft>
                    <a:spcPct val="0"/>
                  </a:spcAft>
                  <a:defRPr>
                    <a:solidFill>
                      <a:schemeClr val="tx1"/>
                    </a:solidFill>
                    <a:latin typeface="Arial" pitchFamily="34" charset="0"/>
                  </a:defRPr>
                </a:lvl7pPr>
                <a:lvl8pPr marL="3962400" indent="-287338" algn="ctr" defTabSz="1152525" eaLnBrk="0" fontAlgn="base" hangingPunct="0">
                  <a:spcBef>
                    <a:spcPct val="0"/>
                  </a:spcBef>
                  <a:spcAft>
                    <a:spcPct val="0"/>
                  </a:spcAft>
                  <a:defRPr>
                    <a:solidFill>
                      <a:schemeClr val="tx1"/>
                    </a:solidFill>
                    <a:latin typeface="Arial" pitchFamily="34" charset="0"/>
                  </a:defRPr>
                </a:lvl8pPr>
                <a:lvl9pPr marL="4419600"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a:solidFill>
                      <a:srgbClr val="FFFFFF"/>
                    </a:solidFill>
                    <a:latin typeface="微软雅黑" pitchFamily="34" charset="-122"/>
                    <a:ea typeface="微软雅黑" pitchFamily="34" charset="-122"/>
                  </a:rPr>
                  <a:t>点击添加标题    </a:t>
                </a:r>
                <a:endParaRPr lang="en-US" altLang="zh-CN" sz="1600" b="1">
                  <a:solidFill>
                    <a:srgbClr val="FFFFFF"/>
                  </a:solidFill>
                  <a:latin typeface="微软雅黑" pitchFamily="34" charset="-122"/>
                  <a:ea typeface="微软雅黑" pitchFamily="34" charset="-122"/>
                </a:endParaRPr>
              </a:p>
            </p:txBody>
          </p:sp>
          <p:sp>
            <p:nvSpPr>
              <p:cNvPr id="297019" name="TextBox 11"/>
              <p:cNvSpPr txBox="1">
                <a:spLocks noChangeArrowheads="1"/>
              </p:cNvSpPr>
              <p:nvPr/>
            </p:nvSpPr>
            <p:spPr bwMode="auto">
              <a:xfrm flipH="1">
                <a:off x="2466218" y="2091886"/>
                <a:ext cx="494104" cy="142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15181" tIns="57592" rIns="115181" bIns="57592">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0800" indent="-287338" defTabSz="1152525" eaLnBrk="0" hangingPunct="0">
                  <a:defRPr>
                    <a:solidFill>
                      <a:schemeClr val="tx1"/>
                    </a:solidFill>
                    <a:latin typeface="Arial" pitchFamily="34" charset="0"/>
                  </a:defRPr>
                </a:lvl5pPr>
                <a:lvl6pPr marL="3048000" indent="-287338" algn="ctr" defTabSz="1152525" eaLnBrk="0" fontAlgn="base" hangingPunct="0">
                  <a:spcBef>
                    <a:spcPct val="0"/>
                  </a:spcBef>
                  <a:spcAft>
                    <a:spcPct val="0"/>
                  </a:spcAft>
                  <a:defRPr>
                    <a:solidFill>
                      <a:schemeClr val="tx1"/>
                    </a:solidFill>
                    <a:latin typeface="Arial" pitchFamily="34" charset="0"/>
                  </a:defRPr>
                </a:lvl6pPr>
                <a:lvl7pPr marL="3505200" indent="-287338" algn="ctr" defTabSz="1152525" eaLnBrk="0" fontAlgn="base" hangingPunct="0">
                  <a:spcBef>
                    <a:spcPct val="0"/>
                  </a:spcBef>
                  <a:spcAft>
                    <a:spcPct val="0"/>
                  </a:spcAft>
                  <a:defRPr>
                    <a:solidFill>
                      <a:schemeClr val="tx1"/>
                    </a:solidFill>
                    <a:latin typeface="Arial" pitchFamily="34" charset="0"/>
                  </a:defRPr>
                </a:lvl7pPr>
                <a:lvl8pPr marL="3962400" indent="-287338" algn="ctr" defTabSz="1152525" eaLnBrk="0" fontAlgn="base" hangingPunct="0">
                  <a:spcBef>
                    <a:spcPct val="0"/>
                  </a:spcBef>
                  <a:spcAft>
                    <a:spcPct val="0"/>
                  </a:spcAft>
                  <a:defRPr>
                    <a:solidFill>
                      <a:schemeClr val="tx1"/>
                    </a:solidFill>
                    <a:latin typeface="Arial" pitchFamily="34" charset="0"/>
                  </a:defRPr>
                </a:lvl8pPr>
                <a:lvl9pPr marL="4419600" indent="-287338"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700" b="1">
                    <a:solidFill>
                      <a:srgbClr val="404040"/>
                    </a:solidFill>
                    <a:latin typeface="微软雅黑" pitchFamily="34" charset="-122"/>
                    <a:ea typeface="微软雅黑" pitchFamily="34" charset="-122"/>
                  </a:rPr>
                  <a:t>添加标题    </a:t>
                </a:r>
                <a:endParaRPr lang="en-US" altLang="zh-CN" sz="1700" b="1">
                  <a:solidFill>
                    <a:srgbClr val="404040"/>
                  </a:solidFill>
                  <a:latin typeface="微软雅黑" pitchFamily="34" charset="-122"/>
                  <a:ea typeface="微软雅黑" pitchFamily="34" charset="-122"/>
                </a:endParaRPr>
              </a:p>
            </p:txBody>
          </p:sp>
        </p:grpSp>
      </p:grpSp>
      <p:pic>
        <p:nvPicPr>
          <p:cNvPr id="19" name="图片 1" descr="问号6.jpg"/>
          <p:cNvPicPr>
            <a:picLocks noGrp="1"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5842945" y="1120526"/>
            <a:ext cx="2142119" cy="244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2" name="Rectangle 30"/>
          <p:cNvSpPr>
            <a:spLocks noChangeArrowheads="1"/>
          </p:cNvSpPr>
          <p:nvPr/>
        </p:nvSpPr>
        <p:spPr bwMode="auto">
          <a:xfrm>
            <a:off x="6297830" y="3328804"/>
            <a:ext cx="1903966"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7" rIns="91414" bIns="45707">
            <a:spAutoFit/>
          </a:bodyPr>
          <a:lstStyle/>
          <a:p>
            <a:pPr algn="l" defTabSz="913615">
              <a:lnSpc>
                <a:spcPct val="120000"/>
              </a:lnSpc>
            </a:pPr>
            <a:r>
              <a:rPr lang="zh-CN" altLang="en-US" sz="1600" b="1">
                <a:solidFill>
                  <a:srgbClr val="000000"/>
                </a:solidFill>
                <a:ea typeface="微软雅黑" pitchFamily="34" charset="-122"/>
              </a:rPr>
              <a:t>单击添加文字</a:t>
            </a:r>
            <a:endParaRPr lang="zh-CN" altLang="en-US" sz="1200">
              <a:solidFill>
                <a:srgbClr val="000000"/>
              </a:solidFill>
              <a:ea typeface="微软雅黑" pitchFamily="34" charset="-122"/>
            </a:endParaRPr>
          </a:p>
          <a:p>
            <a:pPr algn="l" defTabSz="913615">
              <a:lnSpc>
                <a:spcPct val="120000"/>
              </a:lnSpc>
            </a:pPr>
            <a:r>
              <a:rPr lang="zh-CN" altLang="en-US" sz="1200">
                <a:solidFill>
                  <a:srgbClr val="333333"/>
                </a:solidFill>
                <a:ea typeface="微软雅黑" pitchFamily="34" charset="-122"/>
              </a:rPr>
              <a:t>单击此处添加文字</a:t>
            </a:r>
          </a:p>
          <a:p>
            <a:pPr algn="l" defTabSz="913615">
              <a:lnSpc>
                <a:spcPct val="120000"/>
              </a:lnSpc>
            </a:pPr>
            <a:r>
              <a:rPr lang="zh-CN" altLang="en-US" sz="1200">
                <a:solidFill>
                  <a:srgbClr val="333333"/>
                </a:solidFill>
                <a:ea typeface="微软雅黑" pitchFamily="34" charset="-122"/>
              </a:rPr>
              <a:t>单击此处添加文字</a:t>
            </a:r>
          </a:p>
        </p:txBody>
      </p:sp>
      <p:grpSp>
        <p:nvGrpSpPr>
          <p:cNvPr id="297023" name="Group 63"/>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97027" name="Picture 67" descr="1"/>
          <p:cNvPicPr>
            <a:picLocks noChangeAspect="1" noChangeArrowheads="1"/>
          </p:cNvPicPr>
          <p:nvPr/>
        </p:nvPicPr>
        <p:blipFill>
          <a:blip r:embed="rId9"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18" y="0"/>
            <a:ext cx="9162906" cy="3000147"/>
          </a:xfrm>
          <a:prstGeom prst="rect">
            <a:avLst/>
          </a:prstGeom>
        </p:spPr>
      </p:pic>
      <p:pic>
        <p:nvPicPr>
          <p:cNvPr id="49" name="Picture 13" descr="G:\S素材风暴素材\4-PPT模板\00_新建文件夹\images\003\图片\image 68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000147"/>
            <a:ext cx="9145588" cy="2144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 Box 11"/>
          <p:cNvSpPr txBox="1">
            <a:spLocks noChangeArrowheads="1"/>
          </p:cNvSpPr>
          <p:nvPr/>
        </p:nvSpPr>
        <p:spPr bwMode="auto">
          <a:xfrm>
            <a:off x="2928129" y="4302870"/>
            <a:ext cx="3815492" cy="3385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333333">
                      <a:alpha val="50000"/>
                    </a:srgbClr>
                  </a:outerShdw>
                </a:effectLst>
              </a14:hiddenEffects>
            </a:ext>
          </a:extLst>
        </p:spPr>
        <p:txBody>
          <a:bodyPr lIns="91443" tIns="45721" rIns="91443" bIns="45721">
            <a:spAutoFit/>
          </a:bodyPr>
          <a:lstStyle>
            <a:lvl1pPr defTabSz="1152525" eaLnBrk="0" hangingPunct="0">
              <a:defRPr>
                <a:solidFill>
                  <a:schemeClr val="tx1"/>
                </a:solidFill>
                <a:latin typeface="Arial" pitchFamily="34" charset="0"/>
              </a:defRPr>
            </a:lvl1pPr>
            <a:lvl2pPr marL="742950" indent="-285750" defTabSz="1152525" eaLnBrk="0" hangingPunct="0">
              <a:defRPr>
                <a:solidFill>
                  <a:schemeClr val="tx1"/>
                </a:solidFill>
                <a:latin typeface="Arial" pitchFamily="34" charset="0"/>
              </a:defRPr>
            </a:lvl2pPr>
            <a:lvl3pPr marL="1143000" indent="-228600" defTabSz="1152525" eaLnBrk="0" hangingPunct="0">
              <a:defRPr>
                <a:solidFill>
                  <a:schemeClr val="tx1"/>
                </a:solidFill>
                <a:latin typeface="Arial" pitchFamily="34" charset="0"/>
              </a:defRPr>
            </a:lvl3pPr>
            <a:lvl4pPr marL="1600200" indent="-228600" defTabSz="1152525" eaLnBrk="0" hangingPunct="0">
              <a:defRPr>
                <a:solidFill>
                  <a:schemeClr val="tx1"/>
                </a:solidFill>
                <a:latin typeface="Arial" pitchFamily="34" charset="0"/>
              </a:defRPr>
            </a:lvl4pPr>
            <a:lvl5pPr marL="2057400" indent="-228600" defTabSz="1152525" eaLnBrk="0" hangingPunct="0">
              <a:defRPr>
                <a:solidFill>
                  <a:schemeClr val="tx1"/>
                </a:solidFill>
                <a:latin typeface="Arial" pitchFamily="34" charset="0"/>
              </a:defRPr>
            </a:lvl5pPr>
            <a:lvl6pPr marL="2514600" indent="-228600" algn="ctr" defTabSz="1152525" eaLnBrk="0" fontAlgn="base" hangingPunct="0">
              <a:spcBef>
                <a:spcPct val="0"/>
              </a:spcBef>
              <a:spcAft>
                <a:spcPct val="0"/>
              </a:spcAft>
              <a:defRPr>
                <a:solidFill>
                  <a:schemeClr val="tx1"/>
                </a:solidFill>
                <a:latin typeface="Arial" pitchFamily="34" charset="0"/>
              </a:defRPr>
            </a:lvl6pPr>
            <a:lvl7pPr marL="2971800" indent="-228600" algn="ctr" defTabSz="1152525" eaLnBrk="0" fontAlgn="base" hangingPunct="0">
              <a:spcBef>
                <a:spcPct val="0"/>
              </a:spcBef>
              <a:spcAft>
                <a:spcPct val="0"/>
              </a:spcAft>
              <a:defRPr>
                <a:solidFill>
                  <a:schemeClr val="tx1"/>
                </a:solidFill>
                <a:latin typeface="Arial" pitchFamily="34" charset="0"/>
              </a:defRPr>
            </a:lvl7pPr>
            <a:lvl8pPr marL="3429000" indent="-228600" algn="ctr" defTabSz="1152525" eaLnBrk="0" fontAlgn="base" hangingPunct="0">
              <a:spcBef>
                <a:spcPct val="0"/>
              </a:spcBef>
              <a:spcAft>
                <a:spcPct val="0"/>
              </a:spcAft>
              <a:defRPr>
                <a:solidFill>
                  <a:schemeClr val="tx1"/>
                </a:solidFill>
                <a:latin typeface="Arial" pitchFamily="34" charset="0"/>
              </a:defRPr>
            </a:lvl8pPr>
            <a:lvl9pPr marL="3886200" indent="-228600"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b="1" dirty="0" smtClean="0">
                <a:solidFill>
                  <a:srgbClr val="FFFFFF"/>
                </a:solidFill>
                <a:latin typeface="微软雅黑" pitchFamily="34" charset="-122"/>
                <a:ea typeface="微软雅黑" pitchFamily="34" charset="-122"/>
              </a:rPr>
              <a:t>［飞机航空</a:t>
            </a:r>
            <a:r>
              <a:rPr lang="en-US" altLang="zh-CN" sz="1600" b="1" dirty="0" smtClean="0">
                <a:solidFill>
                  <a:srgbClr val="FFFFFF"/>
                </a:solidFill>
                <a:latin typeface="微软雅黑" pitchFamily="34" charset="-122"/>
                <a:ea typeface="微软雅黑" pitchFamily="34" charset="-122"/>
              </a:rPr>
              <a:t>/</a:t>
            </a:r>
            <a:r>
              <a:rPr lang="zh-CN" altLang="en-US" sz="1600" b="1" dirty="0" smtClean="0">
                <a:solidFill>
                  <a:srgbClr val="FFFFFF"/>
                </a:solidFill>
                <a:latin typeface="微软雅黑" pitchFamily="34" charset="-122"/>
                <a:ea typeface="微软雅黑" pitchFamily="34" charset="-122"/>
              </a:rPr>
              <a:t>蓝色</a:t>
            </a:r>
            <a:r>
              <a:rPr lang="en-US" altLang="zh-CN" sz="1600" b="1" dirty="0" smtClean="0">
                <a:solidFill>
                  <a:srgbClr val="FFFFFF"/>
                </a:solidFill>
                <a:latin typeface="微软雅黑" pitchFamily="34" charset="-122"/>
                <a:ea typeface="微软雅黑" pitchFamily="34" charset="-122"/>
              </a:rPr>
              <a:t>/</a:t>
            </a:r>
            <a:r>
              <a:rPr lang="zh-CN" altLang="en-US" sz="1600" b="1" dirty="0">
                <a:solidFill>
                  <a:srgbClr val="FFFFFF"/>
                </a:solidFill>
                <a:latin typeface="微软雅黑" pitchFamily="34" charset="-122"/>
                <a:ea typeface="微软雅黑" pitchFamily="34" charset="-122"/>
              </a:rPr>
              <a:t>工作报告</a:t>
            </a:r>
            <a:r>
              <a:rPr lang="en-US" altLang="zh-CN" sz="1600" b="1" dirty="0" smtClean="0">
                <a:solidFill>
                  <a:srgbClr val="FFFFFF"/>
                </a:solidFill>
                <a:latin typeface="微软雅黑" pitchFamily="34" charset="-122"/>
                <a:ea typeface="微软雅黑" pitchFamily="34" charset="-122"/>
              </a:rPr>
              <a:t>/</a:t>
            </a:r>
            <a:r>
              <a:rPr lang="zh-CN" altLang="en-US" sz="1600" b="1" dirty="0" smtClean="0">
                <a:solidFill>
                  <a:srgbClr val="FFFFFF"/>
                </a:solidFill>
                <a:latin typeface="微软雅黑" pitchFamily="34" charset="-122"/>
                <a:ea typeface="微软雅黑" pitchFamily="34" charset="-122"/>
              </a:rPr>
              <a:t>总结</a:t>
            </a:r>
            <a:r>
              <a:rPr lang="en-US" altLang="zh-CN" sz="1600" b="1" dirty="0">
                <a:solidFill>
                  <a:srgbClr val="FFFFFF"/>
                </a:solidFill>
                <a:latin typeface="微软雅黑" pitchFamily="34" charset="-122"/>
                <a:ea typeface="微软雅黑" pitchFamily="34" charset="-122"/>
              </a:rPr>
              <a:t>PPT</a:t>
            </a:r>
            <a:r>
              <a:rPr lang="zh-CN" altLang="en-US" sz="1600" b="1" dirty="0">
                <a:solidFill>
                  <a:srgbClr val="FFFFFF"/>
                </a:solidFill>
                <a:latin typeface="微软雅黑" pitchFamily="34" charset="-122"/>
                <a:ea typeface="微软雅黑" pitchFamily="34" charset="-122"/>
              </a:rPr>
              <a:t>］</a:t>
            </a:r>
          </a:p>
        </p:txBody>
      </p:sp>
      <p:sp>
        <p:nvSpPr>
          <p:cNvPr id="55" name="TextBox 54"/>
          <p:cNvSpPr txBox="1">
            <a:spLocks noChangeArrowheads="1"/>
          </p:cNvSpPr>
          <p:nvPr/>
        </p:nvSpPr>
        <p:spPr bwMode="auto">
          <a:xfrm>
            <a:off x="3601818" y="3187305"/>
            <a:ext cx="1941951" cy="6119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333333">
                      <a:alpha val="50000"/>
                    </a:srgbClr>
                  </a:outerShdw>
                </a:effectLst>
              </a14:hiddenEffects>
            </a:ext>
          </a:extLst>
        </p:spPr>
        <p:txBody>
          <a:bodyPr wrap="none"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3500" b="1" dirty="0" smtClean="0">
                <a:solidFill>
                  <a:srgbClr val="FFFFFF"/>
                </a:solidFill>
                <a:latin typeface="微软雅黑" panose="020B0503020204020204" pitchFamily="34" charset="-122"/>
                <a:ea typeface="微软雅黑" panose="020B0503020204020204" pitchFamily="34" charset="-122"/>
              </a:rPr>
              <a:t>谢谢聆听</a:t>
            </a:r>
            <a:endParaRPr lang="zh-CN" altLang="en-US" sz="3500" b="1" dirty="0">
              <a:solidFill>
                <a:srgbClr val="FFFFFF"/>
              </a:solidFill>
              <a:latin typeface="微软雅黑" panose="020B0503020204020204" pitchFamily="34" charset="-122"/>
              <a:ea typeface="微软雅黑" panose="020B0503020204020204" pitchFamily="34" charset="-122"/>
            </a:endParaRPr>
          </a:p>
        </p:txBody>
      </p:sp>
      <p:sp>
        <p:nvSpPr>
          <p:cNvPr id="43" name="TextBox 13"/>
          <p:cNvSpPr txBox="1">
            <a:spLocks noChangeArrowheads="1"/>
          </p:cNvSpPr>
          <p:nvPr/>
        </p:nvSpPr>
        <p:spPr bwMode="auto">
          <a:xfrm>
            <a:off x="254534" y="215535"/>
            <a:ext cx="934201" cy="400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7" tIns="45728" rIns="91457" bIns="45728">
            <a:spAutoFit/>
          </a:bodyPr>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2000" b="1" dirty="0">
                <a:solidFill>
                  <a:srgbClr val="FFFFFF"/>
                </a:solidFill>
                <a:latin typeface="微软雅黑" pitchFamily="34" charset="-122"/>
                <a:ea typeface="微软雅黑" pitchFamily="34" charset="-122"/>
              </a:rPr>
              <a:t>LOGO</a:t>
            </a:r>
            <a:endParaRPr lang="zh-CN" altLang="en-US" sz="2000" b="1" dirty="0">
              <a:solidFill>
                <a:srgbClr val="FFFFFF"/>
              </a:solidFill>
              <a:latin typeface="微软雅黑" pitchFamily="34" charset="-122"/>
              <a:ea typeface="微软雅黑" pitchFamily="34" charset="-122"/>
            </a:endParaRPr>
          </a:p>
        </p:txBody>
      </p:sp>
      <p:sp>
        <p:nvSpPr>
          <p:cNvPr id="44" name="等腰三角形 43"/>
          <p:cNvSpPr>
            <a:spLocks noChangeArrowheads="1"/>
          </p:cNvSpPr>
          <p:nvPr/>
        </p:nvSpPr>
        <p:spPr bwMode="auto">
          <a:xfrm rot="5400000">
            <a:off x="-30279" y="273549"/>
            <a:ext cx="259649" cy="246975"/>
          </a:xfrm>
          <a:prstGeom prst="triangle">
            <a:avLst>
              <a:gd name="adj" fmla="val 50000"/>
            </a:avLst>
          </a:prstGeom>
          <a:solidFill>
            <a:srgbClr val="FFFFFF"/>
          </a:solidFill>
          <a:ln>
            <a:noFill/>
          </a:ln>
          <a:extLst/>
        </p:spPr>
        <p:txBody>
          <a:bodyPr rot="10800000" vert="eaVert" lIns="91457" tIns="45728" rIns="91457" bIns="45728" anchor="ctr"/>
          <a:lstStyle/>
          <a:p>
            <a:pPr defTabSz="914874"/>
            <a:endParaRPr lang="zh-CN" altLang="en-US" sz="1800">
              <a:solidFill>
                <a:schemeClr val="bg1">
                  <a:lumMod val="85000"/>
                </a:schemeClr>
              </a:solidFill>
              <a:latin typeface="Calibri" pitchFamily="34" charset="0"/>
              <a:ea typeface="宋体" pitchFamily="2" charset="-122"/>
            </a:endParaRPr>
          </a:p>
        </p:txBody>
      </p:sp>
    </p:spTree>
    <p:extLst>
      <p:ext uri="{BB962C8B-B14F-4D97-AF65-F5344CB8AC3E}">
        <p14:creationId xmlns:p14="http://schemas.microsoft.com/office/powerpoint/2010/main" val="258750416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3111874013"/>
      </p:ext>
    </p:extLst>
  </p:cSld>
  <p:clrMapOvr>
    <a:masterClrMapping/>
  </p:clrMapOvr>
  <p:transition spd="slow">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02"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19" name="图片 7" descr="紫色-手机PPT模板-副本-2.png"/>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04276" y="999524"/>
            <a:ext cx="4604296" cy="3955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20" name="Group 20"/>
          <p:cNvGrpSpPr>
            <a:grpSpLocks/>
          </p:cNvGrpSpPr>
          <p:nvPr/>
        </p:nvGrpSpPr>
        <p:grpSpPr bwMode="auto">
          <a:xfrm>
            <a:off x="4755504" y="1869222"/>
            <a:ext cx="4099008" cy="384428"/>
            <a:chOff x="0" y="1628"/>
            <a:chExt cx="2582" cy="323"/>
          </a:xfrm>
        </p:grpSpPr>
        <p:sp>
          <p:nvSpPr>
            <p:cNvPr id="29707" name="Rectangle 11"/>
            <p:cNvSpPr>
              <a:spLocks noChangeArrowheads="1"/>
            </p:cNvSpPr>
            <p:nvPr/>
          </p:nvSpPr>
          <p:spPr bwMode="black">
            <a:xfrm>
              <a:off x="0" y="1628"/>
              <a:ext cx="2582" cy="3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a:spAutoFit/>
            </a:bodyPr>
            <a:lstStyle/>
            <a:p>
              <a:r>
                <a:rPr lang="zh-CN" altLang="en-US" sz="1900" b="1">
                  <a:solidFill>
                    <a:srgbClr val="333333"/>
                  </a:solidFill>
                  <a:ea typeface="宋体" pitchFamily="2" charset="-122"/>
                </a:rPr>
                <a:t>输入主题内容</a:t>
              </a:r>
            </a:p>
          </p:txBody>
        </p:sp>
        <p:sp>
          <p:nvSpPr>
            <p:cNvPr id="204822" name="Line 17"/>
            <p:cNvSpPr>
              <a:spLocks noChangeShapeType="1"/>
            </p:cNvSpPr>
            <p:nvPr/>
          </p:nvSpPr>
          <p:spPr bwMode="auto">
            <a:xfrm>
              <a:off x="457" y="1916"/>
              <a:ext cx="1559" cy="1"/>
            </a:xfrm>
            <a:prstGeom prst="line">
              <a:avLst/>
            </a:prstGeom>
            <a:noFill/>
            <a:ln w="19050">
              <a:solidFill>
                <a:schemeClr val="accent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204823" name="Gruppe 24"/>
          <p:cNvGrpSpPr>
            <a:grpSpLocks/>
          </p:cNvGrpSpPr>
          <p:nvPr/>
        </p:nvGrpSpPr>
        <p:grpSpPr bwMode="auto">
          <a:xfrm>
            <a:off x="5602271" y="2440199"/>
            <a:ext cx="2186222" cy="1349924"/>
            <a:chOff x="4819650" y="4650278"/>
            <a:chExt cx="3905250" cy="1800052"/>
          </a:xfrm>
        </p:grpSpPr>
        <p:sp>
          <p:nvSpPr>
            <p:cNvPr id="26" name="Rektangel med enkelt afrundet hjørne 25"/>
            <p:cNvSpPr>
              <a:spLocks noChangeArrowheads="1"/>
            </p:cNvSpPr>
            <p:nvPr/>
          </p:nvSpPr>
          <p:spPr bwMode="auto">
            <a:xfrm rot="10800000" flipH="1">
              <a:off x="4819650" y="4744398"/>
              <a:ext cx="3902998" cy="1705932"/>
            </a:xfrm>
            <a:custGeom>
              <a:avLst/>
              <a:gdLst>
                <a:gd name="T0" fmla="*/ 1951207 w 3902413"/>
                <a:gd name="T1" fmla="*/ 0 h 1706398"/>
                <a:gd name="T2" fmla="*/ 0 w 3902413"/>
                <a:gd name="T3" fmla="*/ 853199 h 1706398"/>
                <a:gd name="T4" fmla="*/ 1951207 w 3902413"/>
                <a:gd name="T5" fmla="*/ 1706398 h 1706398"/>
                <a:gd name="T6" fmla="*/ 3902413 w 3902413"/>
                <a:gd name="T7" fmla="*/ 853199 h 1706398"/>
                <a:gd name="T8" fmla="*/ 17694720 60000 65536"/>
                <a:gd name="T9" fmla="*/ 11796480 60000 65536"/>
                <a:gd name="T10" fmla="*/ 5898240 60000 65536"/>
                <a:gd name="T11" fmla="*/ 0 60000 65536"/>
                <a:gd name="T12" fmla="*/ 0 w 3902413"/>
                <a:gd name="T13" fmla="*/ 0 h 1706398"/>
                <a:gd name="T14" fmla="*/ 3819114 w 3902413"/>
                <a:gd name="T15" fmla="*/ 1706398 h 1706398"/>
              </a:gdLst>
              <a:ahLst/>
              <a:cxnLst>
                <a:cxn ang="T8">
                  <a:pos x="T0" y="T1"/>
                </a:cxn>
                <a:cxn ang="T9">
                  <a:pos x="T2" y="T3"/>
                </a:cxn>
                <a:cxn ang="T10">
                  <a:pos x="T4" y="T5"/>
                </a:cxn>
                <a:cxn ang="T11">
                  <a:pos x="T6" y="T7"/>
                </a:cxn>
              </a:cxnLst>
              <a:rect l="T12" t="T13" r="T14" b="T15"/>
              <a:pathLst>
                <a:path w="3902413" h="1706398">
                  <a:moveTo>
                    <a:pt x="0" y="0"/>
                  </a:moveTo>
                  <a:lnTo>
                    <a:pt x="3618008" y="0"/>
                  </a:lnTo>
                  <a:lnTo>
                    <a:pt x="3618008" y="-1"/>
                  </a:lnTo>
                  <a:cubicBezTo>
                    <a:pt x="3775080" y="-1"/>
                    <a:pt x="3902413" y="127332"/>
                    <a:pt x="3902413" y="284405"/>
                  </a:cubicBezTo>
                  <a:lnTo>
                    <a:pt x="3902413" y="1706398"/>
                  </a:lnTo>
                  <a:lnTo>
                    <a:pt x="0" y="1706398"/>
                  </a:lnTo>
                  <a:lnTo>
                    <a:pt x="0" y="0"/>
                  </a:lnTo>
                  <a:close/>
                </a:path>
              </a:pathLst>
            </a:custGeom>
            <a:solidFill>
              <a:schemeClr val="bg1"/>
            </a:solidFill>
            <a:ln w="3175">
              <a:solidFill>
                <a:srgbClr val="BFBFBF"/>
              </a:solidFill>
              <a:miter lim="800000"/>
              <a:headEnd/>
              <a:tailEnd/>
            </a:ln>
            <a:effectLst>
              <a:outerShdw dist="38100" dir="2700000" algn="tl" rotWithShape="0">
                <a:srgbClr val="000000">
                  <a:alpha val="39998"/>
                </a:srgbClr>
              </a:outerShdw>
            </a:effectLst>
          </p:spPr>
          <p:txBody>
            <a:bodyPr anchor="ctr"/>
            <a:lstStyle/>
            <a:p>
              <a:pPr algn="l" defTabSz="362925">
                <a:defRPr/>
              </a:pPr>
              <a:endParaRPr lang="zh-CN" altLang="en-US" sz="1400">
                <a:latin typeface="Calibri" pitchFamily="34" charset="0"/>
                <a:ea typeface="MS PGothic" pitchFamily="34" charset="-128"/>
              </a:endParaRPr>
            </a:p>
          </p:txBody>
        </p:sp>
        <p:sp>
          <p:nvSpPr>
            <p:cNvPr id="33" name="Rektangel 32"/>
            <p:cNvSpPr/>
            <p:nvPr/>
          </p:nvSpPr>
          <p:spPr>
            <a:xfrm>
              <a:off x="4819650" y="4650278"/>
              <a:ext cx="3905250" cy="115970"/>
            </a:xfrm>
            <a:prstGeom prst="rect">
              <a:avLst/>
            </a:prstGeom>
            <a:gradFill flip="none" rotWithShape="1">
              <a:gsLst>
                <a:gs pos="44000">
                  <a:srgbClr val="1F88C8"/>
                </a:gs>
                <a:gs pos="100000">
                  <a:srgbClr val="78F8FF"/>
                </a:gs>
              </a:gsLst>
              <a:lin ang="16200000" scaled="1"/>
              <a:tileRect/>
            </a:gradFill>
            <a:ln w="9525" cap="flat" cmpd="sng" algn="ctr">
              <a:solidFill>
                <a:schemeClr val="tx2">
                  <a:lumMod val="60000"/>
                  <a:lumOff val="40000"/>
                </a:schemeClr>
              </a:solidFill>
              <a:prstDash val="solid"/>
            </a:ln>
            <a:effectLst/>
          </p:spPr>
          <p:txBody>
            <a:bodyPr anchor="ctr"/>
            <a:lstStyle/>
            <a:p>
              <a:pPr>
                <a:defRPr/>
              </a:pPr>
              <a:endParaRPr lang="da-DK" sz="1400">
                <a:solidFill>
                  <a:srgbClr val="FFFFFF"/>
                </a:solidFill>
                <a:latin typeface="Calibri" pitchFamily="34" charset="0"/>
                <a:ea typeface="MS PGothic" pitchFamily="34" charset="-128"/>
              </a:endParaRPr>
            </a:p>
          </p:txBody>
        </p:sp>
      </p:grpSp>
      <p:sp>
        <p:nvSpPr>
          <p:cNvPr id="204826" name="Rektangel 33"/>
          <p:cNvSpPr>
            <a:spLocks noChangeArrowheads="1"/>
          </p:cNvSpPr>
          <p:nvPr/>
        </p:nvSpPr>
        <p:spPr bwMode="auto">
          <a:xfrm>
            <a:off x="5692996" y="2599013"/>
            <a:ext cx="2002252" cy="87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l"/>
            <a:r>
              <a:rPr lang="zh-CN" altLang="en-US" sz="1300" b="1">
                <a:latin typeface="Calibri" pitchFamily="34" charset="0"/>
                <a:ea typeface="宋体" pitchFamily="2" charset="-122"/>
                <a:cs typeface="Arial" pitchFamily="34" charset="0"/>
              </a:rPr>
              <a:t>点击输入你的文字内容</a:t>
            </a:r>
            <a:r>
              <a:rPr lang="en-US" altLang="zh-CN" sz="1300" b="1">
                <a:latin typeface="Calibri" pitchFamily="34" charset="0"/>
                <a:ea typeface="宋体" pitchFamily="2" charset="-122"/>
                <a:cs typeface="Arial" pitchFamily="34" charset="0"/>
              </a:rPr>
              <a:t>，</a:t>
            </a:r>
            <a:r>
              <a:rPr lang="zh-CN" altLang="en-US" sz="1300" b="1">
                <a:latin typeface="Calibri" pitchFamily="34" charset="0"/>
                <a:ea typeface="宋体" pitchFamily="2" charset="-122"/>
                <a:cs typeface="Arial" pitchFamily="34" charset="0"/>
              </a:rPr>
              <a:t>点击输入你的文字内容，</a:t>
            </a:r>
            <a:r>
              <a:rPr lang="zh-CN" altLang="en-US" sz="1300" b="1">
                <a:latin typeface="Amelia BT" pitchFamily="82" charset="0"/>
                <a:ea typeface="宋体" pitchFamily="2" charset="-122"/>
                <a:cs typeface="Arial" pitchFamily="34" charset="0"/>
              </a:rPr>
              <a:t>点击输入你的文字内容</a:t>
            </a:r>
            <a:r>
              <a:rPr lang="en-US" altLang="zh-CN" sz="1300" b="1">
                <a:latin typeface="宋体"/>
                <a:ea typeface="宋体" pitchFamily="2" charset="-122"/>
                <a:cs typeface="Arial" pitchFamily="34" charset="0"/>
              </a:rPr>
              <a:t>……</a:t>
            </a:r>
            <a:endParaRPr lang="da-DK" altLang="zh-CN" sz="1300" b="1">
              <a:latin typeface="Amelia BT" pitchFamily="82" charset="0"/>
              <a:ea typeface="宋体" pitchFamily="2" charset="-122"/>
              <a:cs typeface="Arial" pitchFamily="34" charset="0"/>
            </a:endParaRPr>
          </a:p>
        </p:txBody>
      </p:sp>
      <p:grpSp>
        <p:nvGrpSpPr>
          <p:cNvPr id="204850" name="Group 50"/>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04854" name="Picture 54" descr="1"/>
          <p:cNvPicPr>
            <a:picLocks noChangeAspect="1" noChangeArrowheads="1"/>
          </p:cNvPicPr>
          <p:nvPr/>
        </p:nvPicPr>
        <p:blipFill>
          <a:blip r:embed="rId5"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4258"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4279" name="Rectangle 3"/>
          <p:cNvSpPr>
            <a:spLocks noChangeArrowheads="1"/>
          </p:cNvSpPr>
          <p:nvPr/>
        </p:nvSpPr>
        <p:spPr bwMode="auto">
          <a:xfrm>
            <a:off x="4815988" y="1454540"/>
            <a:ext cx="2791055" cy="337796"/>
          </a:xfrm>
          <a:prstGeom prst="rect">
            <a:avLst/>
          </a:prstGeom>
          <a:gradFill rotWithShape="1">
            <a:gsLst>
              <a:gs pos="0">
                <a:srgbClr val="66CCFF"/>
              </a:gs>
              <a:gs pos="100000">
                <a:srgbClr val="1E93FE"/>
              </a:gs>
            </a:gsLst>
            <a:lin ang="5400000" scaled="1"/>
          </a:gradFill>
          <a:ln w="9525" algn="ctr">
            <a:solidFill>
              <a:srgbClr val="969696"/>
            </a:solidFill>
            <a:miter lim="800000"/>
            <a:headEnd/>
            <a:tailEnd/>
          </a:ln>
        </p:spPr>
        <p:txBody>
          <a:bodyPr wrap="none" lIns="72585" tIns="36293" rIns="72585" bIns="36293" anchor="ctr"/>
          <a:lstStyle/>
          <a:p>
            <a:r>
              <a:rPr lang="zh-CN" altLang="en-US" sz="1400">
                <a:solidFill>
                  <a:srgbClr val="333333"/>
                </a:solidFill>
                <a:ea typeface="宋体" pitchFamily="2" charset="-122"/>
              </a:rPr>
              <a:t>单击添加标题文字</a:t>
            </a:r>
          </a:p>
        </p:txBody>
      </p:sp>
      <p:sp>
        <p:nvSpPr>
          <p:cNvPr id="3" name="AutoShape 4"/>
          <p:cNvSpPr>
            <a:spLocks noChangeArrowheads="1"/>
          </p:cNvSpPr>
          <p:nvPr/>
        </p:nvSpPr>
        <p:spPr bwMode="auto">
          <a:xfrm>
            <a:off x="4826068" y="2300291"/>
            <a:ext cx="2782235" cy="2247352"/>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lIns="72585" tIns="36293" rIns="72585" bIns="36293"/>
          <a:lstStyle/>
          <a:p>
            <a:pPr marL="283536" indent="-283536" algn="l">
              <a:lnSpc>
                <a:spcPct val="120000"/>
              </a:lnSpc>
              <a:buClr>
                <a:schemeClr val="accent2"/>
              </a:buClr>
            </a:pPr>
            <a:r>
              <a:rPr lang="zh-CN" altLang="en-US" sz="1400">
                <a:solidFill>
                  <a:srgbClr val="333333"/>
                </a:solidFill>
                <a:ea typeface="宋体" pitchFamily="2" charset="-122"/>
              </a:rPr>
              <a:t>     单击添加段落文字单击添加段落文字单击添加段落文字单击添加段落文字。</a:t>
            </a:r>
          </a:p>
          <a:p>
            <a:pPr marL="283536" indent="-283536" algn="l">
              <a:lnSpc>
                <a:spcPct val="120000"/>
              </a:lnSpc>
              <a:buClr>
                <a:schemeClr val="accent2"/>
              </a:buClr>
            </a:pPr>
            <a:endParaRPr lang="zh-CN" altLang="en-US" sz="1400">
              <a:solidFill>
                <a:srgbClr val="333333"/>
              </a:solidFill>
              <a:ea typeface="宋体" pitchFamily="2" charset="-122"/>
            </a:endParaRPr>
          </a:p>
          <a:p>
            <a:pPr marL="283536" indent="-283536" algn="l">
              <a:lnSpc>
                <a:spcPct val="120000"/>
              </a:lnSpc>
              <a:buClr>
                <a:schemeClr val="accent2"/>
              </a:buClr>
            </a:pPr>
            <a:r>
              <a:rPr lang="zh-CN" altLang="en-US" sz="1400">
                <a:solidFill>
                  <a:srgbClr val="333333"/>
                </a:solidFill>
                <a:ea typeface="宋体" pitchFamily="2" charset="-122"/>
              </a:rPr>
              <a:t>     单击添加段落文字单击添加段落文字单击添加段落文字单击添加段落文字。</a:t>
            </a:r>
          </a:p>
          <a:p>
            <a:pPr marL="283536" indent="-283536" algn="l">
              <a:lnSpc>
                <a:spcPct val="120000"/>
              </a:lnSpc>
              <a:buClr>
                <a:schemeClr val="accent2"/>
              </a:buClr>
            </a:pPr>
            <a:endParaRPr lang="zh-CN" altLang="en-US" sz="1400">
              <a:solidFill>
                <a:srgbClr val="333333"/>
              </a:solidFill>
              <a:ea typeface="宋体" pitchFamily="2" charset="-122"/>
            </a:endParaRPr>
          </a:p>
          <a:p>
            <a:pPr marL="283536" indent="-283536" algn="l">
              <a:lnSpc>
                <a:spcPct val="120000"/>
              </a:lnSpc>
              <a:buClr>
                <a:schemeClr val="accent2"/>
              </a:buClr>
            </a:pPr>
            <a:endParaRPr lang="en-US" altLang="zh-CN" sz="1400">
              <a:solidFill>
                <a:srgbClr val="333333"/>
              </a:solidFill>
              <a:ea typeface="宋体" pitchFamily="2" charset="-122"/>
            </a:endParaRPr>
          </a:p>
        </p:txBody>
      </p:sp>
      <p:pic>
        <p:nvPicPr>
          <p:cNvPr id="224281" name="Picture 25" descr="Nipic_2511034_20100414090308011746 [转换]副本"/>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25244" y="816760"/>
            <a:ext cx="3705865" cy="4115315"/>
          </a:xfrm>
          <a:prstGeom prst="rect">
            <a:avLst/>
          </a:prstGeom>
          <a:noFill/>
          <a:extLst>
            <a:ext uri="{909E8E84-426E-40DD-AFC4-6F175D3DCCD1}">
              <a14:hiddenFill xmlns:a14="http://schemas.microsoft.com/office/drawing/2010/main">
                <a:solidFill>
                  <a:srgbClr val="FFFFFF"/>
                </a:solidFill>
              </a14:hiddenFill>
            </a:ext>
          </a:extLst>
        </p:spPr>
      </p:pic>
      <p:grpSp>
        <p:nvGrpSpPr>
          <p:cNvPr id="224287" name="Group 31"/>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4"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24291" name="Picture 35" descr="1"/>
          <p:cNvPicPr>
            <a:picLocks noChangeAspect="1" noChangeArrowheads="1"/>
          </p:cNvPicPr>
          <p:nvPr/>
        </p:nvPicPr>
        <p:blipFill>
          <a:blip r:embed="rId5"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2218" name="Group 10"/>
          <p:cNvGrpSpPr>
            <a:grpSpLocks/>
          </p:cNvGrpSpPr>
          <p:nvPr/>
        </p:nvGrpSpPr>
        <p:grpSpPr bwMode="auto">
          <a:xfrm>
            <a:off x="3213178" y="1241527"/>
            <a:ext cx="5661495" cy="3044017"/>
            <a:chOff x="2064" y="1056"/>
            <a:chExt cx="3566" cy="2557"/>
          </a:xfrm>
        </p:grpSpPr>
        <p:grpSp>
          <p:nvGrpSpPr>
            <p:cNvPr id="222219" name="Group 11"/>
            <p:cNvGrpSpPr>
              <a:grpSpLocks/>
            </p:cNvGrpSpPr>
            <p:nvPr/>
          </p:nvGrpSpPr>
          <p:grpSpPr bwMode="auto">
            <a:xfrm>
              <a:off x="2064" y="1056"/>
              <a:ext cx="3566" cy="2557"/>
              <a:chOff x="0" y="0"/>
              <a:chExt cx="3566" cy="2557"/>
            </a:xfrm>
          </p:grpSpPr>
          <p:grpSp>
            <p:nvGrpSpPr>
              <p:cNvPr id="222220" name="Group 12"/>
              <p:cNvGrpSpPr>
                <a:grpSpLocks/>
              </p:cNvGrpSpPr>
              <p:nvPr/>
            </p:nvGrpSpPr>
            <p:grpSpPr bwMode="auto">
              <a:xfrm>
                <a:off x="102" y="0"/>
                <a:ext cx="3464" cy="2501"/>
                <a:chOff x="0" y="0"/>
                <a:chExt cx="4642" cy="3342"/>
              </a:xfrm>
            </p:grpSpPr>
            <p:pic>
              <p:nvPicPr>
                <p:cNvPr id="222221" name="Picture 13" descr="035"/>
                <p:cNvPicPr>
                  <a:picLocks noChangeAspect="1" noChangeArrowheads="1"/>
                </p:cNvPicPr>
                <p:nvPr/>
              </p:nvPicPr>
              <p:blipFill>
                <a:blip r:embed="rId4" cstate="email">
                  <a:lum contrast="18000"/>
                  <a:extLst>
                    <a:ext uri="{28A0092B-C50C-407E-A947-70E740481C1C}">
                      <a14:useLocalDpi xmlns:a14="http://schemas.microsoft.com/office/drawing/2010/main" val="0"/>
                    </a:ext>
                  </a:extLst>
                </a:blip>
                <a:srcRect/>
                <a:stretch>
                  <a:fillRect/>
                </a:stretch>
              </p:blipFill>
              <p:spPr bwMode="auto">
                <a:xfrm>
                  <a:off x="0" y="0"/>
                  <a:ext cx="4642" cy="3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22" name="Line 14"/>
                <p:cNvSpPr>
                  <a:spLocks noChangeShapeType="1"/>
                </p:cNvSpPr>
                <p:nvPr/>
              </p:nvSpPr>
              <p:spPr bwMode="auto">
                <a:xfrm flipV="1">
                  <a:off x="261" y="674"/>
                  <a:ext cx="4058" cy="272"/>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23" name="Line 15"/>
                <p:cNvSpPr>
                  <a:spLocks noChangeShapeType="1"/>
                </p:cNvSpPr>
                <p:nvPr/>
              </p:nvSpPr>
              <p:spPr bwMode="auto">
                <a:xfrm flipV="1">
                  <a:off x="261" y="1140"/>
                  <a:ext cx="4038" cy="184"/>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24" name="Line 16"/>
                <p:cNvSpPr>
                  <a:spLocks noChangeShapeType="1"/>
                </p:cNvSpPr>
                <p:nvPr/>
              </p:nvSpPr>
              <p:spPr bwMode="auto">
                <a:xfrm flipV="1">
                  <a:off x="261" y="1632"/>
                  <a:ext cx="4034" cy="79"/>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25" name="Line 17"/>
                <p:cNvSpPr>
                  <a:spLocks noChangeShapeType="1"/>
                </p:cNvSpPr>
                <p:nvPr/>
              </p:nvSpPr>
              <p:spPr bwMode="auto">
                <a:xfrm>
                  <a:off x="261" y="2080"/>
                  <a:ext cx="4060" cy="118"/>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22226" name="Group 18"/>
              <p:cNvGrpSpPr>
                <a:grpSpLocks/>
              </p:cNvGrpSpPr>
              <p:nvPr/>
            </p:nvGrpSpPr>
            <p:grpSpPr bwMode="auto">
              <a:xfrm>
                <a:off x="0" y="429"/>
                <a:ext cx="290" cy="1197"/>
                <a:chOff x="0" y="0"/>
                <a:chExt cx="290" cy="1197"/>
              </a:xfrm>
            </p:grpSpPr>
            <p:sp>
              <p:nvSpPr>
                <p:cNvPr id="222227" name="AutoShape 19"/>
                <p:cNvSpPr>
                  <a:spLocks noChangeArrowheads="1"/>
                </p:cNvSpPr>
                <p:nvPr/>
              </p:nvSpPr>
              <p:spPr bwMode="auto">
                <a:xfrm>
                  <a:off x="0" y="1072"/>
                  <a:ext cx="269"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100</a:t>
                  </a:r>
                </a:p>
              </p:txBody>
            </p:sp>
            <p:sp>
              <p:nvSpPr>
                <p:cNvPr id="222228" name="AutoShape 20"/>
                <p:cNvSpPr>
                  <a:spLocks noChangeArrowheads="1"/>
                </p:cNvSpPr>
                <p:nvPr/>
              </p:nvSpPr>
              <p:spPr bwMode="auto">
                <a:xfrm>
                  <a:off x="0" y="794"/>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200</a:t>
                  </a:r>
                </a:p>
              </p:txBody>
            </p:sp>
            <p:sp>
              <p:nvSpPr>
                <p:cNvPr id="222229" name="AutoShape 21"/>
                <p:cNvSpPr>
                  <a:spLocks noChangeArrowheads="1"/>
                </p:cNvSpPr>
                <p:nvPr/>
              </p:nvSpPr>
              <p:spPr bwMode="auto">
                <a:xfrm>
                  <a:off x="0" y="503"/>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300</a:t>
                  </a:r>
                </a:p>
              </p:txBody>
            </p:sp>
            <p:sp>
              <p:nvSpPr>
                <p:cNvPr id="222230" name="AutoShape 22"/>
                <p:cNvSpPr>
                  <a:spLocks noChangeArrowheads="1"/>
                </p:cNvSpPr>
                <p:nvPr/>
              </p:nvSpPr>
              <p:spPr bwMode="auto">
                <a:xfrm>
                  <a:off x="2" y="213"/>
                  <a:ext cx="268"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400</a:t>
                  </a:r>
                </a:p>
              </p:txBody>
            </p:sp>
            <p:sp>
              <p:nvSpPr>
                <p:cNvPr id="222231" name="Text Box 23"/>
                <p:cNvSpPr txBox="1">
                  <a:spLocks noChangeArrowheads="1"/>
                </p:cNvSpPr>
                <p:nvPr/>
              </p:nvSpPr>
              <p:spPr bwMode="auto">
                <a:xfrm>
                  <a:off x="39" y="0"/>
                  <a:ext cx="251" cy="141"/>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r>
                    <a:rPr lang="zh-CN" altLang="en-US" sz="1000">
                      <a:solidFill>
                        <a:srgbClr val="333333"/>
                      </a:solidFill>
                      <a:ea typeface="HY견고딕" pitchFamily="18" charset="-127"/>
                    </a:rPr>
                    <a:t>增量</a:t>
                  </a:r>
                  <a:endParaRPr lang="zh-CN" altLang="en-US" sz="1000">
                    <a:solidFill>
                      <a:srgbClr val="333333"/>
                    </a:solidFill>
                    <a:ea typeface="方正正黑简体" pitchFamily="2" charset="-122"/>
                  </a:endParaRPr>
                </a:p>
              </p:txBody>
            </p:sp>
          </p:grpSp>
          <p:sp>
            <p:nvSpPr>
              <p:cNvPr id="222232" name="Text Box 24"/>
              <p:cNvSpPr txBox="1">
                <a:spLocks noChangeArrowheads="1"/>
              </p:cNvSpPr>
              <p:nvPr/>
            </p:nvSpPr>
            <p:spPr bwMode="auto">
              <a:xfrm>
                <a:off x="3188" y="2337"/>
                <a:ext cx="116" cy="220"/>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latinLnBrk="1"/>
                <a:endParaRPr lang="ko-KR" altLang="en-US" sz="1100">
                  <a:solidFill>
                    <a:srgbClr val="333333"/>
                  </a:solidFill>
                  <a:ea typeface="HY견고딕" pitchFamily="18" charset="-127"/>
                </a:endParaRPr>
              </a:p>
            </p:txBody>
          </p:sp>
        </p:grpSp>
        <p:grpSp>
          <p:nvGrpSpPr>
            <p:cNvPr id="222233" name="Group 25"/>
            <p:cNvGrpSpPr>
              <a:grpSpLocks/>
            </p:cNvGrpSpPr>
            <p:nvPr/>
          </p:nvGrpSpPr>
          <p:grpSpPr bwMode="auto">
            <a:xfrm>
              <a:off x="3577" y="1722"/>
              <a:ext cx="497" cy="1680"/>
              <a:chOff x="0" y="0"/>
              <a:chExt cx="497" cy="1680"/>
            </a:xfrm>
          </p:grpSpPr>
          <p:sp>
            <p:nvSpPr>
              <p:cNvPr id="222234" name="Text Box 26"/>
              <p:cNvSpPr txBox="1">
                <a:spLocks noChangeArrowheads="1"/>
              </p:cNvSpPr>
              <p:nvPr/>
            </p:nvSpPr>
            <p:spPr bwMode="auto">
              <a:xfrm>
                <a:off x="8" y="0"/>
                <a:ext cx="304"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317</a:t>
                </a:r>
              </a:p>
            </p:txBody>
          </p:sp>
          <p:pic>
            <p:nvPicPr>
              <p:cNvPr id="222235" name="Picture 27" descr="blue"/>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208"/>
                <a:ext cx="497" cy="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36" name="AutoShape 28"/>
              <p:cNvSpPr>
                <a:spLocks noChangeArrowheads="1"/>
              </p:cNvSpPr>
              <p:nvPr/>
            </p:nvSpPr>
            <p:spPr bwMode="auto">
              <a:xfrm>
                <a:off x="39" y="1555"/>
                <a:ext cx="270"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a:t>
                </a:r>
                <a:r>
                  <a:rPr lang="en-US" altLang="zh-CN" sz="1300" b="1" i="1">
                    <a:solidFill>
                      <a:srgbClr val="333333"/>
                    </a:solidFill>
                    <a:ea typeface="HY견고딕" pitchFamily="18" charset="-127"/>
                  </a:rPr>
                  <a:t>09</a:t>
                </a:r>
                <a:endParaRPr lang="en-US" altLang="ko-KR" sz="1300" b="1" i="1">
                  <a:solidFill>
                    <a:srgbClr val="333333"/>
                  </a:solidFill>
                  <a:ea typeface="HY견고딕" pitchFamily="18" charset="-127"/>
                </a:endParaRPr>
              </a:p>
            </p:txBody>
          </p:sp>
        </p:grpSp>
        <p:grpSp>
          <p:nvGrpSpPr>
            <p:cNvPr id="222237" name="Group 29"/>
            <p:cNvGrpSpPr>
              <a:grpSpLocks/>
            </p:cNvGrpSpPr>
            <p:nvPr/>
          </p:nvGrpSpPr>
          <p:grpSpPr bwMode="auto">
            <a:xfrm>
              <a:off x="3984" y="1314"/>
              <a:ext cx="524" cy="2150"/>
              <a:chOff x="0" y="0"/>
              <a:chExt cx="524" cy="2150"/>
            </a:xfrm>
          </p:grpSpPr>
          <p:sp>
            <p:nvSpPr>
              <p:cNvPr id="222238" name="Text Box 30"/>
              <p:cNvSpPr txBox="1">
                <a:spLocks noChangeArrowheads="1"/>
              </p:cNvSpPr>
              <p:nvPr/>
            </p:nvSpPr>
            <p:spPr bwMode="auto">
              <a:xfrm>
                <a:off x="18" y="0"/>
                <a:ext cx="304"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448</a:t>
                </a:r>
              </a:p>
            </p:txBody>
          </p:sp>
          <p:grpSp>
            <p:nvGrpSpPr>
              <p:cNvPr id="222239" name="Group 31"/>
              <p:cNvGrpSpPr>
                <a:grpSpLocks/>
              </p:cNvGrpSpPr>
              <p:nvPr/>
            </p:nvGrpSpPr>
            <p:grpSpPr bwMode="auto">
              <a:xfrm>
                <a:off x="0" y="161"/>
                <a:ext cx="524" cy="1989"/>
                <a:chOff x="0" y="0"/>
                <a:chExt cx="524" cy="1989"/>
              </a:xfrm>
            </p:grpSpPr>
            <p:pic>
              <p:nvPicPr>
                <p:cNvPr id="222240" name="Picture 32" descr="그림2"/>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0" y="0"/>
                  <a:ext cx="524" cy="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41" name="AutoShape 33"/>
                <p:cNvSpPr>
                  <a:spLocks noChangeArrowheads="1"/>
                </p:cNvSpPr>
                <p:nvPr/>
              </p:nvSpPr>
              <p:spPr bwMode="auto">
                <a:xfrm>
                  <a:off x="63" y="1863"/>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a:t>
                  </a:r>
                  <a:r>
                    <a:rPr lang="en-US" altLang="zh-CN" sz="1300" b="1" i="1">
                      <a:solidFill>
                        <a:srgbClr val="333333"/>
                      </a:solidFill>
                      <a:ea typeface="HY견고딕" pitchFamily="18" charset="-127"/>
                    </a:rPr>
                    <a:t>10</a:t>
                  </a:r>
                  <a:endParaRPr lang="en-US" altLang="ko-KR" sz="1300" b="1" i="1">
                    <a:solidFill>
                      <a:srgbClr val="333333"/>
                    </a:solidFill>
                    <a:ea typeface="HY견고딕" pitchFamily="18" charset="-127"/>
                  </a:endParaRPr>
                </a:p>
              </p:txBody>
            </p:sp>
          </p:grpSp>
        </p:grpSp>
        <p:grpSp>
          <p:nvGrpSpPr>
            <p:cNvPr id="222242" name="Group 34"/>
            <p:cNvGrpSpPr>
              <a:grpSpLocks/>
            </p:cNvGrpSpPr>
            <p:nvPr/>
          </p:nvGrpSpPr>
          <p:grpSpPr bwMode="auto">
            <a:xfrm>
              <a:off x="4860" y="1651"/>
              <a:ext cx="554" cy="1904"/>
              <a:chOff x="0" y="0"/>
              <a:chExt cx="554" cy="1904"/>
            </a:xfrm>
          </p:grpSpPr>
          <p:sp>
            <p:nvSpPr>
              <p:cNvPr id="222243" name="Text Box 35"/>
              <p:cNvSpPr txBox="1">
                <a:spLocks noChangeArrowheads="1"/>
              </p:cNvSpPr>
              <p:nvPr/>
            </p:nvSpPr>
            <p:spPr bwMode="auto">
              <a:xfrm>
                <a:off x="26" y="0"/>
                <a:ext cx="304"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312</a:t>
                </a:r>
              </a:p>
            </p:txBody>
          </p:sp>
          <p:pic>
            <p:nvPicPr>
              <p:cNvPr id="222244" name="Picture 36" descr="그림2"/>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0" y="183"/>
                <a:ext cx="554" cy="1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45" name="AutoShape 37"/>
              <p:cNvSpPr>
                <a:spLocks noChangeArrowheads="1"/>
              </p:cNvSpPr>
              <p:nvPr/>
            </p:nvSpPr>
            <p:spPr bwMode="auto">
              <a:xfrm>
                <a:off x="69" y="1778"/>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a:t>
                </a:r>
                <a:r>
                  <a:rPr lang="en-US" altLang="zh-CN" sz="1300" b="1" i="1">
                    <a:solidFill>
                      <a:srgbClr val="333333"/>
                    </a:solidFill>
                    <a:ea typeface="HY견고딕" pitchFamily="18" charset="-127"/>
                  </a:rPr>
                  <a:t>12</a:t>
                </a:r>
                <a:endParaRPr lang="en-US" altLang="ko-KR" sz="1300" b="1" i="1">
                  <a:solidFill>
                    <a:srgbClr val="333333"/>
                  </a:solidFill>
                  <a:ea typeface="HY견고딕" pitchFamily="18" charset="-127"/>
                </a:endParaRPr>
              </a:p>
            </p:txBody>
          </p:sp>
        </p:grpSp>
        <p:grpSp>
          <p:nvGrpSpPr>
            <p:cNvPr id="222246" name="Group 38"/>
            <p:cNvGrpSpPr>
              <a:grpSpLocks/>
            </p:cNvGrpSpPr>
            <p:nvPr/>
          </p:nvGrpSpPr>
          <p:grpSpPr bwMode="auto">
            <a:xfrm>
              <a:off x="4416" y="1375"/>
              <a:ext cx="529" cy="2143"/>
              <a:chOff x="0" y="0"/>
              <a:chExt cx="529" cy="2143"/>
            </a:xfrm>
          </p:grpSpPr>
          <p:sp>
            <p:nvSpPr>
              <p:cNvPr id="222247" name="Text Box 39"/>
              <p:cNvSpPr txBox="1">
                <a:spLocks noChangeArrowheads="1"/>
              </p:cNvSpPr>
              <p:nvPr/>
            </p:nvSpPr>
            <p:spPr bwMode="auto">
              <a:xfrm>
                <a:off x="21" y="0"/>
                <a:ext cx="304"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404</a:t>
                </a:r>
              </a:p>
            </p:txBody>
          </p:sp>
          <p:pic>
            <p:nvPicPr>
              <p:cNvPr id="222248" name="Picture 40" descr="그림2"/>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0" y="163"/>
                <a:ext cx="529" cy="1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49" name="AutoShape 41"/>
              <p:cNvSpPr>
                <a:spLocks noChangeArrowheads="1"/>
              </p:cNvSpPr>
              <p:nvPr/>
            </p:nvSpPr>
            <p:spPr bwMode="auto">
              <a:xfrm>
                <a:off x="63" y="2018"/>
                <a:ext cx="269" cy="125"/>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a:t>
                </a:r>
                <a:r>
                  <a:rPr lang="en-US" altLang="zh-CN" sz="1300" b="1" i="1">
                    <a:solidFill>
                      <a:srgbClr val="333333"/>
                    </a:solidFill>
                    <a:ea typeface="HY견고딕" pitchFamily="18" charset="-127"/>
                  </a:rPr>
                  <a:t>11</a:t>
                </a:r>
                <a:endParaRPr lang="en-US" altLang="ko-KR" sz="1300" b="1" i="1">
                  <a:solidFill>
                    <a:srgbClr val="333333"/>
                  </a:solidFill>
                  <a:ea typeface="HY견고딕" pitchFamily="18" charset="-127"/>
                </a:endParaRPr>
              </a:p>
            </p:txBody>
          </p:sp>
        </p:grpSp>
        <p:grpSp>
          <p:nvGrpSpPr>
            <p:cNvPr id="222250" name="Group 42"/>
            <p:cNvGrpSpPr>
              <a:grpSpLocks/>
            </p:cNvGrpSpPr>
            <p:nvPr/>
          </p:nvGrpSpPr>
          <p:grpSpPr bwMode="auto">
            <a:xfrm>
              <a:off x="3176" y="2116"/>
              <a:ext cx="466" cy="1235"/>
              <a:chOff x="0" y="0"/>
              <a:chExt cx="466" cy="1235"/>
            </a:xfrm>
          </p:grpSpPr>
          <p:sp>
            <p:nvSpPr>
              <p:cNvPr id="222251" name="Text Box 43"/>
              <p:cNvSpPr txBox="1">
                <a:spLocks noChangeArrowheads="1"/>
              </p:cNvSpPr>
              <p:nvPr/>
            </p:nvSpPr>
            <p:spPr bwMode="auto">
              <a:xfrm>
                <a:off x="0" y="0"/>
                <a:ext cx="304"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185</a:t>
                </a:r>
              </a:p>
            </p:txBody>
          </p:sp>
          <p:grpSp>
            <p:nvGrpSpPr>
              <p:cNvPr id="222252" name="Group 44"/>
              <p:cNvGrpSpPr>
                <a:grpSpLocks/>
              </p:cNvGrpSpPr>
              <p:nvPr/>
            </p:nvGrpSpPr>
            <p:grpSpPr bwMode="auto">
              <a:xfrm>
                <a:off x="14" y="186"/>
                <a:ext cx="452" cy="1049"/>
                <a:chOff x="0" y="0"/>
                <a:chExt cx="452" cy="1049"/>
              </a:xfrm>
            </p:grpSpPr>
            <p:pic>
              <p:nvPicPr>
                <p:cNvPr id="222253" name="Picture 45" descr="그림2"/>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0" y="0"/>
                  <a:ext cx="452"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54" name="AutoShape 46"/>
                <p:cNvSpPr>
                  <a:spLocks noChangeArrowheads="1"/>
                </p:cNvSpPr>
                <p:nvPr/>
              </p:nvSpPr>
              <p:spPr bwMode="auto">
                <a:xfrm>
                  <a:off x="4" y="923"/>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200</a:t>
                  </a:r>
                  <a:r>
                    <a:rPr lang="en-US" altLang="zh-CN" sz="1300" b="1" i="1">
                      <a:solidFill>
                        <a:srgbClr val="333333"/>
                      </a:solidFill>
                      <a:ea typeface="HY견고딕" pitchFamily="18" charset="-127"/>
                    </a:rPr>
                    <a:t>8</a:t>
                  </a:r>
                  <a:endParaRPr lang="en-US" altLang="ko-KR" sz="1300" b="1" i="1">
                    <a:solidFill>
                      <a:srgbClr val="333333"/>
                    </a:solidFill>
                    <a:ea typeface="HY견고딕" pitchFamily="18" charset="-127"/>
                  </a:endParaRPr>
                </a:p>
              </p:txBody>
            </p:sp>
          </p:grpSp>
        </p:grpSp>
        <p:grpSp>
          <p:nvGrpSpPr>
            <p:cNvPr id="222255" name="Group 47"/>
            <p:cNvGrpSpPr>
              <a:grpSpLocks/>
            </p:cNvGrpSpPr>
            <p:nvPr/>
          </p:nvGrpSpPr>
          <p:grpSpPr bwMode="auto">
            <a:xfrm>
              <a:off x="2772" y="2074"/>
              <a:ext cx="478" cy="1232"/>
              <a:chOff x="0" y="0"/>
              <a:chExt cx="478" cy="1232"/>
            </a:xfrm>
          </p:grpSpPr>
          <p:sp>
            <p:nvSpPr>
              <p:cNvPr id="222256" name="Text Box 48"/>
              <p:cNvSpPr txBox="1">
                <a:spLocks noChangeArrowheads="1"/>
              </p:cNvSpPr>
              <p:nvPr/>
            </p:nvSpPr>
            <p:spPr bwMode="auto">
              <a:xfrm>
                <a:off x="0" y="0"/>
                <a:ext cx="304"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189</a:t>
                </a:r>
              </a:p>
            </p:txBody>
          </p:sp>
          <p:pic>
            <p:nvPicPr>
              <p:cNvPr id="222257" name="Picture 49" descr="그림2"/>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17" y="200"/>
                <a:ext cx="461"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58" name="AutoShape 50"/>
              <p:cNvSpPr>
                <a:spLocks noChangeArrowheads="1"/>
              </p:cNvSpPr>
              <p:nvPr/>
            </p:nvSpPr>
            <p:spPr bwMode="auto">
              <a:xfrm>
                <a:off x="9" y="1106"/>
                <a:ext cx="269"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200</a:t>
                </a:r>
                <a:r>
                  <a:rPr lang="en-US" altLang="zh-CN" sz="1300" b="1" i="1">
                    <a:solidFill>
                      <a:srgbClr val="333333"/>
                    </a:solidFill>
                    <a:ea typeface="HY견고딕" pitchFamily="18" charset="-127"/>
                  </a:rPr>
                  <a:t>7</a:t>
                </a:r>
                <a:endParaRPr lang="en-US" altLang="ko-KR" sz="1300" b="1" i="1">
                  <a:solidFill>
                    <a:srgbClr val="333333"/>
                  </a:solidFill>
                  <a:ea typeface="HY견고딕" pitchFamily="18" charset="-127"/>
                </a:endParaRPr>
              </a:p>
            </p:txBody>
          </p:sp>
        </p:grpSp>
        <p:grpSp>
          <p:nvGrpSpPr>
            <p:cNvPr id="222259" name="Group 51"/>
            <p:cNvGrpSpPr>
              <a:grpSpLocks/>
            </p:cNvGrpSpPr>
            <p:nvPr/>
          </p:nvGrpSpPr>
          <p:grpSpPr bwMode="auto">
            <a:xfrm>
              <a:off x="2395" y="2310"/>
              <a:ext cx="403" cy="943"/>
              <a:chOff x="0" y="0"/>
              <a:chExt cx="403" cy="943"/>
            </a:xfrm>
          </p:grpSpPr>
          <p:sp>
            <p:nvSpPr>
              <p:cNvPr id="222260" name="Text Box 52"/>
              <p:cNvSpPr txBox="1">
                <a:spLocks noChangeArrowheads="1"/>
              </p:cNvSpPr>
              <p:nvPr/>
            </p:nvSpPr>
            <p:spPr bwMode="auto">
              <a:xfrm>
                <a:off x="13" y="0"/>
                <a:ext cx="298"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en-US" altLang="ko-KR" sz="1400" b="1">
                    <a:solidFill>
                      <a:srgbClr val="333333"/>
                    </a:solidFill>
                    <a:ea typeface="HY견고딕" pitchFamily="18" charset="-127"/>
                  </a:rPr>
                  <a:t>119</a:t>
                </a:r>
              </a:p>
            </p:txBody>
          </p:sp>
          <p:pic>
            <p:nvPicPr>
              <p:cNvPr id="222261" name="Picture 53" descr="그림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 y="192"/>
                <a:ext cx="399" cy="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62" name="AutoShape 54"/>
              <p:cNvSpPr>
                <a:spLocks noChangeArrowheads="1"/>
              </p:cNvSpPr>
              <p:nvPr/>
            </p:nvSpPr>
            <p:spPr bwMode="auto">
              <a:xfrm>
                <a:off x="0" y="817"/>
                <a:ext cx="268" cy="126"/>
              </a:xfrm>
              <a:prstGeom prst="roundRect">
                <a:avLst>
                  <a:gd name="adj" fmla="val 16667"/>
                </a:avLst>
              </a:prstGeom>
              <a:noFill/>
              <a:ln>
                <a:noFill/>
              </a:ln>
              <a:effectLst>
                <a:outerShdw dist="1796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r>
                  <a:rPr lang="en-US" altLang="ko-KR" sz="1300" b="1" i="1">
                    <a:solidFill>
                      <a:srgbClr val="333333"/>
                    </a:solidFill>
                    <a:ea typeface="HY견고딕" pitchFamily="18" charset="-127"/>
                  </a:rPr>
                  <a:t>200</a:t>
                </a:r>
                <a:r>
                  <a:rPr lang="en-US" altLang="zh-CN" sz="1300" b="1" i="1">
                    <a:solidFill>
                      <a:srgbClr val="333333"/>
                    </a:solidFill>
                    <a:ea typeface="HY견고딕" pitchFamily="18" charset="-127"/>
                  </a:rPr>
                  <a:t>6</a:t>
                </a:r>
                <a:endParaRPr lang="en-US" altLang="ko-KR" sz="1300" b="1" i="1">
                  <a:solidFill>
                    <a:srgbClr val="333333"/>
                  </a:solidFill>
                  <a:ea typeface="HY견고딕" pitchFamily="18" charset="-127"/>
                </a:endParaRPr>
              </a:p>
            </p:txBody>
          </p:sp>
        </p:grpSp>
        <p:grpSp>
          <p:nvGrpSpPr>
            <p:cNvPr id="222263" name="Group 55"/>
            <p:cNvGrpSpPr>
              <a:grpSpLocks/>
            </p:cNvGrpSpPr>
            <p:nvPr/>
          </p:nvGrpSpPr>
          <p:grpSpPr bwMode="auto">
            <a:xfrm>
              <a:off x="2157" y="1103"/>
              <a:ext cx="489" cy="297"/>
              <a:chOff x="0" y="28"/>
              <a:chExt cx="489" cy="297"/>
            </a:xfrm>
          </p:grpSpPr>
          <p:sp>
            <p:nvSpPr>
              <p:cNvPr id="222264" name="Rectangle 56"/>
              <p:cNvSpPr>
                <a:spLocks noChangeArrowheads="1"/>
              </p:cNvSpPr>
              <p:nvPr/>
            </p:nvSpPr>
            <p:spPr bwMode="auto">
              <a:xfrm>
                <a:off x="98" y="28"/>
                <a:ext cx="391"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lang="zh-CN" altLang="en-US" sz="1700">
                    <a:solidFill>
                      <a:srgbClr val="333333"/>
                    </a:solidFill>
                    <a:latin typeface="方正正黑简体" pitchFamily="2" charset="-122"/>
                    <a:ea typeface="方正正黑简体" pitchFamily="2" charset="-122"/>
                  </a:rPr>
                  <a:t>年度</a:t>
                </a:r>
              </a:p>
            </p:txBody>
          </p:sp>
          <p:pic>
            <p:nvPicPr>
              <p:cNvPr id="222265" name="Picture 57" descr="23-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102"/>
                <a:ext cx="128"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22266" name="Picture 5"/>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580893" y="2098622"/>
            <a:ext cx="2174881" cy="227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2267" name="Group 59"/>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22271" name="Picture 63" descr="1"/>
          <p:cNvPicPr>
            <a:picLocks noChangeAspect="1" noChangeArrowheads="1"/>
          </p:cNvPicPr>
          <p:nvPr/>
        </p:nvPicPr>
        <p:blipFill>
          <a:blip r:embed="rId14"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1194" name="Group 10"/>
          <p:cNvGrpSpPr>
            <a:grpSpLocks/>
          </p:cNvGrpSpPr>
          <p:nvPr/>
        </p:nvGrpSpPr>
        <p:grpSpPr bwMode="auto">
          <a:xfrm>
            <a:off x="2389093" y="2742703"/>
            <a:ext cx="2186222" cy="1607053"/>
            <a:chOff x="1351" y="2299"/>
            <a:chExt cx="1377" cy="1349"/>
          </a:xfrm>
        </p:grpSpPr>
        <p:grpSp>
          <p:nvGrpSpPr>
            <p:cNvPr id="221195" name="Group 11"/>
            <p:cNvGrpSpPr>
              <a:grpSpLocks/>
            </p:cNvGrpSpPr>
            <p:nvPr/>
          </p:nvGrpSpPr>
          <p:grpSpPr bwMode="auto">
            <a:xfrm>
              <a:off x="1351" y="2514"/>
              <a:ext cx="1377" cy="1134"/>
              <a:chOff x="1351" y="2514"/>
              <a:chExt cx="1377" cy="1134"/>
            </a:xfrm>
          </p:grpSpPr>
          <p:grpSp>
            <p:nvGrpSpPr>
              <p:cNvPr id="221196" name="Gruppe 24"/>
              <p:cNvGrpSpPr>
                <a:grpSpLocks/>
              </p:cNvGrpSpPr>
              <p:nvPr/>
            </p:nvGrpSpPr>
            <p:grpSpPr bwMode="auto">
              <a:xfrm>
                <a:off x="1351" y="2514"/>
                <a:ext cx="1377" cy="1134"/>
                <a:chOff x="4819650" y="4650278"/>
                <a:chExt cx="3905250" cy="1800052"/>
              </a:xfrm>
            </p:grpSpPr>
            <p:sp>
              <p:nvSpPr>
                <p:cNvPr id="26" name="Rektangel med enkelt afrundet hjørne 25"/>
                <p:cNvSpPr>
                  <a:spLocks noChangeArrowheads="1"/>
                </p:cNvSpPr>
                <p:nvPr/>
              </p:nvSpPr>
              <p:spPr bwMode="auto">
                <a:xfrm rot="10800000" flipH="1">
                  <a:off x="4819650" y="4743983"/>
                  <a:ext cx="3902998" cy="1706347"/>
                </a:xfrm>
                <a:custGeom>
                  <a:avLst/>
                  <a:gdLst>
                    <a:gd name="T0" fmla="*/ 1951207 w 3902413"/>
                    <a:gd name="T1" fmla="*/ 0 h 1706398"/>
                    <a:gd name="T2" fmla="*/ 0 w 3902413"/>
                    <a:gd name="T3" fmla="*/ 853199 h 1706398"/>
                    <a:gd name="T4" fmla="*/ 1951207 w 3902413"/>
                    <a:gd name="T5" fmla="*/ 1706398 h 1706398"/>
                    <a:gd name="T6" fmla="*/ 3902413 w 3902413"/>
                    <a:gd name="T7" fmla="*/ 853199 h 1706398"/>
                    <a:gd name="T8" fmla="*/ 17694720 60000 65536"/>
                    <a:gd name="T9" fmla="*/ 11796480 60000 65536"/>
                    <a:gd name="T10" fmla="*/ 5898240 60000 65536"/>
                    <a:gd name="T11" fmla="*/ 0 60000 65536"/>
                    <a:gd name="T12" fmla="*/ 0 w 3902413"/>
                    <a:gd name="T13" fmla="*/ 0 h 1706398"/>
                    <a:gd name="T14" fmla="*/ 3819114 w 3902413"/>
                    <a:gd name="T15" fmla="*/ 1706398 h 1706398"/>
                  </a:gdLst>
                  <a:ahLst/>
                  <a:cxnLst>
                    <a:cxn ang="T8">
                      <a:pos x="T0" y="T1"/>
                    </a:cxn>
                    <a:cxn ang="T9">
                      <a:pos x="T2" y="T3"/>
                    </a:cxn>
                    <a:cxn ang="T10">
                      <a:pos x="T4" y="T5"/>
                    </a:cxn>
                    <a:cxn ang="T11">
                      <a:pos x="T6" y="T7"/>
                    </a:cxn>
                  </a:cxnLst>
                  <a:rect l="T12" t="T13" r="T14" b="T15"/>
                  <a:pathLst>
                    <a:path w="3902413" h="1706398">
                      <a:moveTo>
                        <a:pt x="0" y="0"/>
                      </a:moveTo>
                      <a:lnTo>
                        <a:pt x="3618008" y="0"/>
                      </a:lnTo>
                      <a:lnTo>
                        <a:pt x="3618008" y="-1"/>
                      </a:lnTo>
                      <a:cubicBezTo>
                        <a:pt x="3775080" y="-1"/>
                        <a:pt x="3902413" y="127332"/>
                        <a:pt x="3902413" y="284405"/>
                      </a:cubicBezTo>
                      <a:lnTo>
                        <a:pt x="3902413" y="1706398"/>
                      </a:lnTo>
                      <a:lnTo>
                        <a:pt x="0" y="1706398"/>
                      </a:lnTo>
                      <a:lnTo>
                        <a:pt x="0" y="0"/>
                      </a:lnTo>
                      <a:close/>
                    </a:path>
                  </a:pathLst>
                </a:custGeom>
                <a:solidFill>
                  <a:schemeClr val="bg1"/>
                </a:solidFill>
                <a:ln w="3175">
                  <a:solidFill>
                    <a:srgbClr val="BFBFBF"/>
                  </a:solidFill>
                  <a:miter lim="800000"/>
                  <a:headEnd/>
                  <a:tailEnd/>
                </a:ln>
                <a:effectLst>
                  <a:outerShdw dist="38100" dir="2700000" algn="tl" rotWithShape="0">
                    <a:srgbClr val="000000">
                      <a:alpha val="39998"/>
                    </a:srgbClr>
                  </a:outerShdw>
                </a:effectLst>
              </p:spPr>
              <p:txBody>
                <a:bodyPr anchor="ctr"/>
                <a:lstStyle/>
                <a:p>
                  <a:pPr algn="l" defTabSz="362925">
                    <a:defRPr/>
                  </a:pPr>
                  <a:endParaRPr lang="zh-CN" altLang="en-US" sz="1400">
                    <a:latin typeface="Calibri" pitchFamily="34" charset="0"/>
                    <a:ea typeface="MS PGothic" pitchFamily="34" charset="-128"/>
                  </a:endParaRPr>
                </a:p>
              </p:txBody>
            </p:sp>
            <p:sp>
              <p:nvSpPr>
                <p:cNvPr id="33" name="Rektangel 32"/>
                <p:cNvSpPr/>
                <p:nvPr/>
              </p:nvSpPr>
              <p:spPr>
                <a:xfrm>
                  <a:off x="4819650" y="4649932"/>
                  <a:ext cx="3905250" cy="115883"/>
                </a:xfrm>
                <a:prstGeom prst="rect">
                  <a:avLst/>
                </a:prstGeom>
                <a:gradFill flip="none" rotWithShape="1">
                  <a:gsLst>
                    <a:gs pos="44000">
                      <a:srgbClr val="1F88C8"/>
                    </a:gs>
                    <a:gs pos="100000">
                      <a:srgbClr val="78F8FF"/>
                    </a:gs>
                  </a:gsLst>
                  <a:lin ang="16200000" scaled="1"/>
                  <a:tileRect/>
                </a:gradFill>
                <a:ln w="9525" cap="flat" cmpd="sng" algn="ctr">
                  <a:solidFill>
                    <a:schemeClr val="tx2">
                      <a:lumMod val="60000"/>
                      <a:lumOff val="40000"/>
                    </a:schemeClr>
                  </a:solidFill>
                  <a:prstDash val="solid"/>
                </a:ln>
                <a:effectLst/>
              </p:spPr>
              <p:txBody>
                <a:bodyPr anchor="ctr"/>
                <a:lstStyle/>
                <a:p>
                  <a:pPr>
                    <a:defRPr/>
                  </a:pPr>
                  <a:endParaRPr lang="da-DK" sz="1400">
                    <a:solidFill>
                      <a:srgbClr val="FFFFFF"/>
                    </a:solidFill>
                    <a:latin typeface="Calibri" pitchFamily="34" charset="0"/>
                    <a:ea typeface="MS PGothic" pitchFamily="34" charset="-128"/>
                  </a:endParaRPr>
                </a:p>
              </p:txBody>
            </p:sp>
          </p:grpSp>
          <p:sp>
            <p:nvSpPr>
              <p:cNvPr id="221199" name="Rektangel 33"/>
              <p:cNvSpPr>
                <a:spLocks noChangeArrowheads="1"/>
              </p:cNvSpPr>
              <p:nvPr/>
            </p:nvSpPr>
            <p:spPr bwMode="auto">
              <a:xfrm>
                <a:off x="1408" y="2647"/>
                <a:ext cx="1261" cy="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1300" b="1">
                    <a:solidFill>
                      <a:srgbClr val="111111"/>
                    </a:solidFill>
                    <a:latin typeface="Amelia BT" pitchFamily="82" charset="0"/>
                    <a:ea typeface="宋体" pitchFamily="2" charset="-122"/>
                  </a:rPr>
                  <a:t>点击输入你的文字内容</a:t>
                </a:r>
                <a:r>
                  <a:rPr lang="en-US" altLang="zh-CN" sz="1300" b="1">
                    <a:solidFill>
                      <a:srgbClr val="111111"/>
                    </a:solidFill>
                    <a:latin typeface="Amelia BT" pitchFamily="82" charset="0"/>
                    <a:ea typeface="宋体" pitchFamily="2" charset="-122"/>
                  </a:rPr>
                  <a:t>，</a:t>
                </a:r>
                <a:r>
                  <a:rPr lang="zh-CN" altLang="en-US" sz="1300" b="1">
                    <a:solidFill>
                      <a:srgbClr val="111111"/>
                    </a:solidFill>
                    <a:latin typeface="Amelia BT" pitchFamily="82" charset="0"/>
                    <a:ea typeface="宋体" pitchFamily="2" charset="-122"/>
                  </a:rPr>
                  <a:t>点击输入你的文字内容，点击输入你的文字内容</a:t>
                </a:r>
                <a:r>
                  <a:rPr lang="en-US" altLang="zh-CN" sz="1300" b="1">
                    <a:solidFill>
                      <a:srgbClr val="111111"/>
                    </a:solidFill>
                    <a:latin typeface="宋体"/>
                    <a:ea typeface="宋体" pitchFamily="2" charset="-122"/>
                  </a:rPr>
                  <a:t>……</a:t>
                </a:r>
                <a:endParaRPr lang="da-DK" altLang="zh-CN" sz="1300" b="1">
                  <a:solidFill>
                    <a:srgbClr val="111111"/>
                  </a:solidFill>
                  <a:latin typeface="Amelia BT" pitchFamily="82" charset="0"/>
                  <a:ea typeface="宋体" pitchFamily="2" charset="-122"/>
                </a:endParaRPr>
              </a:p>
              <a:p>
                <a:pPr algn="l"/>
                <a:r>
                  <a:rPr lang="da-DK" altLang="zh-CN" sz="1100" noProof="1">
                    <a:solidFill>
                      <a:srgbClr val="000000"/>
                    </a:solidFill>
                    <a:latin typeface="Calibri" pitchFamily="34" charset="0"/>
                    <a:ea typeface="MS PGothic" pitchFamily="34" charset="-128"/>
                    <a:cs typeface="Arial" pitchFamily="34" charset="0"/>
                  </a:rPr>
                  <a:t>.</a:t>
                </a:r>
                <a:endParaRPr lang="da-DK" altLang="zh-CN" sz="1100">
                  <a:solidFill>
                    <a:srgbClr val="000000"/>
                  </a:solidFill>
                  <a:latin typeface="Calibri" pitchFamily="34" charset="0"/>
                  <a:ea typeface="MS PGothic" pitchFamily="34" charset="-128"/>
                  <a:cs typeface="Arial" pitchFamily="34" charset="0"/>
                </a:endParaRPr>
              </a:p>
            </p:txBody>
          </p:sp>
        </p:grpSp>
        <p:cxnSp>
          <p:nvCxnSpPr>
            <p:cNvPr id="37" name="Lige forbindelse 36"/>
            <p:cNvCxnSpPr/>
            <p:nvPr/>
          </p:nvCxnSpPr>
          <p:spPr>
            <a:xfrm rot="5400000">
              <a:off x="1881" y="2464"/>
              <a:ext cx="331" cy="1"/>
            </a:xfrm>
            <a:prstGeom prst="line">
              <a:avLst/>
            </a:prstGeom>
            <a:ln>
              <a:solidFill>
                <a:srgbClr val="0070C0"/>
              </a:solidFill>
              <a:prstDash val="sysDash"/>
            </a:ln>
          </p:spPr>
          <p:style>
            <a:lnRef idx="1">
              <a:schemeClr val="accent1"/>
            </a:lnRef>
            <a:fillRef idx="0">
              <a:schemeClr val="accent1"/>
            </a:fillRef>
            <a:effectRef idx="0">
              <a:schemeClr val="accent1"/>
            </a:effectRef>
            <a:fontRef idx="minor">
              <a:schemeClr val="tx1"/>
            </a:fontRef>
          </p:style>
        </p:cxnSp>
      </p:grpSp>
      <p:grpSp>
        <p:nvGrpSpPr>
          <p:cNvPr id="221201" name="Group 17"/>
          <p:cNvGrpSpPr>
            <a:grpSpLocks/>
          </p:cNvGrpSpPr>
          <p:nvPr/>
        </p:nvGrpSpPr>
        <p:grpSpPr bwMode="auto">
          <a:xfrm>
            <a:off x="1159265" y="1120526"/>
            <a:ext cx="7074033" cy="1651167"/>
            <a:chOff x="576" y="937"/>
            <a:chExt cx="4455" cy="1386"/>
          </a:xfrm>
        </p:grpSpPr>
        <p:grpSp>
          <p:nvGrpSpPr>
            <p:cNvPr id="221202" name="Gruppe 43"/>
            <p:cNvGrpSpPr>
              <a:grpSpLocks/>
            </p:cNvGrpSpPr>
            <p:nvPr/>
          </p:nvGrpSpPr>
          <p:grpSpPr bwMode="auto">
            <a:xfrm>
              <a:off x="3224" y="1306"/>
              <a:ext cx="1807" cy="1017"/>
              <a:chOff x="5663054" y="2761491"/>
              <a:chExt cx="2868103" cy="1615955"/>
            </a:xfrm>
          </p:grpSpPr>
          <p:sp>
            <p:nvSpPr>
              <p:cNvPr id="43" name="Kombinationstegning 42"/>
              <p:cNvSpPr/>
              <p:nvPr/>
            </p:nvSpPr>
            <p:spPr>
              <a:xfrm>
                <a:off x="7743945" y="3434334"/>
                <a:ext cx="787212" cy="943112"/>
              </a:xfrm>
              <a:custGeom>
                <a:avLst/>
                <a:gdLst>
                  <a:gd name="connsiteX0" fmla="*/ 68094 w 787940"/>
                  <a:gd name="connsiteY0" fmla="*/ 943583 h 943583"/>
                  <a:gd name="connsiteX1" fmla="*/ 787940 w 787940"/>
                  <a:gd name="connsiteY1" fmla="*/ 0 h 943583"/>
                  <a:gd name="connsiteX2" fmla="*/ 0 w 787940"/>
                  <a:gd name="connsiteY2" fmla="*/ 9728 h 943583"/>
                  <a:gd name="connsiteX3" fmla="*/ 68094 w 787940"/>
                  <a:gd name="connsiteY3" fmla="*/ 943583 h 943583"/>
                </a:gdLst>
                <a:ahLst/>
                <a:cxnLst>
                  <a:cxn ang="0">
                    <a:pos x="connsiteX0" y="connsiteY0"/>
                  </a:cxn>
                  <a:cxn ang="0">
                    <a:pos x="connsiteX1" y="connsiteY1"/>
                  </a:cxn>
                  <a:cxn ang="0">
                    <a:pos x="connsiteX2" y="connsiteY2"/>
                  </a:cxn>
                  <a:cxn ang="0">
                    <a:pos x="connsiteX3" y="connsiteY3"/>
                  </a:cxn>
                </a:cxnLst>
                <a:rect l="l" t="t" r="r" b="b"/>
                <a:pathLst>
                  <a:path w="787940" h="943583">
                    <a:moveTo>
                      <a:pt x="68094" y="943583"/>
                    </a:moveTo>
                    <a:lnTo>
                      <a:pt x="787940" y="0"/>
                    </a:lnTo>
                    <a:lnTo>
                      <a:pt x="0" y="9728"/>
                    </a:lnTo>
                    <a:lnTo>
                      <a:pt x="68094" y="943583"/>
                    </a:lnTo>
                    <a:close/>
                  </a:path>
                </a:pathLst>
              </a:custGeom>
              <a:gradFill flip="none" rotWithShape="1">
                <a:gsLst>
                  <a:gs pos="0">
                    <a:schemeClr val="tx1">
                      <a:lumMod val="95000"/>
                      <a:lumOff val="5000"/>
                      <a:alpha val="38000"/>
                    </a:schemeClr>
                  </a:gs>
                  <a:gs pos="50000">
                    <a:schemeClr val="accent1">
                      <a:tint val="44500"/>
                      <a:satMod val="160000"/>
                      <a:alpha val="0"/>
                    </a:schemeClr>
                  </a:gs>
                  <a:gs pos="100000">
                    <a:schemeClr val="accent1">
                      <a:tint val="23500"/>
                      <a:satMod val="160000"/>
                      <a:alpha val="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da-DK" sz="1400">
                  <a:solidFill>
                    <a:prstClr val="white"/>
                  </a:solidFill>
                </a:endParaRPr>
              </a:p>
            </p:txBody>
          </p:sp>
          <p:sp>
            <p:nvSpPr>
              <p:cNvPr id="7" name="Freeform 17"/>
              <p:cNvSpPr>
                <a:spLocks/>
              </p:cNvSpPr>
              <p:nvPr/>
            </p:nvSpPr>
            <p:spPr bwMode="auto">
              <a:xfrm rot="5400000" flipH="1">
                <a:off x="5947017" y="2478052"/>
                <a:ext cx="1593707" cy="2161371"/>
              </a:xfrm>
              <a:custGeom>
                <a:avLst/>
                <a:gdLst>
                  <a:gd name="T0" fmla="*/ 1250284 w 594"/>
                  <a:gd name="T1" fmla="*/ 568610 h 806"/>
                  <a:gd name="T2" fmla="*/ 1341507 w 594"/>
                  <a:gd name="T3" fmla="*/ 616888 h 806"/>
                  <a:gd name="T4" fmla="*/ 1405899 w 594"/>
                  <a:gd name="T5" fmla="*/ 665166 h 806"/>
                  <a:gd name="T6" fmla="*/ 1572246 w 594"/>
                  <a:gd name="T7" fmla="*/ 681259 h 806"/>
                  <a:gd name="T8" fmla="*/ 1588344 w 594"/>
                  <a:gd name="T9" fmla="*/ 675895 h 806"/>
                  <a:gd name="T10" fmla="*/ 1593710 w 594"/>
                  <a:gd name="T11" fmla="*/ 21457 h 806"/>
                  <a:gd name="T12" fmla="*/ 1588344 w 594"/>
                  <a:gd name="T13" fmla="*/ 5364 h 806"/>
                  <a:gd name="T14" fmla="*/ 21464 w 594"/>
                  <a:gd name="T15" fmla="*/ 0 h 806"/>
                  <a:gd name="T16" fmla="*/ 5366 w 594"/>
                  <a:gd name="T17" fmla="*/ 5364 h 806"/>
                  <a:gd name="T18" fmla="*/ 0 w 594"/>
                  <a:gd name="T19" fmla="*/ 1571724 h 806"/>
                  <a:gd name="T20" fmla="*/ 5366 w 594"/>
                  <a:gd name="T21" fmla="*/ 1587817 h 806"/>
                  <a:gd name="T22" fmla="*/ 665387 w 594"/>
                  <a:gd name="T23" fmla="*/ 1593181 h 806"/>
                  <a:gd name="T24" fmla="*/ 681485 w 594"/>
                  <a:gd name="T25" fmla="*/ 1598545 h 806"/>
                  <a:gd name="T26" fmla="*/ 686851 w 594"/>
                  <a:gd name="T27" fmla="*/ 1716559 h 806"/>
                  <a:gd name="T28" fmla="*/ 670753 w 594"/>
                  <a:gd name="T29" fmla="*/ 1754108 h 806"/>
                  <a:gd name="T30" fmla="*/ 622459 w 594"/>
                  <a:gd name="T31" fmla="*/ 1813115 h 806"/>
                  <a:gd name="T32" fmla="*/ 574165 w 594"/>
                  <a:gd name="T33" fmla="*/ 1904307 h 806"/>
                  <a:gd name="T34" fmla="*/ 574165 w 594"/>
                  <a:gd name="T35" fmla="*/ 1979407 h 806"/>
                  <a:gd name="T36" fmla="*/ 638557 w 594"/>
                  <a:gd name="T37" fmla="*/ 2097420 h 806"/>
                  <a:gd name="T38" fmla="*/ 751244 w 594"/>
                  <a:gd name="T39" fmla="*/ 2156427 h 806"/>
                  <a:gd name="T40" fmla="*/ 842466 w 594"/>
                  <a:gd name="T41" fmla="*/ 2156427 h 806"/>
                  <a:gd name="T42" fmla="*/ 960519 w 594"/>
                  <a:gd name="T43" fmla="*/ 2097420 h 806"/>
                  <a:gd name="T44" fmla="*/ 1019545 w 594"/>
                  <a:gd name="T45" fmla="*/ 1979407 h 806"/>
                  <a:gd name="T46" fmla="*/ 1019545 w 594"/>
                  <a:gd name="T47" fmla="*/ 1904307 h 806"/>
                  <a:gd name="T48" fmla="*/ 976617 w 594"/>
                  <a:gd name="T49" fmla="*/ 1813115 h 806"/>
                  <a:gd name="T50" fmla="*/ 922957 w 594"/>
                  <a:gd name="T51" fmla="*/ 1754108 h 806"/>
                  <a:gd name="T52" fmla="*/ 906859 w 594"/>
                  <a:gd name="T53" fmla="*/ 1614638 h 806"/>
                  <a:gd name="T54" fmla="*/ 912225 w 594"/>
                  <a:gd name="T55" fmla="*/ 1598545 h 806"/>
                  <a:gd name="T56" fmla="*/ 1572246 w 594"/>
                  <a:gd name="T57" fmla="*/ 1593181 h 806"/>
                  <a:gd name="T58" fmla="*/ 1588344 w 594"/>
                  <a:gd name="T59" fmla="*/ 1587817 h 806"/>
                  <a:gd name="T60" fmla="*/ 1593710 w 594"/>
                  <a:gd name="T61" fmla="*/ 922650 h 806"/>
                  <a:gd name="T62" fmla="*/ 1588344 w 594"/>
                  <a:gd name="T63" fmla="*/ 911922 h 806"/>
                  <a:gd name="T64" fmla="*/ 1443461 w 594"/>
                  <a:gd name="T65" fmla="*/ 901193 h 806"/>
                  <a:gd name="T66" fmla="*/ 1405899 w 594"/>
                  <a:gd name="T67" fmla="*/ 917286 h 806"/>
                  <a:gd name="T68" fmla="*/ 1341507 w 594"/>
                  <a:gd name="T69" fmla="*/ 970928 h 806"/>
                  <a:gd name="T70" fmla="*/ 1250284 w 594"/>
                  <a:gd name="T71" fmla="*/ 1013842 h 806"/>
                  <a:gd name="T72" fmla="*/ 1164428 w 594"/>
                  <a:gd name="T73" fmla="*/ 1013842 h 806"/>
                  <a:gd name="T74" fmla="*/ 1046375 w 594"/>
                  <a:gd name="T75" fmla="*/ 954836 h 806"/>
                  <a:gd name="T76" fmla="*/ 981983 w 594"/>
                  <a:gd name="T77" fmla="*/ 836822 h 806"/>
                  <a:gd name="T78" fmla="*/ 981983 w 594"/>
                  <a:gd name="T79" fmla="*/ 745630 h 806"/>
                  <a:gd name="T80" fmla="*/ 1046375 w 594"/>
                  <a:gd name="T81" fmla="*/ 632981 h 806"/>
                  <a:gd name="T82" fmla="*/ 1164428 w 594"/>
                  <a:gd name="T83" fmla="*/ 568610 h 80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94"/>
                  <a:gd name="T127" fmla="*/ 0 h 806"/>
                  <a:gd name="T128" fmla="*/ 594 w 594"/>
                  <a:gd name="T129" fmla="*/ 806 h 80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94" h="806">
                    <a:moveTo>
                      <a:pt x="452" y="212"/>
                    </a:moveTo>
                    <a:lnTo>
                      <a:pt x="452" y="212"/>
                    </a:lnTo>
                    <a:lnTo>
                      <a:pt x="466" y="212"/>
                    </a:lnTo>
                    <a:lnTo>
                      <a:pt x="478" y="216"/>
                    </a:lnTo>
                    <a:lnTo>
                      <a:pt x="490" y="222"/>
                    </a:lnTo>
                    <a:lnTo>
                      <a:pt x="500" y="230"/>
                    </a:lnTo>
                    <a:lnTo>
                      <a:pt x="518" y="242"/>
                    </a:lnTo>
                    <a:lnTo>
                      <a:pt x="524" y="248"/>
                    </a:lnTo>
                    <a:lnTo>
                      <a:pt x="530" y="252"/>
                    </a:lnTo>
                    <a:lnTo>
                      <a:pt x="538" y="254"/>
                    </a:lnTo>
                    <a:lnTo>
                      <a:pt x="586" y="254"/>
                    </a:lnTo>
                    <a:lnTo>
                      <a:pt x="590" y="254"/>
                    </a:lnTo>
                    <a:lnTo>
                      <a:pt x="592" y="252"/>
                    </a:lnTo>
                    <a:lnTo>
                      <a:pt x="594" y="250"/>
                    </a:lnTo>
                    <a:lnTo>
                      <a:pt x="594" y="246"/>
                    </a:lnTo>
                    <a:lnTo>
                      <a:pt x="594" y="8"/>
                    </a:lnTo>
                    <a:lnTo>
                      <a:pt x="594" y="4"/>
                    </a:lnTo>
                    <a:lnTo>
                      <a:pt x="592" y="2"/>
                    </a:lnTo>
                    <a:lnTo>
                      <a:pt x="590" y="0"/>
                    </a:lnTo>
                    <a:lnTo>
                      <a:pt x="586" y="0"/>
                    </a:lnTo>
                    <a:lnTo>
                      <a:pt x="8" y="0"/>
                    </a:lnTo>
                    <a:lnTo>
                      <a:pt x="6" y="0"/>
                    </a:lnTo>
                    <a:lnTo>
                      <a:pt x="2" y="2"/>
                    </a:lnTo>
                    <a:lnTo>
                      <a:pt x="0" y="4"/>
                    </a:lnTo>
                    <a:lnTo>
                      <a:pt x="0" y="8"/>
                    </a:lnTo>
                    <a:lnTo>
                      <a:pt x="0" y="586"/>
                    </a:lnTo>
                    <a:lnTo>
                      <a:pt x="0" y="588"/>
                    </a:lnTo>
                    <a:lnTo>
                      <a:pt x="2" y="592"/>
                    </a:lnTo>
                    <a:lnTo>
                      <a:pt x="6" y="594"/>
                    </a:lnTo>
                    <a:lnTo>
                      <a:pt x="8" y="594"/>
                    </a:lnTo>
                    <a:lnTo>
                      <a:pt x="248" y="594"/>
                    </a:lnTo>
                    <a:lnTo>
                      <a:pt x="252" y="594"/>
                    </a:lnTo>
                    <a:lnTo>
                      <a:pt x="254" y="596"/>
                    </a:lnTo>
                    <a:lnTo>
                      <a:pt x="256" y="598"/>
                    </a:lnTo>
                    <a:lnTo>
                      <a:pt x="256" y="602"/>
                    </a:lnTo>
                    <a:lnTo>
                      <a:pt x="256" y="640"/>
                    </a:lnTo>
                    <a:lnTo>
                      <a:pt x="254" y="648"/>
                    </a:lnTo>
                    <a:lnTo>
                      <a:pt x="250" y="654"/>
                    </a:lnTo>
                    <a:lnTo>
                      <a:pt x="244" y="660"/>
                    </a:lnTo>
                    <a:lnTo>
                      <a:pt x="232" y="676"/>
                    </a:lnTo>
                    <a:lnTo>
                      <a:pt x="224" y="686"/>
                    </a:lnTo>
                    <a:lnTo>
                      <a:pt x="218" y="698"/>
                    </a:lnTo>
                    <a:lnTo>
                      <a:pt x="214" y="710"/>
                    </a:lnTo>
                    <a:lnTo>
                      <a:pt x="212" y="722"/>
                    </a:lnTo>
                    <a:lnTo>
                      <a:pt x="214" y="738"/>
                    </a:lnTo>
                    <a:lnTo>
                      <a:pt x="220" y="754"/>
                    </a:lnTo>
                    <a:lnTo>
                      <a:pt x="228" y="768"/>
                    </a:lnTo>
                    <a:lnTo>
                      <a:pt x="238" y="782"/>
                    </a:lnTo>
                    <a:lnTo>
                      <a:pt x="250" y="792"/>
                    </a:lnTo>
                    <a:lnTo>
                      <a:pt x="264" y="800"/>
                    </a:lnTo>
                    <a:lnTo>
                      <a:pt x="280" y="804"/>
                    </a:lnTo>
                    <a:lnTo>
                      <a:pt x="298" y="806"/>
                    </a:lnTo>
                    <a:lnTo>
                      <a:pt x="314" y="804"/>
                    </a:lnTo>
                    <a:lnTo>
                      <a:pt x="330" y="800"/>
                    </a:lnTo>
                    <a:lnTo>
                      <a:pt x="344" y="792"/>
                    </a:lnTo>
                    <a:lnTo>
                      <a:pt x="358" y="782"/>
                    </a:lnTo>
                    <a:lnTo>
                      <a:pt x="368" y="768"/>
                    </a:lnTo>
                    <a:lnTo>
                      <a:pt x="376" y="754"/>
                    </a:lnTo>
                    <a:lnTo>
                      <a:pt x="380" y="738"/>
                    </a:lnTo>
                    <a:lnTo>
                      <a:pt x="382" y="722"/>
                    </a:lnTo>
                    <a:lnTo>
                      <a:pt x="380" y="710"/>
                    </a:lnTo>
                    <a:lnTo>
                      <a:pt x="376" y="698"/>
                    </a:lnTo>
                    <a:lnTo>
                      <a:pt x="370" y="686"/>
                    </a:lnTo>
                    <a:lnTo>
                      <a:pt x="364" y="676"/>
                    </a:lnTo>
                    <a:lnTo>
                      <a:pt x="350" y="660"/>
                    </a:lnTo>
                    <a:lnTo>
                      <a:pt x="344" y="654"/>
                    </a:lnTo>
                    <a:lnTo>
                      <a:pt x="340" y="648"/>
                    </a:lnTo>
                    <a:lnTo>
                      <a:pt x="338" y="640"/>
                    </a:lnTo>
                    <a:lnTo>
                      <a:pt x="338" y="602"/>
                    </a:lnTo>
                    <a:lnTo>
                      <a:pt x="340" y="598"/>
                    </a:lnTo>
                    <a:lnTo>
                      <a:pt x="340" y="596"/>
                    </a:lnTo>
                    <a:lnTo>
                      <a:pt x="344" y="594"/>
                    </a:lnTo>
                    <a:lnTo>
                      <a:pt x="346" y="594"/>
                    </a:lnTo>
                    <a:lnTo>
                      <a:pt x="586" y="594"/>
                    </a:lnTo>
                    <a:lnTo>
                      <a:pt x="590" y="594"/>
                    </a:lnTo>
                    <a:lnTo>
                      <a:pt x="592" y="592"/>
                    </a:lnTo>
                    <a:lnTo>
                      <a:pt x="594" y="588"/>
                    </a:lnTo>
                    <a:lnTo>
                      <a:pt x="594" y="586"/>
                    </a:lnTo>
                    <a:lnTo>
                      <a:pt x="594" y="344"/>
                    </a:lnTo>
                    <a:lnTo>
                      <a:pt x="594" y="342"/>
                    </a:lnTo>
                    <a:lnTo>
                      <a:pt x="592" y="340"/>
                    </a:lnTo>
                    <a:lnTo>
                      <a:pt x="590" y="338"/>
                    </a:lnTo>
                    <a:lnTo>
                      <a:pt x="586" y="336"/>
                    </a:lnTo>
                    <a:lnTo>
                      <a:pt x="538" y="336"/>
                    </a:lnTo>
                    <a:lnTo>
                      <a:pt x="530" y="338"/>
                    </a:lnTo>
                    <a:lnTo>
                      <a:pt x="524" y="342"/>
                    </a:lnTo>
                    <a:lnTo>
                      <a:pt x="518" y="348"/>
                    </a:lnTo>
                    <a:lnTo>
                      <a:pt x="500" y="362"/>
                    </a:lnTo>
                    <a:lnTo>
                      <a:pt x="490" y="368"/>
                    </a:lnTo>
                    <a:lnTo>
                      <a:pt x="478" y="374"/>
                    </a:lnTo>
                    <a:lnTo>
                      <a:pt x="466" y="378"/>
                    </a:lnTo>
                    <a:lnTo>
                      <a:pt x="452" y="380"/>
                    </a:lnTo>
                    <a:lnTo>
                      <a:pt x="434" y="378"/>
                    </a:lnTo>
                    <a:lnTo>
                      <a:pt x="418" y="374"/>
                    </a:lnTo>
                    <a:lnTo>
                      <a:pt x="404" y="366"/>
                    </a:lnTo>
                    <a:lnTo>
                      <a:pt x="390" y="356"/>
                    </a:lnTo>
                    <a:lnTo>
                      <a:pt x="380" y="342"/>
                    </a:lnTo>
                    <a:lnTo>
                      <a:pt x="370" y="328"/>
                    </a:lnTo>
                    <a:lnTo>
                      <a:pt x="366" y="312"/>
                    </a:lnTo>
                    <a:lnTo>
                      <a:pt x="364" y="296"/>
                    </a:lnTo>
                    <a:lnTo>
                      <a:pt x="366" y="278"/>
                    </a:lnTo>
                    <a:lnTo>
                      <a:pt x="370" y="262"/>
                    </a:lnTo>
                    <a:lnTo>
                      <a:pt x="380" y="248"/>
                    </a:lnTo>
                    <a:lnTo>
                      <a:pt x="390" y="236"/>
                    </a:lnTo>
                    <a:lnTo>
                      <a:pt x="404" y="226"/>
                    </a:lnTo>
                    <a:lnTo>
                      <a:pt x="418" y="218"/>
                    </a:lnTo>
                    <a:lnTo>
                      <a:pt x="434" y="212"/>
                    </a:lnTo>
                    <a:lnTo>
                      <a:pt x="452" y="212"/>
                    </a:lnTo>
                    <a:close/>
                  </a:path>
                </a:pathLst>
              </a:custGeom>
              <a:gradFill rotWithShape="1">
                <a:gsLst>
                  <a:gs pos="0">
                    <a:srgbClr val="A0A2A4"/>
                  </a:gs>
                  <a:gs pos="100000">
                    <a:srgbClr val="7F7F7F"/>
                  </a:gs>
                </a:gsLst>
                <a:lin ang="5400000"/>
              </a:gradFill>
              <a:ln w="3175">
                <a:solidFill>
                  <a:srgbClr val="A0A2A4"/>
                </a:solidFill>
                <a:round/>
                <a:headEnd/>
                <a:tailEnd/>
              </a:ln>
              <a:effectLst>
                <a:outerShdw dist="38100" dir="5400000" algn="t" rotWithShape="0">
                  <a:srgbClr val="000000">
                    <a:alpha val="39998"/>
                  </a:srgbClr>
                </a:outerShdw>
              </a:effectLst>
            </p:spPr>
            <p:txBody>
              <a:bodyPr/>
              <a:lstStyle/>
              <a:p>
                <a:pPr algn="l" defTabSz="362925">
                  <a:defRPr/>
                </a:pPr>
                <a:endParaRPr lang="zh-CN" altLang="en-US" sz="1400">
                  <a:latin typeface="Calibri" pitchFamily="34" charset="0"/>
                  <a:ea typeface="MS PGothic" pitchFamily="34" charset="-128"/>
                </a:endParaRPr>
              </a:p>
            </p:txBody>
          </p:sp>
        </p:grpSp>
        <p:sp>
          <p:nvSpPr>
            <p:cNvPr id="8" name="Freeform 18"/>
            <p:cNvSpPr>
              <a:spLocks/>
            </p:cNvSpPr>
            <p:nvPr/>
          </p:nvSpPr>
          <p:spPr bwMode="auto">
            <a:xfrm>
              <a:off x="1188" y="1310"/>
              <a:ext cx="1785" cy="1003"/>
            </a:xfrm>
            <a:custGeom>
              <a:avLst/>
              <a:gdLst>
                <a:gd name="T0" fmla="*/ 2565345 w 1056"/>
                <a:gd name="T1" fmla="*/ 568282 h 594"/>
                <a:gd name="T2" fmla="*/ 2468742 w 1056"/>
                <a:gd name="T3" fmla="*/ 611171 h 594"/>
                <a:gd name="T4" fmla="*/ 2404340 w 1056"/>
                <a:gd name="T5" fmla="*/ 664783 h 594"/>
                <a:gd name="T6" fmla="*/ 2248702 w 1056"/>
                <a:gd name="T7" fmla="*/ 680866 h 594"/>
                <a:gd name="T8" fmla="*/ 2232602 w 1056"/>
                <a:gd name="T9" fmla="*/ 670144 h 594"/>
                <a:gd name="T10" fmla="*/ 2227235 w 1056"/>
                <a:gd name="T11" fmla="*/ 21445 h 594"/>
                <a:gd name="T12" fmla="*/ 2221868 w 1056"/>
                <a:gd name="T13" fmla="*/ 5361 h 594"/>
                <a:gd name="T14" fmla="*/ 1593949 w 1056"/>
                <a:gd name="T15" fmla="*/ 0 h 594"/>
                <a:gd name="T16" fmla="*/ 1577848 w 1056"/>
                <a:gd name="T17" fmla="*/ 5361 h 594"/>
                <a:gd name="T18" fmla="*/ 1572482 w 1056"/>
                <a:gd name="T19" fmla="*/ 144751 h 594"/>
                <a:gd name="T20" fmla="*/ 1583215 w 1056"/>
                <a:gd name="T21" fmla="*/ 182279 h 594"/>
                <a:gd name="T22" fmla="*/ 1636884 w 1056"/>
                <a:gd name="T23" fmla="*/ 241252 h 594"/>
                <a:gd name="T24" fmla="*/ 1685185 w 1056"/>
                <a:gd name="T25" fmla="*/ 332391 h 594"/>
                <a:gd name="T26" fmla="*/ 1679818 w 1056"/>
                <a:gd name="T27" fmla="*/ 407448 h 594"/>
                <a:gd name="T28" fmla="*/ 1620783 w 1056"/>
                <a:gd name="T29" fmla="*/ 525393 h 594"/>
                <a:gd name="T30" fmla="*/ 1508080 w 1056"/>
                <a:gd name="T31" fmla="*/ 584366 h 594"/>
                <a:gd name="T32" fmla="*/ 1416844 w 1056"/>
                <a:gd name="T33" fmla="*/ 584366 h 594"/>
                <a:gd name="T34" fmla="*/ 1298773 w 1056"/>
                <a:gd name="T35" fmla="*/ 525393 h 594"/>
                <a:gd name="T36" fmla="*/ 1239738 w 1056"/>
                <a:gd name="T37" fmla="*/ 407448 h 594"/>
                <a:gd name="T38" fmla="*/ 1239738 w 1056"/>
                <a:gd name="T39" fmla="*/ 332391 h 594"/>
                <a:gd name="T40" fmla="*/ 1282673 w 1056"/>
                <a:gd name="T41" fmla="*/ 241252 h 594"/>
                <a:gd name="T42" fmla="*/ 1336341 w 1056"/>
                <a:gd name="T43" fmla="*/ 182279 h 594"/>
                <a:gd name="T44" fmla="*/ 1347075 w 1056"/>
                <a:gd name="T45" fmla="*/ 21445 h 594"/>
                <a:gd name="T46" fmla="*/ 1341708 w 1056"/>
                <a:gd name="T47" fmla="*/ 5361 h 594"/>
                <a:gd name="T48" fmla="*/ 654753 w 1056"/>
                <a:gd name="T49" fmla="*/ 0 h 594"/>
                <a:gd name="T50" fmla="*/ 638653 w 1056"/>
                <a:gd name="T51" fmla="*/ 5361 h 594"/>
                <a:gd name="T52" fmla="*/ 633286 w 1056"/>
                <a:gd name="T53" fmla="*/ 664783 h 594"/>
                <a:gd name="T54" fmla="*/ 622552 w 1056"/>
                <a:gd name="T55" fmla="*/ 680866 h 594"/>
                <a:gd name="T56" fmla="*/ 466914 w 1056"/>
                <a:gd name="T57" fmla="*/ 686227 h 594"/>
                <a:gd name="T58" fmla="*/ 429347 w 1056"/>
                <a:gd name="T59" fmla="*/ 675505 h 594"/>
                <a:gd name="T60" fmla="*/ 364945 w 1056"/>
                <a:gd name="T61" fmla="*/ 621894 h 594"/>
                <a:gd name="T62" fmla="*/ 273708 w 1056"/>
                <a:gd name="T63" fmla="*/ 573643 h 594"/>
                <a:gd name="T64" fmla="*/ 187839 w 1056"/>
                <a:gd name="T65" fmla="*/ 573643 h 594"/>
                <a:gd name="T66" fmla="*/ 69769 w 1056"/>
                <a:gd name="T67" fmla="*/ 637977 h 594"/>
                <a:gd name="T68" fmla="*/ 5367 w 1056"/>
                <a:gd name="T69" fmla="*/ 750561 h 594"/>
                <a:gd name="T70" fmla="*/ 5367 w 1056"/>
                <a:gd name="T71" fmla="*/ 841701 h 594"/>
                <a:gd name="T72" fmla="*/ 69769 w 1056"/>
                <a:gd name="T73" fmla="*/ 959646 h 594"/>
                <a:gd name="T74" fmla="*/ 187839 w 1056"/>
                <a:gd name="T75" fmla="*/ 1018619 h 594"/>
                <a:gd name="T76" fmla="*/ 273708 w 1056"/>
                <a:gd name="T77" fmla="*/ 1018619 h 594"/>
                <a:gd name="T78" fmla="*/ 364945 w 1056"/>
                <a:gd name="T79" fmla="*/ 975730 h 594"/>
                <a:gd name="T80" fmla="*/ 429347 w 1056"/>
                <a:gd name="T81" fmla="*/ 922118 h 594"/>
                <a:gd name="T82" fmla="*/ 611819 w 1056"/>
                <a:gd name="T83" fmla="*/ 906035 h 594"/>
                <a:gd name="T84" fmla="*/ 622552 w 1056"/>
                <a:gd name="T85" fmla="*/ 916757 h 594"/>
                <a:gd name="T86" fmla="*/ 633286 w 1056"/>
                <a:gd name="T87" fmla="*/ 1570817 h 594"/>
                <a:gd name="T88" fmla="*/ 638653 w 1056"/>
                <a:gd name="T89" fmla="*/ 1586901 h 594"/>
                <a:gd name="T90" fmla="*/ 2205768 w 1056"/>
                <a:gd name="T91" fmla="*/ 1592262 h 594"/>
                <a:gd name="T92" fmla="*/ 2221868 w 1056"/>
                <a:gd name="T93" fmla="*/ 1586901 h 594"/>
                <a:gd name="T94" fmla="*/ 2227235 w 1056"/>
                <a:gd name="T95" fmla="*/ 922118 h 594"/>
                <a:gd name="T96" fmla="*/ 2232602 w 1056"/>
                <a:gd name="T97" fmla="*/ 906035 h 594"/>
                <a:gd name="T98" fmla="*/ 2366773 w 1056"/>
                <a:gd name="T99" fmla="*/ 900673 h 594"/>
                <a:gd name="T100" fmla="*/ 2404340 w 1056"/>
                <a:gd name="T101" fmla="*/ 911396 h 594"/>
                <a:gd name="T102" fmla="*/ 2468742 w 1056"/>
                <a:gd name="T103" fmla="*/ 965007 h 594"/>
                <a:gd name="T104" fmla="*/ 2565345 w 1056"/>
                <a:gd name="T105" fmla="*/ 1013258 h 594"/>
                <a:gd name="T106" fmla="*/ 2645848 w 1056"/>
                <a:gd name="T107" fmla="*/ 1013258 h 594"/>
                <a:gd name="T108" fmla="*/ 2763918 w 1056"/>
                <a:gd name="T109" fmla="*/ 948924 h 594"/>
                <a:gd name="T110" fmla="*/ 2828320 w 1056"/>
                <a:gd name="T111" fmla="*/ 836340 h 594"/>
                <a:gd name="T112" fmla="*/ 2828320 w 1056"/>
                <a:gd name="T113" fmla="*/ 745200 h 594"/>
                <a:gd name="T114" fmla="*/ 2763918 w 1056"/>
                <a:gd name="T115" fmla="*/ 627255 h 594"/>
                <a:gd name="T116" fmla="*/ 2645848 w 1056"/>
                <a:gd name="T117" fmla="*/ 568282 h 5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56"/>
                <a:gd name="T178" fmla="*/ 0 h 594"/>
                <a:gd name="T179" fmla="*/ 1056 w 1056"/>
                <a:gd name="T180" fmla="*/ 594 h 59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56" h="594">
                  <a:moveTo>
                    <a:pt x="968" y="210"/>
                  </a:moveTo>
                  <a:lnTo>
                    <a:pt x="968" y="210"/>
                  </a:lnTo>
                  <a:lnTo>
                    <a:pt x="956" y="212"/>
                  </a:lnTo>
                  <a:lnTo>
                    <a:pt x="942" y="216"/>
                  </a:lnTo>
                  <a:lnTo>
                    <a:pt x="930" y="222"/>
                  </a:lnTo>
                  <a:lnTo>
                    <a:pt x="920" y="228"/>
                  </a:lnTo>
                  <a:lnTo>
                    <a:pt x="902" y="242"/>
                  </a:lnTo>
                  <a:lnTo>
                    <a:pt x="896" y="248"/>
                  </a:lnTo>
                  <a:lnTo>
                    <a:pt x="890" y="252"/>
                  </a:lnTo>
                  <a:lnTo>
                    <a:pt x="882" y="254"/>
                  </a:lnTo>
                  <a:lnTo>
                    <a:pt x="838" y="254"/>
                  </a:lnTo>
                  <a:lnTo>
                    <a:pt x="834" y="252"/>
                  </a:lnTo>
                  <a:lnTo>
                    <a:pt x="832" y="250"/>
                  </a:lnTo>
                  <a:lnTo>
                    <a:pt x="830" y="248"/>
                  </a:lnTo>
                  <a:lnTo>
                    <a:pt x="830" y="246"/>
                  </a:lnTo>
                  <a:lnTo>
                    <a:pt x="830" y="8"/>
                  </a:lnTo>
                  <a:lnTo>
                    <a:pt x="828" y="4"/>
                  </a:lnTo>
                  <a:lnTo>
                    <a:pt x="828" y="2"/>
                  </a:lnTo>
                  <a:lnTo>
                    <a:pt x="824" y="0"/>
                  </a:lnTo>
                  <a:lnTo>
                    <a:pt x="822" y="0"/>
                  </a:lnTo>
                  <a:lnTo>
                    <a:pt x="594" y="0"/>
                  </a:lnTo>
                  <a:lnTo>
                    <a:pt x="590" y="0"/>
                  </a:lnTo>
                  <a:lnTo>
                    <a:pt x="588" y="2"/>
                  </a:lnTo>
                  <a:lnTo>
                    <a:pt x="586" y="4"/>
                  </a:lnTo>
                  <a:lnTo>
                    <a:pt x="586" y="8"/>
                  </a:lnTo>
                  <a:lnTo>
                    <a:pt x="586" y="54"/>
                  </a:lnTo>
                  <a:lnTo>
                    <a:pt x="586" y="62"/>
                  </a:lnTo>
                  <a:lnTo>
                    <a:pt x="590" y="68"/>
                  </a:lnTo>
                  <a:lnTo>
                    <a:pt x="596" y="74"/>
                  </a:lnTo>
                  <a:lnTo>
                    <a:pt x="610" y="90"/>
                  </a:lnTo>
                  <a:lnTo>
                    <a:pt x="616" y="100"/>
                  </a:lnTo>
                  <a:lnTo>
                    <a:pt x="622" y="112"/>
                  </a:lnTo>
                  <a:lnTo>
                    <a:pt x="628" y="124"/>
                  </a:lnTo>
                  <a:lnTo>
                    <a:pt x="628" y="136"/>
                  </a:lnTo>
                  <a:lnTo>
                    <a:pt x="626" y="152"/>
                  </a:lnTo>
                  <a:lnTo>
                    <a:pt x="622" y="168"/>
                  </a:lnTo>
                  <a:lnTo>
                    <a:pt x="614" y="184"/>
                  </a:lnTo>
                  <a:lnTo>
                    <a:pt x="604" y="196"/>
                  </a:lnTo>
                  <a:lnTo>
                    <a:pt x="592" y="206"/>
                  </a:lnTo>
                  <a:lnTo>
                    <a:pt x="576" y="214"/>
                  </a:lnTo>
                  <a:lnTo>
                    <a:pt x="562" y="218"/>
                  </a:lnTo>
                  <a:lnTo>
                    <a:pt x="544" y="220"/>
                  </a:lnTo>
                  <a:lnTo>
                    <a:pt x="528" y="218"/>
                  </a:lnTo>
                  <a:lnTo>
                    <a:pt x="512" y="214"/>
                  </a:lnTo>
                  <a:lnTo>
                    <a:pt x="496" y="206"/>
                  </a:lnTo>
                  <a:lnTo>
                    <a:pt x="484" y="196"/>
                  </a:lnTo>
                  <a:lnTo>
                    <a:pt x="474" y="184"/>
                  </a:lnTo>
                  <a:lnTo>
                    <a:pt x="466" y="168"/>
                  </a:lnTo>
                  <a:lnTo>
                    <a:pt x="462" y="152"/>
                  </a:lnTo>
                  <a:lnTo>
                    <a:pt x="460" y="136"/>
                  </a:lnTo>
                  <a:lnTo>
                    <a:pt x="462" y="124"/>
                  </a:lnTo>
                  <a:lnTo>
                    <a:pt x="466" y="112"/>
                  </a:lnTo>
                  <a:lnTo>
                    <a:pt x="472" y="100"/>
                  </a:lnTo>
                  <a:lnTo>
                    <a:pt x="478" y="90"/>
                  </a:lnTo>
                  <a:lnTo>
                    <a:pt x="492" y="74"/>
                  </a:lnTo>
                  <a:lnTo>
                    <a:pt x="498" y="68"/>
                  </a:lnTo>
                  <a:lnTo>
                    <a:pt x="502" y="62"/>
                  </a:lnTo>
                  <a:lnTo>
                    <a:pt x="502" y="54"/>
                  </a:lnTo>
                  <a:lnTo>
                    <a:pt x="502" y="8"/>
                  </a:lnTo>
                  <a:lnTo>
                    <a:pt x="502" y="4"/>
                  </a:lnTo>
                  <a:lnTo>
                    <a:pt x="500" y="2"/>
                  </a:lnTo>
                  <a:lnTo>
                    <a:pt x="498" y="0"/>
                  </a:lnTo>
                  <a:lnTo>
                    <a:pt x="494" y="0"/>
                  </a:lnTo>
                  <a:lnTo>
                    <a:pt x="244" y="0"/>
                  </a:lnTo>
                  <a:lnTo>
                    <a:pt x="240" y="0"/>
                  </a:lnTo>
                  <a:lnTo>
                    <a:pt x="238" y="2"/>
                  </a:lnTo>
                  <a:lnTo>
                    <a:pt x="236" y="4"/>
                  </a:lnTo>
                  <a:lnTo>
                    <a:pt x="236" y="8"/>
                  </a:lnTo>
                  <a:lnTo>
                    <a:pt x="236" y="248"/>
                  </a:lnTo>
                  <a:lnTo>
                    <a:pt x="234" y="252"/>
                  </a:lnTo>
                  <a:lnTo>
                    <a:pt x="232" y="254"/>
                  </a:lnTo>
                  <a:lnTo>
                    <a:pt x="230" y="256"/>
                  </a:lnTo>
                  <a:lnTo>
                    <a:pt x="228" y="256"/>
                  </a:lnTo>
                  <a:lnTo>
                    <a:pt x="174" y="256"/>
                  </a:lnTo>
                  <a:lnTo>
                    <a:pt x="166" y="256"/>
                  </a:lnTo>
                  <a:lnTo>
                    <a:pt x="160" y="252"/>
                  </a:lnTo>
                  <a:lnTo>
                    <a:pt x="154" y="246"/>
                  </a:lnTo>
                  <a:lnTo>
                    <a:pt x="136" y="232"/>
                  </a:lnTo>
                  <a:lnTo>
                    <a:pt x="126" y="226"/>
                  </a:lnTo>
                  <a:lnTo>
                    <a:pt x="114" y="220"/>
                  </a:lnTo>
                  <a:lnTo>
                    <a:pt x="102" y="214"/>
                  </a:lnTo>
                  <a:lnTo>
                    <a:pt x="88" y="214"/>
                  </a:lnTo>
                  <a:lnTo>
                    <a:pt x="70" y="214"/>
                  </a:lnTo>
                  <a:lnTo>
                    <a:pt x="54" y="220"/>
                  </a:lnTo>
                  <a:lnTo>
                    <a:pt x="40" y="228"/>
                  </a:lnTo>
                  <a:lnTo>
                    <a:pt x="26" y="238"/>
                  </a:lnTo>
                  <a:lnTo>
                    <a:pt x="16" y="250"/>
                  </a:lnTo>
                  <a:lnTo>
                    <a:pt x="6" y="264"/>
                  </a:lnTo>
                  <a:lnTo>
                    <a:pt x="2" y="280"/>
                  </a:lnTo>
                  <a:lnTo>
                    <a:pt x="0" y="298"/>
                  </a:lnTo>
                  <a:lnTo>
                    <a:pt x="2" y="314"/>
                  </a:lnTo>
                  <a:lnTo>
                    <a:pt x="6" y="330"/>
                  </a:lnTo>
                  <a:lnTo>
                    <a:pt x="16" y="346"/>
                  </a:lnTo>
                  <a:lnTo>
                    <a:pt x="26" y="358"/>
                  </a:lnTo>
                  <a:lnTo>
                    <a:pt x="40" y="368"/>
                  </a:lnTo>
                  <a:lnTo>
                    <a:pt x="54" y="376"/>
                  </a:lnTo>
                  <a:lnTo>
                    <a:pt x="70" y="380"/>
                  </a:lnTo>
                  <a:lnTo>
                    <a:pt x="88" y="382"/>
                  </a:lnTo>
                  <a:lnTo>
                    <a:pt x="102" y="380"/>
                  </a:lnTo>
                  <a:lnTo>
                    <a:pt x="114" y="376"/>
                  </a:lnTo>
                  <a:lnTo>
                    <a:pt x="126" y="370"/>
                  </a:lnTo>
                  <a:lnTo>
                    <a:pt x="136" y="364"/>
                  </a:lnTo>
                  <a:lnTo>
                    <a:pt x="154" y="350"/>
                  </a:lnTo>
                  <a:lnTo>
                    <a:pt x="160" y="344"/>
                  </a:lnTo>
                  <a:lnTo>
                    <a:pt x="166" y="340"/>
                  </a:lnTo>
                  <a:lnTo>
                    <a:pt x="174" y="338"/>
                  </a:lnTo>
                  <a:lnTo>
                    <a:pt x="228" y="338"/>
                  </a:lnTo>
                  <a:lnTo>
                    <a:pt x="230" y="340"/>
                  </a:lnTo>
                  <a:lnTo>
                    <a:pt x="232" y="342"/>
                  </a:lnTo>
                  <a:lnTo>
                    <a:pt x="234" y="344"/>
                  </a:lnTo>
                  <a:lnTo>
                    <a:pt x="236" y="346"/>
                  </a:lnTo>
                  <a:lnTo>
                    <a:pt x="236" y="586"/>
                  </a:lnTo>
                  <a:lnTo>
                    <a:pt x="236" y="590"/>
                  </a:lnTo>
                  <a:lnTo>
                    <a:pt x="238" y="592"/>
                  </a:lnTo>
                  <a:lnTo>
                    <a:pt x="240" y="594"/>
                  </a:lnTo>
                  <a:lnTo>
                    <a:pt x="244" y="594"/>
                  </a:lnTo>
                  <a:lnTo>
                    <a:pt x="822" y="594"/>
                  </a:lnTo>
                  <a:lnTo>
                    <a:pt x="824" y="594"/>
                  </a:lnTo>
                  <a:lnTo>
                    <a:pt x="828" y="592"/>
                  </a:lnTo>
                  <a:lnTo>
                    <a:pt x="828" y="590"/>
                  </a:lnTo>
                  <a:lnTo>
                    <a:pt x="830" y="586"/>
                  </a:lnTo>
                  <a:lnTo>
                    <a:pt x="830" y="344"/>
                  </a:lnTo>
                  <a:lnTo>
                    <a:pt x="830" y="340"/>
                  </a:lnTo>
                  <a:lnTo>
                    <a:pt x="832" y="338"/>
                  </a:lnTo>
                  <a:lnTo>
                    <a:pt x="834" y="336"/>
                  </a:lnTo>
                  <a:lnTo>
                    <a:pt x="838" y="336"/>
                  </a:lnTo>
                  <a:lnTo>
                    <a:pt x="882" y="336"/>
                  </a:lnTo>
                  <a:lnTo>
                    <a:pt x="890" y="338"/>
                  </a:lnTo>
                  <a:lnTo>
                    <a:pt x="896" y="340"/>
                  </a:lnTo>
                  <a:lnTo>
                    <a:pt x="902" y="346"/>
                  </a:lnTo>
                  <a:lnTo>
                    <a:pt x="920" y="360"/>
                  </a:lnTo>
                  <a:lnTo>
                    <a:pt x="930" y="366"/>
                  </a:lnTo>
                  <a:lnTo>
                    <a:pt x="942" y="372"/>
                  </a:lnTo>
                  <a:lnTo>
                    <a:pt x="956" y="378"/>
                  </a:lnTo>
                  <a:lnTo>
                    <a:pt x="968" y="378"/>
                  </a:lnTo>
                  <a:lnTo>
                    <a:pt x="986" y="378"/>
                  </a:lnTo>
                  <a:lnTo>
                    <a:pt x="1002" y="372"/>
                  </a:lnTo>
                  <a:lnTo>
                    <a:pt x="1018" y="364"/>
                  </a:lnTo>
                  <a:lnTo>
                    <a:pt x="1030" y="354"/>
                  </a:lnTo>
                  <a:lnTo>
                    <a:pt x="1042" y="342"/>
                  </a:lnTo>
                  <a:lnTo>
                    <a:pt x="1050" y="328"/>
                  </a:lnTo>
                  <a:lnTo>
                    <a:pt x="1054" y="312"/>
                  </a:lnTo>
                  <a:lnTo>
                    <a:pt x="1056" y="294"/>
                  </a:lnTo>
                  <a:lnTo>
                    <a:pt x="1054" y="278"/>
                  </a:lnTo>
                  <a:lnTo>
                    <a:pt x="1050" y="262"/>
                  </a:lnTo>
                  <a:lnTo>
                    <a:pt x="1042" y="246"/>
                  </a:lnTo>
                  <a:lnTo>
                    <a:pt x="1030" y="234"/>
                  </a:lnTo>
                  <a:lnTo>
                    <a:pt x="1018" y="224"/>
                  </a:lnTo>
                  <a:lnTo>
                    <a:pt x="1002" y="216"/>
                  </a:lnTo>
                  <a:lnTo>
                    <a:pt x="986" y="212"/>
                  </a:lnTo>
                  <a:lnTo>
                    <a:pt x="968" y="210"/>
                  </a:lnTo>
                  <a:close/>
                </a:path>
              </a:pathLst>
            </a:custGeom>
            <a:gradFill rotWithShape="1">
              <a:gsLst>
                <a:gs pos="0">
                  <a:srgbClr val="78F8FF"/>
                </a:gs>
                <a:gs pos="56000">
                  <a:srgbClr val="1F88C8"/>
                </a:gs>
                <a:gs pos="100000">
                  <a:srgbClr val="1F88C8"/>
                </a:gs>
              </a:gsLst>
              <a:lin ang="2700000" scaled="1"/>
            </a:gradFill>
            <a:ln w="9525">
              <a:noFill/>
              <a:miter lim="800000"/>
              <a:headEnd/>
              <a:tailEnd/>
            </a:ln>
            <a:effectLst>
              <a:outerShdw dist="38100" dir="2700000" algn="tl" rotWithShape="0">
                <a:srgbClr val="000000">
                  <a:alpha val="39998"/>
                </a:srgbClr>
              </a:outerShdw>
            </a:effectLst>
          </p:spPr>
          <p:txBody>
            <a:bodyPr anchor="ctr"/>
            <a:lstStyle/>
            <a:p>
              <a:pPr algn="l" defTabSz="362925">
                <a:defRPr/>
              </a:pPr>
              <a:endParaRPr lang="zh-CN" altLang="en-US" sz="1400">
                <a:latin typeface="Calibri" pitchFamily="34" charset="0"/>
                <a:ea typeface="MS PGothic" pitchFamily="34" charset="-128"/>
              </a:endParaRPr>
            </a:p>
          </p:txBody>
        </p:sp>
        <p:sp>
          <p:nvSpPr>
            <p:cNvPr id="12" name="Freeform 23"/>
            <p:cNvSpPr>
              <a:spLocks/>
            </p:cNvSpPr>
            <p:nvPr/>
          </p:nvSpPr>
          <p:spPr bwMode="auto">
            <a:xfrm rot="-5400000">
              <a:off x="2409" y="1121"/>
              <a:ext cx="1372" cy="1004"/>
            </a:xfrm>
            <a:custGeom>
              <a:avLst/>
              <a:gdLst>
                <a:gd name="T0" fmla="*/ 1909817 w 812"/>
                <a:gd name="T1" fmla="*/ 563482 h 594"/>
                <a:gd name="T2" fmla="*/ 1813253 w 812"/>
                <a:gd name="T3" fmla="*/ 606414 h 594"/>
                <a:gd name="T4" fmla="*/ 1748878 w 812"/>
                <a:gd name="T5" fmla="*/ 660079 h 594"/>
                <a:gd name="T6" fmla="*/ 1614761 w 812"/>
                <a:gd name="T7" fmla="*/ 670812 h 594"/>
                <a:gd name="T8" fmla="*/ 1598667 w 812"/>
                <a:gd name="T9" fmla="*/ 665446 h 594"/>
                <a:gd name="T10" fmla="*/ 1593303 w 812"/>
                <a:gd name="T11" fmla="*/ 21466 h 594"/>
                <a:gd name="T12" fmla="*/ 1587938 w 812"/>
                <a:gd name="T13" fmla="*/ 5366 h 594"/>
                <a:gd name="T14" fmla="*/ 928085 w 812"/>
                <a:gd name="T15" fmla="*/ 0 h 594"/>
                <a:gd name="T16" fmla="*/ 911991 w 812"/>
                <a:gd name="T17" fmla="*/ 5366 h 594"/>
                <a:gd name="T18" fmla="*/ 906627 w 812"/>
                <a:gd name="T19" fmla="*/ 123429 h 594"/>
                <a:gd name="T20" fmla="*/ 922721 w 812"/>
                <a:gd name="T21" fmla="*/ 155628 h 594"/>
                <a:gd name="T22" fmla="*/ 976367 w 812"/>
                <a:gd name="T23" fmla="*/ 214660 h 594"/>
                <a:gd name="T24" fmla="*/ 1019284 w 812"/>
                <a:gd name="T25" fmla="*/ 305890 h 594"/>
                <a:gd name="T26" fmla="*/ 1019284 w 812"/>
                <a:gd name="T27" fmla="*/ 386388 h 594"/>
                <a:gd name="T28" fmla="*/ 960273 w 812"/>
                <a:gd name="T29" fmla="*/ 499084 h 594"/>
                <a:gd name="T30" fmla="*/ 842251 w 812"/>
                <a:gd name="T31" fmla="*/ 563482 h 594"/>
                <a:gd name="T32" fmla="*/ 751052 w 812"/>
                <a:gd name="T33" fmla="*/ 563482 h 594"/>
                <a:gd name="T34" fmla="*/ 638394 w 812"/>
                <a:gd name="T35" fmla="*/ 499084 h 594"/>
                <a:gd name="T36" fmla="*/ 574018 w 812"/>
                <a:gd name="T37" fmla="*/ 386388 h 594"/>
                <a:gd name="T38" fmla="*/ 574018 w 812"/>
                <a:gd name="T39" fmla="*/ 305890 h 594"/>
                <a:gd name="T40" fmla="*/ 622300 w 812"/>
                <a:gd name="T41" fmla="*/ 214660 h 594"/>
                <a:gd name="T42" fmla="*/ 670582 w 812"/>
                <a:gd name="T43" fmla="*/ 155628 h 594"/>
                <a:gd name="T44" fmla="*/ 686676 w 812"/>
                <a:gd name="T45" fmla="*/ 21466 h 594"/>
                <a:gd name="T46" fmla="*/ 681311 w 812"/>
                <a:gd name="T47" fmla="*/ 5366 h 594"/>
                <a:gd name="T48" fmla="*/ 21459 w 812"/>
                <a:gd name="T49" fmla="*/ 0 h 594"/>
                <a:gd name="T50" fmla="*/ 5365 w 812"/>
                <a:gd name="T51" fmla="*/ 5366 h 594"/>
                <a:gd name="T52" fmla="*/ 0 w 812"/>
                <a:gd name="T53" fmla="*/ 1572384 h 594"/>
                <a:gd name="T54" fmla="*/ 0 w 812"/>
                <a:gd name="T55" fmla="*/ 1593850 h 594"/>
                <a:gd name="T56" fmla="*/ 5365 w 812"/>
                <a:gd name="T57" fmla="*/ 1567018 h 594"/>
                <a:gd name="T58" fmla="*/ 21459 w 812"/>
                <a:gd name="T59" fmla="*/ 1550918 h 594"/>
                <a:gd name="T60" fmla="*/ 675947 w 812"/>
                <a:gd name="T61" fmla="*/ 1550918 h 594"/>
                <a:gd name="T62" fmla="*/ 686676 w 812"/>
                <a:gd name="T63" fmla="*/ 1529452 h 594"/>
                <a:gd name="T64" fmla="*/ 686676 w 812"/>
                <a:gd name="T65" fmla="*/ 1411389 h 594"/>
                <a:gd name="T66" fmla="*/ 659853 w 812"/>
                <a:gd name="T67" fmla="*/ 1373824 h 594"/>
                <a:gd name="T68" fmla="*/ 590112 w 812"/>
                <a:gd name="T69" fmla="*/ 1271860 h 594"/>
                <a:gd name="T70" fmla="*/ 574018 w 812"/>
                <a:gd name="T71" fmla="*/ 1207462 h 594"/>
                <a:gd name="T72" fmla="*/ 611571 w 812"/>
                <a:gd name="T73" fmla="*/ 1084033 h 594"/>
                <a:gd name="T74" fmla="*/ 708134 w 812"/>
                <a:gd name="T75" fmla="*/ 998169 h 594"/>
                <a:gd name="T76" fmla="*/ 799334 w 812"/>
                <a:gd name="T77" fmla="*/ 982069 h 594"/>
                <a:gd name="T78" fmla="*/ 928085 w 812"/>
                <a:gd name="T79" fmla="*/ 1019635 h 594"/>
                <a:gd name="T80" fmla="*/ 1008555 w 812"/>
                <a:gd name="T81" fmla="*/ 1121598 h 594"/>
                <a:gd name="T82" fmla="*/ 1024649 w 812"/>
                <a:gd name="T83" fmla="*/ 1207462 h 594"/>
                <a:gd name="T84" fmla="*/ 992461 w 812"/>
                <a:gd name="T85" fmla="*/ 1304059 h 594"/>
                <a:gd name="T86" fmla="*/ 922721 w 812"/>
                <a:gd name="T87" fmla="*/ 1389923 h 594"/>
                <a:gd name="T88" fmla="*/ 906627 w 812"/>
                <a:gd name="T89" fmla="*/ 1427489 h 594"/>
                <a:gd name="T90" fmla="*/ 911991 w 812"/>
                <a:gd name="T91" fmla="*/ 1540185 h 594"/>
                <a:gd name="T92" fmla="*/ 928085 w 812"/>
                <a:gd name="T93" fmla="*/ 1550918 h 594"/>
                <a:gd name="T94" fmla="*/ 1582573 w 812"/>
                <a:gd name="T95" fmla="*/ 1550918 h 594"/>
                <a:gd name="T96" fmla="*/ 1593303 w 812"/>
                <a:gd name="T97" fmla="*/ 1529452 h 594"/>
                <a:gd name="T98" fmla="*/ 1598667 w 812"/>
                <a:gd name="T99" fmla="*/ 906938 h 594"/>
                <a:gd name="T100" fmla="*/ 1614761 w 812"/>
                <a:gd name="T101" fmla="*/ 896205 h 594"/>
                <a:gd name="T102" fmla="*/ 1732784 w 812"/>
                <a:gd name="T103" fmla="*/ 896205 h 594"/>
                <a:gd name="T104" fmla="*/ 1770336 w 812"/>
                <a:gd name="T105" fmla="*/ 923038 h 594"/>
                <a:gd name="T106" fmla="*/ 1872265 w 812"/>
                <a:gd name="T107" fmla="*/ 992802 h 594"/>
                <a:gd name="T108" fmla="*/ 1942005 w 812"/>
                <a:gd name="T109" fmla="*/ 1008902 h 594"/>
                <a:gd name="T110" fmla="*/ 2076122 w 812"/>
                <a:gd name="T111" fmla="*/ 971336 h 594"/>
                <a:gd name="T112" fmla="*/ 2161956 w 812"/>
                <a:gd name="T113" fmla="*/ 869373 h 594"/>
                <a:gd name="T114" fmla="*/ 2178050 w 812"/>
                <a:gd name="T115" fmla="*/ 783509 h 594"/>
                <a:gd name="T116" fmla="*/ 2140497 w 812"/>
                <a:gd name="T117" fmla="*/ 654713 h 594"/>
                <a:gd name="T118" fmla="*/ 2033204 w 812"/>
                <a:gd name="T119" fmla="*/ 574215 h 594"/>
                <a:gd name="T120" fmla="*/ 1942005 w 812"/>
                <a:gd name="T121" fmla="*/ 558116 h 5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12"/>
                <a:gd name="T184" fmla="*/ 0 h 594"/>
                <a:gd name="T185" fmla="*/ 812 w 812"/>
                <a:gd name="T186" fmla="*/ 594 h 59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12" h="594">
                  <a:moveTo>
                    <a:pt x="724" y="208"/>
                  </a:moveTo>
                  <a:lnTo>
                    <a:pt x="724" y="208"/>
                  </a:lnTo>
                  <a:lnTo>
                    <a:pt x="712" y="210"/>
                  </a:lnTo>
                  <a:lnTo>
                    <a:pt x="698" y="214"/>
                  </a:lnTo>
                  <a:lnTo>
                    <a:pt x="686" y="220"/>
                  </a:lnTo>
                  <a:lnTo>
                    <a:pt x="676" y="226"/>
                  </a:lnTo>
                  <a:lnTo>
                    <a:pt x="660" y="240"/>
                  </a:lnTo>
                  <a:lnTo>
                    <a:pt x="652" y="246"/>
                  </a:lnTo>
                  <a:lnTo>
                    <a:pt x="646" y="250"/>
                  </a:lnTo>
                  <a:lnTo>
                    <a:pt x="638" y="250"/>
                  </a:lnTo>
                  <a:lnTo>
                    <a:pt x="602" y="250"/>
                  </a:lnTo>
                  <a:lnTo>
                    <a:pt x="600" y="250"/>
                  </a:lnTo>
                  <a:lnTo>
                    <a:pt x="596" y="248"/>
                  </a:lnTo>
                  <a:lnTo>
                    <a:pt x="596" y="246"/>
                  </a:lnTo>
                  <a:lnTo>
                    <a:pt x="594" y="242"/>
                  </a:lnTo>
                  <a:lnTo>
                    <a:pt x="594" y="8"/>
                  </a:lnTo>
                  <a:lnTo>
                    <a:pt x="594" y="4"/>
                  </a:lnTo>
                  <a:lnTo>
                    <a:pt x="592" y="2"/>
                  </a:lnTo>
                  <a:lnTo>
                    <a:pt x="590" y="0"/>
                  </a:lnTo>
                  <a:lnTo>
                    <a:pt x="586" y="0"/>
                  </a:lnTo>
                  <a:lnTo>
                    <a:pt x="346" y="0"/>
                  </a:lnTo>
                  <a:lnTo>
                    <a:pt x="344" y="0"/>
                  </a:lnTo>
                  <a:lnTo>
                    <a:pt x="340" y="2"/>
                  </a:lnTo>
                  <a:lnTo>
                    <a:pt x="340" y="4"/>
                  </a:lnTo>
                  <a:lnTo>
                    <a:pt x="338" y="8"/>
                  </a:lnTo>
                  <a:lnTo>
                    <a:pt x="338" y="46"/>
                  </a:lnTo>
                  <a:lnTo>
                    <a:pt x="340" y="52"/>
                  </a:lnTo>
                  <a:lnTo>
                    <a:pt x="344" y="58"/>
                  </a:lnTo>
                  <a:lnTo>
                    <a:pt x="350" y="64"/>
                  </a:lnTo>
                  <a:lnTo>
                    <a:pt x="364" y="80"/>
                  </a:lnTo>
                  <a:lnTo>
                    <a:pt x="370" y="92"/>
                  </a:lnTo>
                  <a:lnTo>
                    <a:pt x="376" y="102"/>
                  </a:lnTo>
                  <a:lnTo>
                    <a:pt x="380" y="114"/>
                  </a:lnTo>
                  <a:lnTo>
                    <a:pt x="382" y="126"/>
                  </a:lnTo>
                  <a:lnTo>
                    <a:pt x="380" y="144"/>
                  </a:lnTo>
                  <a:lnTo>
                    <a:pt x="376" y="160"/>
                  </a:lnTo>
                  <a:lnTo>
                    <a:pt x="368" y="174"/>
                  </a:lnTo>
                  <a:lnTo>
                    <a:pt x="358" y="186"/>
                  </a:lnTo>
                  <a:lnTo>
                    <a:pt x="344" y="196"/>
                  </a:lnTo>
                  <a:lnTo>
                    <a:pt x="330" y="204"/>
                  </a:lnTo>
                  <a:lnTo>
                    <a:pt x="314" y="210"/>
                  </a:lnTo>
                  <a:lnTo>
                    <a:pt x="298" y="212"/>
                  </a:lnTo>
                  <a:lnTo>
                    <a:pt x="280" y="210"/>
                  </a:lnTo>
                  <a:lnTo>
                    <a:pt x="264" y="204"/>
                  </a:lnTo>
                  <a:lnTo>
                    <a:pt x="250" y="196"/>
                  </a:lnTo>
                  <a:lnTo>
                    <a:pt x="238" y="186"/>
                  </a:lnTo>
                  <a:lnTo>
                    <a:pt x="228" y="174"/>
                  </a:lnTo>
                  <a:lnTo>
                    <a:pt x="220" y="160"/>
                  </a:lnTo>
                  <a:lnTo>
                    <a:pt x="214" y="144"/>
                  </a:lnTo>
                  <a:lnTo>
                    <a:pt x="212" y="126"/>
                  </a:lnTo>
                  <a:lnTo>
                    <a:pt x="214" y="114"/>
                  </a:lnTo>
                  <a:lnTo>
                    <a:pt x="218" y="102"/>
                  </a:lnTo>
                  <a:lnTo>
                    <a:pt x="224" y="92"/>
                  </a:lnTo>
                  <a:lnTo>
                    <a:pt x="232" y="80"/>
                  </a:lnTo>
                  <a:lnTo>
                    <a:pt x="244" y="64"/>
                  </a:lnTo>
                  <a:lnTo>
                    <a:pt x="250" y="58"/>
                  </a:lnTo>
                  <a:lnTo>
                    <a:pt x="254" y="52"/>
                  </a:lnTo>
                  <a:lnTo>
                    <a:pt x="256" y="46"/>
                  </a:lnTo>
                  <a:lnTo>
                    <a:pt x="256" y="8"/>
                  </a:lnTo>
                  <a:lnTo>
                    <a:pt x="256" y="4"/>
                  </a:lnTo>
                  <a:lnTo>
                    <a:pt x="254" y="2"/>
                  </a:lnTo>
                  <a:lnTo>
                    <a:pt x="252" y="0"/>
                  </a:lnTo>
                  <a:lnTo>
                    <a:pt x="248" y="0"/>
                  </a:lnTo>
                  <a:lnTo>
                    <a:pt x="8" y="0"/>
                  </a:lnTo>
                  <a:lnTo>
                    <a:pt x="6" y="0"/>
                  </a:lnTo>
                  <a:lnTo>
                    <a:pt x="2" y="2"/>
                  </a:lnTo>
                  <a:lnTo>
                    <a:pt x="0" y="4"/>
                  </a:lnTo>
                  <a:lnTo>
                    <a:pt x="0" y="8"/>
                  </a:lnTo>
                  <a:lnTo>
                    <a:pt x="0" y="586"/>
                  </a:lnTo>
                  <a:lnTo>
                    <a:pt x="0" y="594"/>
                  </a:lnTo>
                  <a:lnTo>
                    <a:pt x="0" y="586"/>
                  </a:lnTo>
                  <a:lnTo>
                    <a:pt x="2" y="584"/>
                  </a:lnTo>
                  <a:lnTo>
                    <a:pt x="4" y="580"/>
                  </a:lnTo>
                  <a:lnTo>
                    <a:pt x="6" y="580"/>
                  </a:lnTo>
                  <a:lnTo>
                    <a:pt x="8" y="578"/>
                  </a:lnTo>
                  <a:lnTo>
                    <a:pt x="248" y="578"/>
                  </a:lnTo>
                  <a:lnTo>
                    <a:pt x="252" y="578"/>
                  </a:lnTo>
                  <a:lnTo>
                    <a:pt x="254" y="576"/>
                  </a:lnTo>
                  <a:lnTo>
                    <a:pt x="256" y="574"/>
                  </a:lnTo>
                  <a:lnTo>
                    <a:pt x="256" y="570"/>
                  </a:lnTo>
                  <a:lnTo>
                    <a:pt x="256" y="532"/>
                  </a:lnTo>
                  <a:lnTo>
                    <a:pt x="256" y="526"/>
                  </a:lnTo>
                  <a:lnTo>
                    <a:pt x="250" y="518"/>
                  </a:lnTo>
                  <a:lnTo>
                    <a:pt x="246" y="512"/>
                  </a:lnTo>
                  <a:lnTo>
                    <a:pt x="232" y="496"/>
                  </a:lnTo>
                  <a:lnTo>
                    <a:pt x="226" y="486"/>
                  </a:lnTo>
                  <a:lnTo>
                    <a:pt x="220" y="474"/>
                  </a:lnTo>
                  <a:lnTo>
                    <a:pt x="214" y="462"/>
                  </a:lnTo>
                  <a:lnTo>
                    <a:pt x="214" y="450"/>
                  </a:lnTo>
                  <a:lnTo>
                    <a:pt x="214" y="434"/>
                  </a:lnTo>
                  <a:lnTo>
                    <a:pt x="220" y="418"/>
                  </a:lnTo>
                  <a:lnTo>
                    <a:pt x="228" y="404"/>
                  </a:lnTo>
                  <a:lnTo>
                    <a:pt x="238" y="392"/>
                  </a:lnTo>
                  <a:lnTo>
                    <a:pt x="250" y="380"/>
                  </a:lnTo>
                  <a:lnTo>
                    <a:pt x="264" y="372"/>
                  </a:lnTo>
                  <a:lnTo>
                    <a:pt x="280" y="368"/>
                  </a:lnTo>
                  <a:lnTo>
                    <a:pt x="298" y="366"/>
                  </a:lnTo>
                  <a:lnTo>
                    <a:pt x="314" y="368"/>
                  </a:lnTo>
                  <a:lnTo>
                    <a:pt x="330" y="372"/>
                  </a:lnTo>
                  <a:lnTo>
                    <a:pt x="346" y="380"/>
                  </a:lnTo>
                  <a:lnTo>
                    <a:pt x="358" y="392"/>
                  </a:lnTo>
                  <a:lnTo>
                    <a:pt x="368" y="404"/>
                  </a:lnTo>
                  <a:lnTo>
                    <a:pt x="376" y="418"/>
                  </a:lnTo>
                  <a:lnTo>
                    <a:pt x="380" y="434"/>
                  </a:lnTo>
                  <a:lnTo>
                    <a:pt x="382" y="450"/>
                  </a:lnTo>
                  <a:lnTo>
                    <a:pt x="380" y="462"/>
                  </a:lnTo>
                  <a:lnTo>
                    <a:pt x="376" y="474"/>
                  </a:lnTo>
                  <a:lnTo>
                    <a:pt x="370" y="486"/>
                  </a:lnTo>
                  <a:lnTo>
                    <a:pt x="364" y="496"/>
                  </a:lnTo>
                  <a:lnTo>
                    <a:pt x="350" y="512"/>
                  </a:lnTo>
                  <a:lnTo>
                    <a:pt x="344" y="518"/>
                  </a:lnTo>
                  <a:lnTo>
                    <a:pt x="340" y="526"/>
                  </a:lnTo>
                  <a:lnTo>
                    <a:pt x="338" y="532"/>
                  </a:lnTo>
                  <a:lnTo>
                    <a:pt x="338" y="570"/>
                  </a:lnTo>
                  <a:lnTo>
                    <a:pt x="340" y="574"/>
                  </a:lnTo>
                  <a:lnTo>
                    <a:pt x="342" y="576"/>
                  </a:lnTo>
                  <a:lnTo>
                    <a:pt x="344" y="578"/>
                  </a:lnTo>
                  <a:lnTo>
                    <a:pt x="346" y="578"/>
                  </a:lnTo>
                  <a:lnTo>
                    <a:pt x="586" y="578"/>
                  </a:lnTo>
                  <a:lnTo>
                    <a:pt x="590" y="578"/>
                  </a:lnTo>
                  <a:lnTo>
                    <a:pt x="592" y="576"/>
                  </a:lnTo>
                  <a:lnTo>
                    <a:pt x="594" y="574"/>
                  </a:lnTo>
                  <a:lnTo>
                    <a:pt x="594" y="570"/>
                  </a:lnTo>
                  <a:lnTo>
                    <a:pt x="594" y="342"/>
                  </a:lnTo>
                  <a:lnTo>
                    <a:pt x="596" y="338"/>
                  </a:lnTo>
                  <a:lnTo>
                    <a:pt x="596" y="336"/>
                  </a:lnTo>
                  <a:lnTo>
                    <a:pt x="600" y="334"/>
                  </a:lnTo>
                  <a:lnTo>
                    <a:pt x="602" y="334"/>
                  </a:lnTo>
                  <a:lnTo>
                    <a:pt x="638" y="334"/>
                  </a:lnTo>
                  <a:lnTo>
                    <a:pt x="646" y="334"/>
                  </a:lnTo>
                  <a:lnTo>
                    <a:pt x="652" y="338"/>
                  </a:lnTo>
                  <a:lnTo>
                    <a:pt x="660" y="344"/>
                  </a:lnTo>
                  <a:lnTo>
                    <a:pt x="676" y="358"/>
                  </a:lnTo>
                  <a:lnTo>
                    <a:pt x="686" y="364"/>
                  </a:lnTo>
                  <a:lnTo>
                    <a:pt x="698" y="370"/>
                  </a:lnTo>
                  <a:lnTo>
                    <a:pt x="712" y="374"/>
                  </a:lnTo>
                  <a:lnTo>
                    <a:pt x="724" y="376"/>
                  </a:lnTo>
                  <a:lnTo>
                    <a:pt x="742" y="374"/>
                  </a:lnTo>
                  <a:lnTo>
                    <a:pt x="758" y="370"/>
                  </a:lnTo>
                  <a:lnTo>
                    <a:pt x="774" y="362"/>
                  </a:lnTo>
                  <a:lnTo>
                    <a:pt x="786" y="352"/>
                  </a:lnTo>
                  <a:lnTo>
                    <a:pt x="798" y="340"/>
                  </a:lnTo>
                  <a:lnTo>
                    <a:pt x="806" y="324"/>
                  </a:lnTo>
                  <a:lnTo>
                    <a:pt x="812" y="310"/>
                  </a:lnTo>
                  <a:lnTo>
                    <a:pt x="812" y="292"/>
                  </a:lnTo>
                  <a:lnTo>
                    <a:pt x="812" y="274"/>
                  </a:lnTo>
                  <a:lnTo>
                    <a:pt x="806" y="260"/>
                  </a:lnTo>
                  <a:lnTo>
                    <a:pt x="798" y="244"/>
                  </a:lnTo>
                  <a:lnTo>
                    <a:pt x="786" y="232"/>
                  </a:lnTo>
                  <a:lnTo>
                    <a:pt x="774" y="222"/>
                  </a:lnTo>
                  <a:lnTo>
                    <a:pt x="758" y="214"/>
                  </a:lnTo>
                  <a:lnTo>
                    <a:pt x="742" y="210"/>
                  </a:lnTo>
                  <a:lnTo>
                    <a:pt x="724" y="208"/>
                  </a:lnTo>
                  <a:close/>
                </a:path>
              </a:pathLst>
            </a:custGeom>
            <a:gradFill rotWithShape="1">
              <a:gsLst>
                <a:gs pos="0">
                  <a:srgbClr val="C1C2C4"/>
                </a:gs>
                <a:gs pos="100000">
                  <a:srgbClr val="A0A2A4"/>
                </a:gs>
              </a:gsLst>
              <a:lin ang="5400000" scaled="1"/>
            </a:gradFill>
            <a:ln w="3175">
              <a:solidFill>
                <a:srgbClr val="ADADAD"/>
              </a:solidFill>
              <a:round/>
              <a:headEnd/>
              <a:tailEnd/>
            </a:ln>
            <a:effectLst>
              <a:outerShdw dist="38100" dir="5400000" algn="t" rotWithShape="0">
                <a:srgbClr val="000000">
                  <a:alpha val="39998"/>
                </a:srgbClr>
              </a:outerShdw>
            </a:effectLst>
          </p:spPr>
          <p:txBody>
            <a:bodyPr/>
            <a:lstStyle/>
            <a:p>
              <a:pPr algn="l" defTabSz="362925">
                <a:defRPr/>
              </a:pPr>
              <a:endParaRPr lang="zh-CN" altLang="en-US" sz="1400">
                <a:latin typeface="Calibri" pitchFamily="34" charset="0"/>
                <a:ea typeface="MS PGothic" pitchFamily="34" charset="-128"/>
              </a:endParaRPr>
            </a:p>
          </p:txBody>
        </p:sp>
        <p:sp>
          <p:nvSpPr>
            <p:cNvPr id="13" name="Freeform 24"/>
            <p:cNvSpPr>
              <a:spLocks/>
            </p:cNvSpPr>
            <p:nvPr/>
          </p:nvSpPr>
          <p:spPr bwMode="auto">
            <a:xfrm>
              <a:off x="576" y="958"/>
              <a:ext cx="1004" cy="1362"/>
            </a:xfrm>
            <a:custGeom>
              <a:avLst/>
              <a:gdLst>
                <a:gd name="T0" fmla="*/ 1212829 w 594"/>
                <a:gd name="T1" fmla="*/ 1142787 h 806"/>
                <a:gd name="T2" fmla="*/ 1282593 w 594"/>
                <a:gd name="T3" fmla="*/ 1158883 h 806"/>
                <a:gd name="T4" fmla="*/ 1341625 w 594"/>
                <a:gd name="T5" fmla="*/ 1191074 h 806"/>
                <a:gd name="T6" fmla="*/ 1406023 w 594"/>
                <a:gd name="T7" fmla="*/ 1244726 h 806"/>
                <a:gd name="T8" fmla="*/ 1422122 w 594"/>
                <a:gd name="T9" fmla="*/ 1255456 h 806"/>
                <a:gd name="T10" fmla="*/ 1572384 w 594"/>
                <a:gd name="T11" fmla="*/ 1255456 h 806"/>
                <a:gd name="T12" fmla="*/ 1583117 w 594"/>
                <a:gd name="T13" fmla="*/ 1255456 h 806"/>
                <a:gd name="T14" fmla="*/ 1593850 w 594"/>
                <a:gd name="T15" fmla="*/ 1244726 h 806"/>
                <a:gd name="T16" fmla="*/ 1593850 w 594"/>
                <a:gd name="T17" fmla="*/ 590172 h 806"/>
                <a:gd name="T18" fmla="*/ 1593850 w 594"/>
                <a:gd name="T19" fmla="*/ 579441 h 806"/>
                <a:gd name="T20" fmla="*/ 1583117 w 594"/>
                <a:gd name="T21" fmla="*/ 568711 h 806"/>
                <a:gd name="T22" fmla="*/ 928404 w 594"/>
                <a:gd name="T23" fmla="*/ 568711 h 806"/>
                <a:gd name="T24" fmla="*/ 906938 w 594"/>
                <a:gd name="T25" fmla="*/ 568711 h 806"/>
                <a:gd name="T26" fmla="*/ 906938 w 594"/>
                <a:gd name="T27" fmla="*/ 541885 h 806"/>
                <a:gd name="T28" fmla="*/ 906938 w 594"/>
                <a:gd name="T29" fmla="*/ 445311 h 806"/>
                <a:gd name="T30" fmla="*/ 923038 w 594"/>
                <a:gd name="T31" fmla="*/ 407755 h 806"/>
                <a:gd name="T32" fmla="*/ 939137 w 594"/>
                <a:gd name="T33" fmla="*/ 391659 h 806"/>
                <a:gd name="T34" fmla="*/ 992802 w 594"/>
                <a:gd name="T35" fmla="*/ 321912 h 806"/>
                <a:gd name="T36" fmla="*/ 1019635 w 594"/>
                <a:gd name="T37" fmla="*/ 257530 h 806"/>
                <a:gd name="T38" fmla="*/ 1025001 w 594"/>
                <a:gd name="T39" fmla="*/ 225338 h 806"/>
                <a:gd name="T40" fmla="*/ 1008902 w 594"/>
                <a:gd name="T41" fmla="*/ 134130 h 806"/>
                <a:gd name="T42" fmla="*/ 960603 w 594"/>
                <a:gd name="T43" fmla="*/ 64382 h 806"/>
                <a:gd name="T44" fmla="*/ 885472 w 594"/>
                <a:gd name="T45" fmla="*/ 16096 h 806"/>
                <a:gd name="T46" fmla="*/ 799608 w 594"/>
                <a:gd name="T47" fmla="*/ 0 h 806"/>
                <a:gd name="T48" fmla="*/ 751310 w 594"/>
                <a:gd name="T49" fmla="*/ 0 h 806"/>
                <a:gd name="T50" fmla="*/ 670812 w 594"/>
                <a:gd name="T51" fmla="*/ 37556 h 806"/>
                <a:gd name="T52" fmla="*/ 611781 w 594"/>
                <a:gd name="T53" fmla="*/ 96574 h 806"/>
                <a:gd name="T54" fmla="*/ 574215 w 594"/>
                <a:gd name="T55" fmla="*/ 177052 h 806"/>
                <a:gd name="T56" fmla="*/ 568849 w 594"/>
                <a:gd name="T57" fmla="*/ 225338 h 806"/>
                <a:gd name="T58" fmla="*/ 584948 w 594"/>
                <a:gd name="T59" fmla="*/ 289721 h 806"/>
                <a:gd name="T60" fmla="*/ 622514 w 594"/>
                <a:gd name="T61" fmla="*/ 348738 h 806"/>
                <a:gd name="T62" fmla="*/ 670812 w 594"/>
                <a:gd name="T63" fmla="*/ 407755 h 806"/>
                <a:gd name="T64" fmla="*/ 681545 w 594"/>
                <a:gd name="T65" fmla="*/ 423851 h 806"/>
                <a:gd name="T66" fmla="*/ 686912 w 594"/>
                <a:gd name="T67" fmla="*/ 541885 h 806"/>
                <a:gd name="T68" fmla="*/ 686912 w 594"/>
                <a:gd name="T69" fmla="*/ 568711 h 806"/>
                <a:gd name="T70" fmla="*/ 665446 w 594"/>
                <a:gd name="T71" fmla="*/ 568711 h 806"/>
                <a:gd name="T72" fmla="*/ 21466 w 594"/>
                <a:gd name="T73" fmla="*/ 568711 h 806"/>
                <a:gd name="T74" fmla="*/ 5366 w 594"/>
                <a:gd name="T75" fmla="*/ 574076 h 806"/>
                <a:gd name="T76" fmla="*/ 0 w 594"/>
                <a:gd name="T77" fmla="*/ 590172 h 806"/>
                <a:gd name="T78" fmla="*/ 0 w 594"/>
                <a:gd name="T79" fmla="*/ 2140714 h 806"/>
                <a:gd name="T80" fmla="*/ 5366 w 594"/>
                <a:gd name="T81" fmla="*/ 2156810 h 806"/>
                <a:gd name="T82" fmla="*/ 21466 w 594"/>
                <a:gd name="T83" fmla="*/ 2162175 h 806"/>
                <a:gd name="T84" fmla="*/ 1572384 w 594"/>
                <a:gd name="T85" fmla="*/ 2162175 h 806"/>
                <a:gd name="T86" fmla="*/ 1588484 w 594"/>
                <a:gd name="T87" fmla="*/ 2156810 h 806"/>
                <a:gd name="T88" fmla="*/ 1593850 w 594"/>
                <a:gd name="T89" fmla="*/ 2140714 h 806"/>
                <a:gd name="T90" fmla="*/ 1593850 w 594"/>
                <a:gd name="T91" fmla="*/ 1496890 h 806"/>
                <a:gd name="T92" fmla="*/ 1588484 w 594"/>
                <a:gd name="T93" fmla="*/ 1486160 h 806"/>
                <a:gd name="T94" fmla="*/ 1572384 w 594"/>
                <a:gd name="T95" fmla="*/ 1475430 h 806"/>
                <a:gd name="T96" fmla="*/ 1443588 w 594"/>
                <a:gd name="T97" fmla="*/ 1475430 h 806"/>
                <a:gd name="T98" fmla="*/ 1406023 w 594"/>
                <a:gd name="T99" fmla="*/ 1491525 h 806"/>
                <a:gd name="T100" fmla="*/ 1389923 w 594"/>
                <a:gd name="T101" fmla="*/ 1507621 h 806"/>
                <a:gd name="T102" fmla="*/ 1314792 w 594"/>
                <a:gd name="T103" fmla="*/ 1561273 h 806"/>
                <a:gd name="T104" fmla="*/ 1250394 w 594"/>
                <a:gd name="T105" fmla="*/ 1588099 h 806"/>
                <a:gd name="T106" fmla="*/ 1212829 w 594"/>
                <a:gd name="T107" fmla="*/ 1593464 h 806"/>
                <a:gd name="T108" fmla="*/ 1121598 w 594"/>
                <a:gd name="T109" fmla="*/ 1577368 h 806"/>
                <a:gd name="T110" fmla="*/ 1046467 w 594"/>
                <a:gd name="T111" fmla="*/ 1529082 h 806"/>
                <a:gd name="T112" fmla="*/ 992802 w 594"/>
                <a:gd name="T113" fmla="*/ 1453969 h 806"/>
                <a:gd name="T114" fmla="*/ 976703 w 594"/>
                <a:gd name="T115" fmla="*/ 1368126 h 806"/>
                <a:gd name="T116" fmla="*/ 982069 w 594"/>
                <a:gd name="T117" fmla="*/ 1319839 h 806"/>
                <a:gd name="T118" fmla="*/ 1019635 w 594"/>
                <a:gd name="T119" fmla="*/ 1239361 h 806"/>
                <a:gd name="T120" fmla="*/ 1084033 w 594"/>
                <a:gd name="T121" fmla="*/ 1180344 h 806"/>
                <a:gd name="T122" fmla="*/ 1164530 w 594"/>
                <a:gd name="T123" fmla="*/ 1142787 h 806"/>
                <a:gd name="T124" fmla="*/ 1212829 w 594"/>
                <a:gd name="T125" fmla="*/ 1142787 h 8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94"/>
                <a:gd name="T190" fmla="*/ 0 h 806"/>
                <a:gd name="T191" fmla="*/ 594 w 594"/>
                <a:gd name="T192" fmla="*/ 806 h 8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94" h="806">
                  <a:moveTo>
                    <a:pt x="452" y="426"/>
                  </a:moveTo>
                  <a:lnTo>
                    <a:pt x="452" y="426"/>
                  </a:lnTo>
                  <a:lnTo>
                    <a:pt x="466" y="426"/>
                  </a:lnTo>
                  <a:lnTo>
                    <a:pt x="478" y="432"/>
                  </a:lnTo>
                  <a:lnTo>
                    <a:pt x="490" y="438"/>
                  </a:lnTo>
                  <a:lnTo>
                    <a:pt x="500" y="444"/>
                  </a:lnTo>
                  <a:lnTo>
                    <a:pt x="518" y="458"/>
                  </a:lnTo>
                  <a:lnTo>
                    <a:pt x="524" y="464"/>
                  </a:lnTo>
                  <a:lnTo>
                    <a:pt x="530" y="468"/>
                  </a:lnTo>
                  <a:lnTo>
                    <a:pt x="538" y="468"/>
                  </a:lnTo>
                  <a:lnTo>
                    <a:pt x="586" y="468"/>
                  </a:lnTo>
                  <a:lnTo>
                    <a:pt x="590" y="468"/>
                  </a:lnTo>
                  <a:lnTo>
                    <a:pt x="592" y="466"/>
                  </a:lnTo>
                  <a:lnTo>
                    <a:pt x="594" y="464"/>
                  </a:lnTo>
                  <a:lnTo>
                    <a:pt x="594" y="460"/>
                  </a:lnTo>
                  <a:lnTo>
                    <a:pt x="594" y="220"/>
                  </a:lnTo>
                  <a:lnTo>
                    <a:pt x="594" y="216"/>
                  </a:lnTo>
                  <a:lnTo>
                    <a:pt x="592" y="214"/>
                  </a:lnTo>
                  <a:lnTo>
                    <a:pt x="590" y="212"/>
                  </a:lnTo>
                  <a:lnTo>
                    <a:pt x="586" y="212"/>
                  </a:lnTo>
                  <a:lnTo>
                    <a:pt x="346" y="212"/>
                  </a:lnTo>
                  <a:lnTo>
                    <a:pt x="338" y="212"/>
                  </a:lnTo>
                  <a:lnTo>
                    <a:pt x="338" y="202"/>
                  </a:lnTo>
                  <a:lnTo>
                    <a:pt x="338" y="166"/>
                  </a:lnTo>
                  <a:lnTo>
                    <a:pt x="340" y="158"/>
                  </a:lnTo>
                  <a:lnTo>
                    <a:pt x="344" y="152"/>
                  </a:lnTo>
                  <a:lnTo>
                    <a:pt x="350" y="146"/>
                  </a:lnTo>
                  <a:lnTo>
                    <a:pt x="364" y="130"/>
                  </a:lnTo>
                  <a:lnTo>
                    <a:pt x="370" y="120"/>
                  </a:lnTo>
                  <a:lnTo>
                    <a:pt x="376" y="108"/>
                  </a:lnTo>
                  <a:lnTo>
                    <a:pt x="380" y="96"/>
                  </a:lnTo>
                  <a:lnTo>
                    <a:pt x="382" y="84"/>
                  </a:lnTo>
                  <a:lnTo>
                    <a:pt x="380" y="66"/>
                  </a:lnTo>
                  <a:lnTo>
                    <a:pt x="376" y="50"/>
                  </a:lnTo>
                  <a:lnTo>
                    <a:pt x="368" y="36"/>
                  </a:lnTo>
                  <a:lnTo>
                    <a:pt x="358" y="24"/>
                  </a:lnTo>
                  <a:lnTo>
                    <a:pt x="344" y="14"/>
                  </a:lnTo>
                  <a:lnTo>
                    <a:pt x="330" y="6"/>
                  </a:lnTo>
                  <a:lnTo>
                    <a:pt x="314" y="0"/>
                  </a:lnTo>
                  <a:lnTo>
                    <a:pt x="298" y="0"/>
                  </a:lnTo>
                  <a:lnTo>
                    <a:pt x="280" y="0"/>
                  </a:lnTo>
                  <a:lnTo>
                    <a:pt x="264" y="6"/>
                  </a:lnTo>
                  <a:lnTo>
                    <a:pt x="250" y="14"/>
                  </a:lnTo>
                  <a:lnTo>
                    <a:pt x="238" y="24"/>
                  </a:lnTo>
                  <a:lnTo>
                    <a:pt x="228" y="36"/>
                  </a:lnTo>
                  <a:lnTo>
                    <a:pt x="220" y="50"/>
                  </a:lnTo>
                  <a:lnTo>
                    <a:pt x="214" y="66"/>
                  </a:lnTo>
                  <a:lnTo>
                    <a:pt x="212" y="84"/>
                  </a:lnTo>
                  <a:lnTo>
                    <a:pt x="214" y="96"/>
                  </a:lnTo>
                  <a:lnTo>
                    <a:pt x="218" y="108"/>
                  </a:lnTo>
                  <a:lnTo>
                    <a:pt x="224" y="120"/>
                  </a:lnTo>
                  <a:lnTo>
                    <a:pt x="232" y="130"/>
                  </a:lnTo>
                  <a:lnTo>
                    <a:pt x="244" y="146"/>
                  </a:lnTo>
                  <a:lnTo>
                    <a:pt x="250" y="152"/>
                  </a:lnTo>
                  <a:lnTo>
                    <a:pt x="254" y="158"/>
                  </a:lnTo>
                  <a:lnTo>
                    <a:pt x="256" y="166"/>
                  </a:lnTo>
                  <a:lnTo>
                    <a:pt x="256" y="202"/>
                  </a:lnTo>
                  <a:lnTo>
                    <a:pt x="256" y="212"/>
                  </a:lnTo>
                  <a:lnTo>
                    <a:pt x="248" y="212"/>
                  </a:lnTo>
                  <a:lnTo>
                    <a:pt x="8" y="212"/>
                  </a:lnTo>
                  <a:lnTo>
                    <a:pt x="6" y="212"/>
                  </a:lnTo>
                  <a:lnTo>
                    <a:pt x="2" y="214"/>
                  </a:lnTo>
                  <a:lnTo>
                    <a:pt x="0" y="216"/>
                  </a:lnTo>
                  <a:lnTo>
                    <a:pt x="0" y="220"/>
                  </a:lnTo>
                  <a:lnTo>
                    <a:pt x="0" y="798"/>
                  </a:lnTo>
                  <a:lnTo>
                    <a:pt x="0" y="802"/>
                  </a:lnTo>
                  <a:lnTo>
                    <a:pt x="2" y="804"/>
                  </a:lnTo>
                  <a:lnTo>
                    <a:pt x="6" y="806"/>
                  </a:lnTo>
                  <a:lnTo>
                    <a:pt x="8" y="806"/>
                  </a:lnTo>
                  <a:lnTo>
                    <a:pt x="586" y="806"/>
                  </a:lnTo>
                  <a:lnTo>
                    <a:pt x="590" y="806"/>
                  </a:lnTo>
                  <a:lnTo>
                    <a:pt x="592" y="804"/>
                  </a:lnTo>
                  <a:lnTo>
                    <a:pt x="594" y="802"/>
                  </a:lnTo>
                  <a:lnTo>
                    <a:pt x="594" y="798"/>
                  </a:lnTo>
                  <a:lnTo>
                    <a:pt x="594" y="558"/>
                  </a:lnTo>
                  <a:lnTo>
                    <a:pt x="594" y="556"/>
                  </a:lnTo>
                  <a:lnTo>
                    <a:pt x="592" y="554"/>
                  </a:lnTo>
                  <a:lnTo>
                    <a:pt x="590" y="552"/>
                  </a:lnTo>
                  <a:lnTo>
                    <a:pt x="586" y="550"/>
                  </a:lnTo>
                  <a:lnTo>
                    <a:pt x="538" y="550"/>
                  </a:lnTo>
                  <a:lnTo>
                    <a:pt x="530" y="552"/>
                  </a:lnTo>
                  <a:lnTo>
                    <a:pt x="524" y="556"/>
                  </a:lnTo>
                  <a:lnTo>
                    <a:pt x="518" y="562"/>
                  </a:lnTo>
                  <a:lnTo>
                    <a:pt x="500" y="576"/>
                  </a:lnTo>
                  <a:lnTo>
                    <a:pt x="490" y="582"/>
                  </a:lnTo>
                  <a:lnTo>
                    <a:pt x="478" y="588"/>
                  </a:lnTo>
                  <a:lnTo>
                    <a:pt x="466" y="592"/>
                  </a:lnTo>
                  <a:lnTo>
                    <a:pt x="452" y="594"/>
                  </a:lnTo>
                  <a:lnTo>
                    <a:pt x="434" y="592"/>
                  </a:lnTo>
                  <a:lnTo>
                    <a:pt x="418" y="588"/>
                  </a:lnTo>
                  <a:lnTo>
                    <a:pt x="404" y="580"/>
                  </a:lnTo>
                  <a:lnTo>
                    <a:pt x="390" y="570"/>
                  </a:lnTo>
                  <a:lnTo>
                    <a:pt x="380" y="558"/>
                  </a:lnTo>
                  <a:lnTo>
                    <a:pt x="370" y="542"/>
                  </a:lnTo>
                  <a:lnTo>
                    <a:pt x="366" y="526"/>
                  </a:lnTo>
                  <a:lnTo>
                    <a:pt x="364" y="510"/>
                  </a:lnTo>
                  <a:lnTo>
                    <a:pt x="366" y="492"/>
                  </a:lnTo>
                  <a:lnTo>
                    <a:pt x="370" y="476"/>
                  </a:lnTo>
                  <a:lnTo>
                    <a:pt x="380" y="462"/>
                  </a:lnTo>
                  <a:lnTo>
                    <a:pt x="390" y="450"/>
                  </a:lnTo>
                  <a:lnTo>
                    <a:pt x="404" y="440"/>
                  </a:lnTo>
                  <a:lnTo>
                    <a:pt x="418" y="432"/>
                  </a:lnTo>
                  <a:lnTo>
                    <a:pt x="434" y="426"/>
                  </a:lnTo>
                  <a:lnTo>
                    <a:pt x="452" y="426"/>
                  </a:lnTo>
                  <a:close/>
                </a:path>
              </a:pathLst>
            </a:custGeom>
            <a:gradFill rotWithShape="1">
              <a:gsLst>
                <a:gs pos="0">
                  <a:srgbClr val="C1C2C4"/>
                </a:gs>
                <a:gs pos="100000">
                  <a:srgbClr val="A0A2A4"/>
                </a:gs>
              </a:gsLst>
              <a:lin ang="5400000" scaled="1"/>
            </a:gradFill>
            <a:ln w="3175">
              <a:solidFill>
                <a:srgbClr val="ADADAD"/>
              </a:solidFill>
              <a:round/>
              <a:headEnd/>
              <a:tailEnd/>
            </a:ln>
            <a:effectLst>
              <a:outerShdw dist="38100" dir="5400000" algn="t" rotWithShape="0">
                <a:srgbClr val="000000">
                  <a:alpha val="39998"/>
                </a:srgbClr>
              </a:outerShdw>
            </a:effectLst>
          </p:spPr>
          <p:txBody>
            <a:bodyPr/>
            <a:lstStyle/>
            <a:p>
              <a:pPr algn="l" defTabSz="362925">
                <a:defRPr/>
              </a:pPr>
              <a:endParaRPr lang="zh-CN" altLang="en-US" sz="1400">
                <a:latin typeface="Calibri" pitchFamily="34" charset="0"/>
                <a:ea typeface="MS PGothic" pitchFamily="34" charset="-128"/>
              </a:endParaRPr>
            </a:p>
          </p:txBody>
        </p:sp>
        <p:sp>
          <p:nvSpPr>
            <p:cNvPr id="221208" name="Tekstboks 26"/>
            <p:cNvSpPr txBox="1">
              <a:spLocks noChangeArrowheads="1"/>
            </p:cNvSpPr>
            <p:nvPr/>
          </p:nvSpPr>
          <p:spPr bwMode="auto">
            <a:xfrm>
              <a:off x="892" y="2003"/>
              <a:ext cx="326"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da-DK" sz="1300">
                  <a:solidFill>
                    <a:srgbClr val="FFFFFF"/>
                  </a:solidFill>
                  <a:latin typeface="Calibri" pitchFamily="34" charset="0"/>
                  <a:ea typeface="MS PGothic" pitchFamily="34" charset="-128"/>
                </a:rPr>
                <a:t>文字</a:t>
              </a:r>
            </a:p>
          </p:txBody>
        </p:sp>
        <p:sp>
          <p:nvSpPr>
            <p:cNvPr id="221209" name="Tekstboks 27"/>
            <p:cNvSpPr txBox="1">
              <a:spLocks noChangeArrowheads="1"/>
            </p:cNvSpPr>
            <p:nvPr/>
          </p:nvSpPr>
          <p:spPr bwMode="auto">
            <a:xfrm>
              <a:off x="1891" y="2003"/>
              <a:ext cx="326"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da-DK" sz="1300">
                  <a:solidFill>
                    <a:srgbClr val="FFFFFF"/>
                  </a:solidFill>
                  <a:latin typeface="Calibri" pitchFamily="34" charset="0"/>
                  <a:ea typeface="MS PGothic" pitchFamily="34" charset="-128"/>
                </a:rPr>
                <a:t>文字</a:t>
              </a:r>
            </a:p>
          </p:txBody>
        </p:sp>
        <p:sp>
          <p:nvSpPr>
            <p:cNvPr id="221210" name="Tekstboks 28"/>
            <p:cNvSpPr txBox="1">
              <a:spLocks noChangeArrowheads="1"/>
            </p:cNvSpPr>
            <p:nvPr/>
          </p:nvSpPr>
          <p:spPr bwMode="auto">
            <a:xfrm>
              <a:off x="2933" y="2003"/>
              <a:ext cx="326"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da-DK" sz="1300">
                  <a:solidFill>
                    <a:srgbClr val="595959"/>
                  </a:solidFill>
                  <a:latin typeface="Calibri" pitchFamily="34" charset="0"/>
                  <a:ea typeface="MS PGothic" pitchFamily="34" charset="-128"/>
                </a:rPr>
                <a:t>文字</a:t>
              </a:r>
            </a:p>
          </p:txBody>
        </p:sp>
        <p:sp>
          <p:nvSpPr>
            <p:cNvPr id="221211" name="Tekstboks 44"/>
            <p:cNvSpPr txBox="1">
              <a:spLocks noChangeArrowheads="1"/>
            </p:cNvSpPr>
            <p:nvPr/>
          </p:nvSpPr>
          <p:spPr bwMode="auto">
            <a:xfrm>
              <a:off x="3890" y="2003"/>
              <a:ext cx="326"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eaLnBrk="1" hangingPunct="1"/>
              <a:r>
                <a:rPr lang="zh-CN" altLang="da-DK" sz="1300">
                  <a:solidFill>
                    <a:srgbClr val="FFFFFF"/>
                  </a:solidFill>
                  <a:latin typeface="Calibri" pitchFamily="34" charset="0"/>
                  <a:ea typeface="MS PGothic" pitchFamily="34" charset="-128"/>
                </a:rPr>
                <a:t>文字</a:t>
              </a:r>
            </a:p>
          </p:txBody>
        </p:sp>
      </p:grpSp>
      <p:grpSp>
        <p:nvGrpSpPr>
          <p:cNvPr id="221212" name="Group 28"/>
          <p:cNvGrpSpPr>
            <a:grpSpLocks/>
          </p:cNvGrpSpPr>
          <p:nvPr/>
        </p:nvGrpSpPr>
        <p:grpSpPr bwMode="auto">
          <a:xfrm>
            <a:off x="5579590" y="2462886"/>
            <a:ext cx="759823" cy="1915858"/>
            <a:chOff x="3515" y="1480"/>
            <a:chExt cx="165" cy="554"/>
          </a:xfrm>
        </p:grpSpPr>
        <p:sp>
          <p:nvSpPr>
            <p:cNvPr id="221213" name="Freeform 29"/>
            <p:cNvSpPr>
              <a:spLocks/>
            </p:cNvSpPr>
            <p:nvPr/>
          </p:nvSpPr>
          <p:spPr bwMode="auto">
            <a:xfrm>
              <a:off x="3515" y="1480"/>
              <a:ext cx="165" cy="554"/>
            </a:xfrm>
            <a:custGeom>
              <a:avLst/>
              <a:gdLst>
                <a:gd name="T0" fmla="*/ 99 w 283"/>
                <a:gd name="T1" fmla="*/ 135 h 949"/>
                <a:gd name="T2" fmla="*/ 106 w 283"/>
                <a:gd name="T3" fmla="*/ 117 h 949"/>
                <a:gd name="T4" fmla="*/ 98 w 283"/>
                <a:gd name="T5" fmla="*/ 81 h 949"/>
                <a:gd name="T6" fmla="*/ 103 w 283"/>
                <a:gd name="T7" fmla="*/ 62 h 949"/>
                <a:gd name="T8" fmla="*/ 129 w 283"/>
                <a:gd name="T9" fmla="*/ 2 h 949"/>
                <a:gd name="T10" fmla="*/ 155 w 283"/>
                <a:gd name="T11" fmla="*/ 2 h 949"/>
                <a:gd name="T12" fmla="*/ 188 w 283"/>
                <a:gd name="T13" fmla="*/ 58 h 949"/>
                <a:gd name="T14" fmla="*/ 190 w 283"/>
                <a:gd name="T15" fmla="*/ 77 h 949"/>
                <a:gd name="T16" fmla="*/ 178 w 283"/>
                <a:gd name="T17" fmla="*/ 98 h 949"/>
                <a:gd name="T18" fmla="*/ 165 w 283"/>
                <a:gd name="T19" fmla="*/ 133 h 949"/>
                <a:gd name="T20" fmla="*/ 230 w 283"/>
                <a:gd name="T21" fmla="*/ 173 h 949"/>
                <a:gd name="T22" fmla="*/ 250 w 283"/>
                <a:gd name="T23" fmla="*/ 209 h 949"/>
                <a:gd name="T24" fmla="*/ 279 w 283"/>
                <a:gd name="T25" fmla="*/ 268 h 949"/>
                <a:gd name="T26" fmla="*/ 235 w 283"/>
                <a:gd name="T27" fmla="*/ 310 h 949"/>
                <a:gd name="T28" fmla="*/ 215 w 283"/>
                <a:gd name="T29" fmla="*/ 368 h 949"/>
                <a:gd name="T30" fmla="*/ 219 w 283"/>
                <a:gd name="T31" fmla="*/ 467 h 949"/>
                <a:gd name="T32" fmla="*/ 212 w 283"/>
                <a:gd name="T33" fmla="*/ 650 h 949"/>
                <a:gd name="T34" fmla="*/ 214 w 283"/>
                <a:gd name="T35" fmla="*/ 793 h 949"/>
                <a:gd name="T36" fmla="*/ 231 w 283"/>
                <a:gd name="T37" fmla="*/ 834 h 949"/>
                <a:gd name="T38" fmla="*/ 280 w 283"/>
                <a:gd name="T39" fmla="*/ 855 h 949"/>
                <a:gd name="T40" fmla="*/ 254 w 283"/>
                <a:gd name="T41" fmla="*/ 875 h 949"/>
                <a:gd name="T42" fmla="*/ 191 w 283"/>
                <a:gd name="T43" fmla="*/ 854 h 949"/>
                <a:gd name="T44" fmla="*/ 153 w 283"/>
                <a:gd name="T45" fmla="*/ 859 h 949"/>
                <a:gd name="T46" fmla="*/ 150 w 283"/>
                <a:gd name="T47" fmla="*/ 841 h 949"/>
                <a:gd name="T48" fmla="*/ 154 w 283"/>
                <a:gd name="T49" fmla="*/ 807 h 949"/>
                <a:gd name="T50" fmla="*/ 154 w 283"/>
                <a:gd name="T51" fmla="*/ 743 h 949"/>
                <a:gd name="T52" fmla="*/ 135 w 283"/>
                <a:gd name="T53" fmla="*/ 634 h 949"/>
                <a:gd name="T54" fmla="*/ 114 w 283"/>
                <a:gd name="T55" fmla="*/ 608 h 949"/>
                <a:gd name="T56" fmla="*/ 87 w 283"/>
                <a:gd name="T57" fmla="*/ 743 h 949"/>
                <a:gd name="T58" fmla="*/ 77 w 283"/>
                <a:gd name="T59" fmla="*/ 865 h 949"/>
                <a:gd name="T60" fmla="*/ 69 w 283"/>
                <a:gd name="T61" fmla="*/ 937 h 949"/>
                <a:gd name="T62" fmla="*/ 10 w 283"/>
                <a:gd name="T63" fmla="*/ 932 h 949"/>
                <a:gd name="T64" fmla="*/ 0 w 283"/>
                <a:gd name="T65" fmla="*/ 853 h 949"/>
                <a:gd name="T66" fmla="*/ 15 w 283"/>
                <a:gd name="T67" fmla="*/ 820 h 949"/>
                <a:gd name="T68" fmla="*/ 18 w 283"/>
                <a:gd name="T69" fmla="*/ 676 h 949"/>
                <a:gd name="T70" fmla="*/ 37 w 283"/>
                <a:gd name="T71" fmla="*/ 532 h 949"/>
                <a:gd name="T72" fmla="*/ 42 w 283"/>
                <a:gd name="T73" fmla="*/ 447 h 949"/>
                <a:gd name="T74" fmla="*/ 57 w 283"/>
                <a:gd name="T75" fmla="*/ 331 h 949"/>
                <a:gd name="T76" fmla="*/ 43 w 283"/>
                <a:gd name="T77" fmla="*/ 286 h 949"/>
                <a:gd name="T78" fmla="*/ 28 w 283"/>
                <a:gd name="T79" fmla="*/ 184 h 949"/>
                <a:gd name="T80" fmla="*/ 58 w 283"/>
                <a:gd name="T81" fmla="*/ 151 h 949"/>
                <a:gd name="T82" fmla="*/ 91 w 283"/>
                <a:gd name="T83" fmla="*/ 143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3" h="949">
                  <a:moveTo>
                    <a:pt x="91" y="143"/>
                  </a:moveTo>
                  <a:cubicBezTo>
                    <a:pt x="92" y="143"/>
                    <a:pt x="97" y="140"/>
                    <a:pt x="99" y="135"/>
                  </a:cubicBezTo>
                  <a:cubicBezTo>
                    <a:pt x="100" y="130"/>
                    <a:pt x="102" y="118"/>
                    <a:pt x="102" y="118"/>
                  </a:cubicBezTo>
                  <a:cubicBezTo>
                    <a:pt x="106" y="117"/>
                    <a:pt x="106" y="117"/>
                    <a:pt x="106" y="117"/>
                  </a:cubicBezTo>
                  <a:cubicBezTo>
                    <a:pt x="107" y="88"/>
                    <a:pt x="107" y="88"/>
                    <a:pt x="107" y="88"/>
                  </a:cubicBezTo>
                  <a:cubicBezTo>
                    <a:pt x="107" y="88"/>
                    <a:pt x="99" y="88"/>
                    <a:pt x="98" y="81"/>
                  </a:cubicBezTo>
                  <a:cubicBezTo>
                    <a:pt x="97" y="75"/>
                    <a:pt x="98" y="64"/>
                    <a:pt x="101" y="63"/>
                  </a:cubicBezTo>
                  <a:cubicBezTo>
                    <a:pt x="103" y="62"/>
                    <a:pt x="103" y="62"/>
                    <a:pt x="103" y="62"/>
                  </a:cubicBezTo>
                  <a:cubicBezTo>
                    <a:pt x="103" y="62"/>
                    <a:pt x="100" y="29"/>
                    <a:pt x="106" y="21"/>
                  </a:cubicBezTo>
                  <a:cubicBezTo>
                    <a:pt x="112" y="13"/>
                    <a:pt x="121" y="5"/>
                    <a:pt x="129" y="2"/>
                  </a:cubicBezTo>
                  <a:cubicBezTo>
                    <a:pt x="137" y="0"/>
                    <a:pt x="147" y="2"/>
                    <a:pt x="149" y="2"/>
                  </a:cubicBezTo>
                  <a:cubicBezTo>
                    <a:pt x="150" y="2"/>
                    <a:pt x="152" y="2"/>
                    <a:pt x="155" y="2"/>
                  </a:cubicBezTo>
                  <a:cubicBezTo>
                    <a:pt x="158" y="3"/>
                    <a:pt x="177" y="17"/>
                    <a:pt x="180" y="23"/>
                  </a:cubicBezTo>
                  <a:cubicBezTo>
                    <a:pt x="183" y="29"/>
                    <a:pt x="190" y="50"/>
                    <a:pt x="188" y="58"/>
                  </a:cubicBezTo>
                  <a:cubicBezTo>
                    <a:pt x="187" y="66"/>
                    <a:pt x="186" y="69"/>
                    <a:pt x="186" y="69"/>
                  </a:cubicBezTo>
                  <a:cubicBezTo>
                    <a:pt x="186" y="69"/>
                    <a:pt x="191" y="73"/>
                    <a:pt x="190" y="77"/>
                  </a:cubicBezTo>
                  <a:cubicBezTo>
                    <a:pt x="189" y="81"/>
                    <a:pt x="185" y="100"/>
                    <a:pt x="182" y="100"/>
                  </a:cubicBezTo>
                  <a:cubicBezTo>
                    <a:pt x="180" y="99"/>
                    <a:pt x="178" y="98"/>
                    <a:pt x="178" y="98"/>
                  </a:cubicBezTo>
                  <a:cubicBezTo>
                    <a:pt x="178" y="98"/>
                    <a:pt x="167" y="120"/>
                    <a:pt x="166" y="125"/>
                  </a:cubicBezTo>
                  <a:cubicBezTo>
                    <a:pt x="166" y="129"/>
                    <a:pt x="165" y="133"/>
                    <a:pt x="165" y="133"/>
                  </a:cubicBezTo>
                  <a:cubicBezTo>
                    <a:pt x="173" y="155"/>
                    <a:pt x="173" y="155"/>
                    <a:pt x="173" y="155"/>
                  </a:cubicBezTo>
                  <a:cubicBezTo>
                    <a:pt x="173" y="155"/>
                    <a:pt x="224" y="162"/>
                    <a:pt x="230" y="173"/>
                  </a:cubicBezTo>
                  <a:cubicBezTo>
                    <a:pt x="237" y="183"/>
                    <a:pt x="239" y="191"/>
                    <a:pt x="241" y="195"/>
                  </a:cubicBezTo>
                  <a:cubicBezTo>
                    <a:pt x="244" y="199"/>
                    <a:pt x="249" y="204"/>
                    <a:pt x="250" y="209"/>
                  </a:cubicBezTo>
                  <a:cubicBezTo>
                    <a:pt x="250" y="214"/>
                    <a:pt x="253" y="223"/>
                    <a:pt x="257" y="228"/>
                  </a:cubicBezTo>
                  <a:cubicBezTo>
                    <a:pt x="260" y="232"/>
                    <a:pt x="279" y="250"/>
                    <a:pt x="279" y="268"/>
                  </a:cubicBezTo>
                  <a:cubicBezTo>
                    <a:pt x="279" y="287"/>
                    <a:pt x="281" y="311"/>
                    <a:pt x="266" y="311"/>
                  </a:cubicBezTo>
                  <a:cubicBezTo>
                    <a:pt x="251" y="312"/>
                    <a:pt x="235" y="310"/>
                    <a:pt x="235" y="310"/>
                  </a:cubicBezTo>
                  <a:cubicBezTo>
                    <a:pt x="225" y="310"/>
                    <a:pt x="225" y="310"/>
                    <a:pt x="225" y="310"/>
                  </a:cubicBezTo>
                  <a:cubicBezTo>
                    <a:pt x="225" y="310"/>
                    <a:pt x="214" y="363"/>
                    <a:pt x="215" y="368"/>
                  </a:cubicBezTo>
                  <a:cubicBezTo>
                    <a:pt x="216" y="374"/>
                    <a:pt x="227" y="443"/>
                    <a:pt x="224" y="450"/>
                  </a:cubicBezTo>
                  <a:cubicBezTo>
                    <a:pt x="221" y="457"/>
                    <a:pt x="219" y="461"/>
                    <a:pt x="219" y="467"/>
                  </a:cubicBezTo>
                  <a:cubicBezTo>
                    <a:pt x="218" y="472"/>
                    <a:pt x="220" y="487"/>
                    <a:pt x="220" y="487"/>
                  </a:cubicBezTo>
                  <a:cubicBezTo>
                    <a:pt x="220" y="487"/>
                    <a:pt x="211" y="634"/>
                    <a:pt x="212" y="650"/>
                  </a:cubicBezTo>
                  <a:cubicBezTo>
                    <a:pt x="212" y="667"/>
                    <a:pt x="218" y="715"/>
                    <a:pt x="216" y="739"/>
                  </a:cubicBezTo>
                  <a:cubicBezTo>
                    <a:pt x="214" y="763"/>
                    <a:pt x="214" y="793"/>
                    <a:pt x="214" y="793"/>
                  </a:cubicBezTo>
                  <a:cubicBezTo>
                    <a:pt x="214" y="793"/>
                    <a:pt x="223" y="801"/>
                    <a:pt x="225" y="811"/>
                  </a:cubicBezTo>
                  <a:cubicBezTo>
                    <a:pt x="228" y="821"/>
                    <a:pt x="230" y="833"/>
                    <a:pt x="231" y="834"/>
                  </a:cubicBezTo>
                  <a:cubicBezTo>
                    <a:pt x="232" y="835"/>
                    <a:pt x="248" y="845"/>
                    <a:pt x="253" y="847"/>
                  </a:cubicBezTo>
                  <a:cubicBezTo>
                    <a:pt x="258" y="849"/>
                    <a:pt x="278" y="849"/>
                    <a:pt x="280" y="855"/>
                  </a:cubicBezTo>
                  <a:cubicBezTo>
                    <a:pt x="283" y="861"/>
                    <a:pt x="283" y="864"/>
                    <a:pt x="283" y="864"/>
                  </a:cubicBezTo>
                  <a:cubicBezTo>
                    <a:pt x="283" y="864"/>
                    <a:pt x="267" y="875"/>
                    <a:pt x="254" y="875"/>
                  </a:cubicBezTo>
                  <a:cubicBezTo>
                    <a:pt x="241" y="874"/>
                    <a:pt x="227" y="872"/>
                    <a:pt x="217" y="866"/>
                  </a:cubicBezTo>
                  <a:cubicBezTo>
                    <a:pt x="207" y="860"/>
                    <a:pt x="191" y="854"/>
                    <a:pt x="191" y="854"/>
                  </a:cubicBezTo>
                  <a:cubicBezTo>
                    <a:pt x="188" y="862"/>
                    <a:pt x="188" y="862"/>
                    <a:pt x="188" y="862"/>
                  </a:cubicBezTo>
                  <a:cubicBezTo>
                    <a:pt x="188" y="862"/>
                    <a:pt x="158" y="862"/>
                    <a:pt x="153" y="859"/>
                  </a:cubicBezTo>
                  <a:cubicBezTo>
                    <a:pt x="148" y="856"/>
                    <a:pt x="148" y="854"/>
                    <a:pt x="148" y="854"/>
                  </a:cubicBezTo>
                  <a:cubicBezTo>
                    <a:pt x="150" y="841"/>
                    <a:pt x="150" y="841"/>
                    <a:pt x="150" y="841"/>
                  </a:cubicBezTo>
                  <a:cubicBezTo>
                    <a:pt x="150" y="841"/>
                    <a:pt x="148" y="823"/>
                    <a:pt x="150" y="817"/>
                  </a:cubicBezTo>
                  <a:cubicBezTo>
                    <a:pt x="153" y="811"/>
                    <a:pt x="152" y="811"/>
                    <a:pt x="154" y="807"/>
                  </a:cubicBezTo>
                  <a:cubicBezTo>
                    <a:pt x="156" y="803"/>
                    <a:pt x="162" y="799"/>
                    <a:pt x="161" y="796"/>
                  </a:cubicBezTo>
                  <a:cubicBezTo>
                    <a:pt x="161" y="793"/>
                    <a:pt x="158" y="754"/>
                    <a:pt x="154" y="743"/>
                  </a:cubicBezTo>
                  <a:cubicBezTo>
                    <a:pt x="149" y="733"/>
                    <a:pt x="144" y="714"/>
                    <a:pt x="144" y="710"/>
                  </a:cubicBezTo>
                  <a:cubicBezTo>
                    <a:pt x="144" y="705"/>
                    <a:pt x="137" y="651"/>
                    <a:pt x="135" y="634"/>
                  </a:cubicBezTo>
                  <a:cubicBezTo>
                    <a:pt x="132" y="617"/>
                    <a:pt x="126" y="574"/>
                    <a:pt x="126" y="574"/>
                  </a:cubicBezTo>
                  <a:cubicBezTo>
                    <a:pt x="126" y="574"/>
                    <a:pt x="118" y="595"/>
                    <a:pt x="114" y="608"/>
                  </a:cubicBezTo>
                  <a:cubicBezTo>
                    <a:pt x="109" y="621"/>
                    <a:pt x="95" y="691"/>
                    <a:pt x="93" y="710"/>
                  </a:cubicBezTo>
                  <a:cubicBezTo>
                    <a:pt x="90" y="730"/>
                    <a:pt x="88" y="737"/>
                    <a:pt x="87" y="743"/>
                  </a:cubicBezTo>
                  <a:cubicBezTo>
                    <a:pt x="87" y="750"/>
                    <a:pt x="88" y="826"/>
                    <a:pt x="86" y="836"/>
                  </a:cubicBezTo>
                  <a:cubicBezTo>
                    <a:pt x="84" y="846"/>
                    <a:pt x="86" y="856"/>
                    <a:pt x="77" y="865"/>
                  </a:cubicBezTo>
                  <a:cubicBezTo>
                    <a:pt x="68" y="874"/>
                    <a:pt x="58" y="885"/>
                    <a:pt x="58" y="885"/>
                  </a:cubicBezTo>
                  <a:cubicBezTo>
                    <a:pt x="58" y="885"/>
                    <a:pt x="73" y="929"/>
                    <a:pt x="69" y="937"/>
                  </a:cubicBezTo>
                  <a:cubicBezTo>
                    <a:pt x="64" y="945"/>
                    <a:pt x="51" y="949"/>
                    <a:pt x="40" y="948"/>
                  </a:cubicBezTo>
                  <a:cubicBezTo>
                    <a:pt x="29" y="948"/>
                    <a:pt x="15" y="944"/>
                    <a:pt x="10" y="932"/>
                  </a:cubicBezTo>
                  <a:cubicBezTo>
                    <a:pt x="6" y="921"/>
                    <a:pt x="9" y="882"/>
                    <a:pt x="9" y="882"/>
                  </a:cubicBezTo>
                  <a:cubicBezTo>
                    <a:pt x="0" y="853"/>
                    <a:pt x="0" y="853"/>
                    <a:pt x="0" y="853"/>
                  </a:cubicBezTo>
                  <a:cubicBezTo>
                    <a:pt x="0" y="853"/>
                    <a:pt x="3" y="841"/>
                    <a:pt x="8" y="838"/>
                  </a:cubicBezTo>
                  <a:cubicBezTo>
                    <a:pt x="13" y="835"/>
                    <a:pt x="18" y="828"/>
                    <a:pt x="15" y="820"/>
                  </a:cubicBezTo>
                  <a:cubicBezTo>
                    <a:pt x="11" y="811"/>
                    <a:pt x="15" y="713"/>
                    <a:pt x="16" y="708"/>
                  </a:cubicBezTo>
                  <a:cubicBezTo>
                    <a:pt x="17" y="704"/>
                    <a:pt x="18" y="680"/>
                    <a:pt x="18" y="676"/>
                  </a:cubicBezTo>
                  <a:cubicBezTo>
                    <a:pt x="19" y="672"/>
                    <a:pt x="36" y="598"/>
                    <a:pt x="34" y="586"/>
                  </a:cubicBezTo>
                  <a:cubicBezTo>
                    <a:pt x="33" y="574"/>
                    <a:pt x="37" y="535"/>
                    <a:pt x="37" y="532"/>
                  </a:cubicBezTo>
                  <a:cubicBezTo>
                    <a:pt x="37" y="529"/>
                    <a:pt x="39" y="470"/>
                    <a:pt x="40" y="468"/>
                  </a:cubicBezTo>
                  <a:cubicBezTo>
                    <a:pt x="41" y="466"/>
                    <a:pt x="42" y="447"/>
                    <a:pt x="42" y="447"/>
                  </a:cubicBezTo>
                  <a:cubicBezTo>
                    <a:pt x="42" y="447"/>
                    <a:pt x="30" y="421"/>
                    <a:pt x="37" y="402"/>
                  </a:cubicBezTo>
                  <a:cubicBezTo>
                    <a:pt x="43" y="383"/>
                    <a:pt x="57" y="332"/>
                    <a:pt x="57" y="331"/>
                  </a:cubicBezTo>
                  <a:cubicBezTo>
                    <a:pt x="57" y="330"/>
                    <a:pt x="58" y="321"/>
                    <a:pt x="58" y="321"/>
                  </a:cubicBezTo>
                  <a:cubicBezTo>
                    <a:pt x="58" y="321"/>
                    <a:pt x="49" y="296"/>
                    <a:pt x="43" y="286"/>
                  </a:cubicBezTo>
                  <a:cubicBezTo>
                    <a:pt x="38" y="276"/>
                    <a:pt x="21" y="240"/>
                    <a:pt x="24" y="219"/>
                  </a:cubicBezTo>
                  <a:cubicBezTo>
                    <a:pt x="27" y="198"/>
                    <a:pt x="25" y="193"/>
                    <a:pt x="28" y="184"/>
                  </a:cubicBezTo>
                  <a:cubicBezTo>
                    <a:pt x="31" y="176"/>
                    <a:pt x="34" y="168"/>
                    <a:pt x="36" y="165"/>
                  </a:cubicBezTo>
                  <a:cubicBezTo>
                    <a:pt x="37" y="163"/>
                    <a:pt x="52" y="153"/>
                    <a:pt x="58" y="151"/>
                  </a:cubicBezTo>
                  <a:cubicBezTo>
                    <a:pt x="65" y="148"/>
                    <a:pt x="73" y="149"/>
                    <a:pt x="78" y="148"/>
                  </a:cubicBezTo>
                  <a:cubicBezTo>
                    <a:pt x="84" y="147"/>
                    <a:pt x="91" y="143"/>
                    <a:pt x="91" y="143"/>
                  </a:cubicBezTo>
                  <a:close/>
                </a:path>
              </a:pathLst>
            </a:custGeom>
            <a:gradFill rotWithShape="1">
              <a:gsLst>
                <a:gs pos="0">
                  <a:srgbClr val="66CCFF"/>
                </a:gs>
                <a:gs pos="100000">
                  <a:srgbClr val="66CCFF">
                    <a:gamma/>
                    <a:shade val="46275"/>
                    <a:invGamma/>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1214" name="Freeform 30"/>
            <p:cNvSpPr>
              <a:spLocks/>
            </p:cNvSpPr>
            <p:nvPr/>
          </p:nvSpPr>
          <p:spPr bwMode="auto">
            <a:xfrm>
              <a:off x="3594" y="1571"/>
              <a:ext cx="45" cy="120"/>
            </a:xfrm>
            <a:custGeom>
              <a:avLst/>
              <a:gdLst>
                <a:gd name="T0" fmla="*/ 7 w 77"/>
                <a:gd name="T1" fmla="*/ 0 h 206"/>
                <a:gd name="T2" fmla="*/ 19 w 77"/>
                <a:gd name="T3" fmla="*/ 2 h 206"/>
                <a:gd name="T4" fmla="*/ 21 w 77"/>
                <a:gd name="T5" fmla="*/ 0 h 206"/>
                <a:gd name="T6" fmla="*/ 29 w 77"/>
                <a:gd name="T7" fmla="*/ 8 h 206"/>
                <a:gd name="T8" fmla="*/ 27 w 77"/>
                <a:gd name="T9" fmla="*/ 24 h 206"/>
                <a:gd name="T10" fmla="*/ 37 w 77"/>
                <a:gd name="T11" fmla="*/ 48 h 206"/>
                <a:gd name="T12" fmla="*/ 58 w 77"/>
                <a:gd name="T13" fmla="*/ 94 h 206"/>
                <a:gd name="T14" fmla="*/ 74 w 77"/>
                <a:gd name="T15" fmla="*/ 171 h 206"/>
                <a:gd name="T16" fmla="*/ 77 w 77"/>
                <a:gd name="T17" fmla="*/ 179 h 206"/>
                <a:gd name="T18" fmla="*/ 61 w 77"/>
                <a:gd name="T19" fmla="*/ 206 h 206"/>
                <a:gd name="T20" fmla="*/ 29 w 77"/>
                <a:gd name="T21" fmla="*/ 171 h 206"/>
                <a:gd name="T22" fmla="*/ 15 w 77"/>
                <a:gd name="T23" fmla="*/ 66 h 206"/>
                <a:gd name="T24" fmla="*/ 13 w 77"/>
                <a:gd name="T25" fmla="*/ 32 h 206"/>
                <a:gd name="T26" fmla="*/ 14 w 77"/>
                <a:gd name="T27" fmla="*/ 25 h 206"/>
                <a:gd name="T28" fmla="*/ 0 w 77"/>
                <a:gd name="T29" fmla="*/ 8 h 206"/>
                <a:gd name="T30" fmla="*/ 7 w 77"/>
                <a:gd name="T3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206">
                  <a:moveTo>
                    <a:pt x="7" y="0"/>
                  </a:moveTo>
                  <a:cubicBezTo>
                    <a:pt x="7" y="0"/>
                    <a:pt x="16" y="3"/>
                    <a:pt x="19" y="2"/>
                  </a:cubicBezTo>
                  <a:cubicBezTo>
                    <a:pt x="21" y="0"/>
                    <a:pt x="21" y="0"/>
                    <a:pt x="21" y="0"/>
                  </a:cubicBezTo>
                  <a:cubicBezTo>
                    <a:pt x="21" y="0"/>
                    <a:pt x="28" y="6"/>
                    <a:pt x="29" y="8"/>
                  </a:cubicBezTo>
                  <a:cubicBezTo>
                    <a:pt x="30" y="10"/>
                    <a:pt x="27" y="24"/>
                    <a:pt x="27" y="24"/>
                  </a:cubicBezTo>
                  <a:cubicBezTo>
                    <a:pt x="27" y="24"/>
                    <a:pt x="30" y="41"/>
                    <a:pt x="37" y="48"/>
                  </a:cubicBezTo>
                  <a:cubicBezTo>
                    <a:pt x="44" y="55"/>
                    <a:pt x="58" y="94"/>
                    <a:pt x="58" y="94"/>
                  </a:cubicBezTo>
                  <a:cubicBezTo>
                    <a:pt x="58" y="94"/>
                    <a:pt x="71" y="165"/>
                    <a:pt x="74" y="171"/>
                  </a:cubicBezTo>
                  <a:cubicBezTo>
                    <a:pt x="77" y="178"/>
                    <a:pt x="77" y="179"/>
                    <a:pt x="77" y="179"/>
                  </a:cubicBezTo>
                  <a:cubicBezTo>
                    <a:pt x="61" y="206"/>
                    <a:pt x="61" y="206"/>
                    <a:pt x="61" y="206"/>
                  </a:cubicBezTo>
                  <a:cubicBezTo>
                    <a:pt x="61" y="206"/>
                    <a:pt x="34" y="182"/>
                    <a:pt x="29" y="171"/>
                  </a:cubicBezTo>
                  <a:cubicBezTo>
                    <a:pt x="23" y="161"/>
                    <a:pt x="14" y="74"/>
                    <a:pt x="15" y="66"/>
                  </a:cubicBezTo>
                  <a:cubicBezTo>
                    <a:pt x="15" y="59"/>
                    <a:pt x="13" y="32"/>
                    <a:pt x="13" y="32"/>
                  </a:cubicBezTo>
                  <a:cubicBezTo>
                    <a:pt x="14" y="25"/>
                    <a:pt x="14" y="25"/>
                    <a:pt x="14" y="25"/>
                  </a:cubicBezTo>
                  <a:cubicBezTo>
                    <a:pt x="0" y="8"/>
                    <a:pt x="0" y="8"/>
                    <a:pt x="0" y="8"/>
                  </a:cubicBezTo>
                  <a:lnTo>
                    <a:pt x="7" y="0"/>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1215" name="Group 31"/>
          <p:cNvGrpSpPr>
            <a:grpSpLocks/>
          </p:cNvGrpSpPr>
          <p:nvPr/>
        </p:nvGrpSpPr>
        <p:grpSpPr bwMode="auto">
          <a:xfrm>
            <a:off x="7595702" y="2573805"/>
            <a:ext cx="727061" cy="1661251"/>
            <a:chOff x="4195" y="2069"/>
            <a:chExt cx="308" cy="939"/>
          </a:xfrm>
        </p:grpSpPr>
        <p:sp>
          <p:nvSpPr>
            <p:cNvPr id="221216" name="Freeform 32"/>
            <p:cNvSpPr>
              <a:spLocks noEditPoints="1"/>
            </p:cNvSpPr>
            <p:nvPr/>
          </p:nvSpPr>
          <p:spPr bwMode="auto">
            <a:xfrm>
              <a:off x="4195" y="2069"/>
              <a:ext cx="308" cy="939"/>
            </a:xfrm>
            <a:custGeom>
              <a:avLst/>
              <a:gdLst>
                <a:gd name="T0" fmla="*/ 23 w 527"/>
                <a:gd name="T1" fmla="*/ 772 h 1608"/>
                <a:gd name="T2" fmla="*/ 45 w 527"/>
                <a:gd name="T3" fmla="*/ 796 h 1608"/>
                <a:gd name="T4" fmla="*/ 47 w 527"/>
                <a:gd name="T5" fmla="*/ 871 h 1608"/>
                <a:gd name="T6" fmla="*/ 90 w 527"/>
                <a:gd name="T7" fmla="*/ 1089 h 1608"/>
                <a:gd name="T8" fmla="*/ 115 w 527"/>
                <a:gd name="T9" fmla="*/ 1325 h 1608"/>
                <a:gd name="T10" fmla="*/ 110 w 527"/>
                <a:gd name="T11" fmla="*/ 1408 h 1608"/>
                <a:gd name="T12" fmla="*/ 92 w 527"/>
                <a:gd name="T13" fmla="*/ 1515 h 1608"/>
                <a:gd name="T14" fmla="*/ 214 w 527"/>
                <a:gd name="T15" fmla="*/ 1437 h 1608"/>
                <a:gd name="T16" fmla="*/ 224 w 527"/>
                <a:gd name="T17" fmla="*/ 1360 h 1608"/>
                <a:gd name="T18" fmla="*/ 199 w 527"/>
                <a:gd name="T19" fmla="*/ 1173 h 1608"/>
                <a:gd name="T20" fmla="*/ 195 w 527"/>
                <a:gd name="T21" fmla="*/ 1133 h 1608"/>
                <a:gd name="T22" fmla="*/ 207 w 527"/>
                <a:gd name="T23" fmla="*/ 1060 h 1608"/>
                <a:gd name="T24" fmla="*/ 231 w 527"/>
                <a:gd name="T25" fmla="*/ 916 h 1608"/>
                <a:gd name="T26" fmla="*/ 274 w 527"/>
                <a:gd name="T27" fmla="*/ 1089 h 1608"/>
                <a:gd name="T28" fmla="*/ 294 w 527"/>
                <a:gd name="T29" fmla="*/ 1217 h 1608"/>
                <a:gd name="T30" fmla="*/ 326 w 527"/>
                <a:gd name="T31" fmla="*/ 1428 h 1608"/>
                <a:gd name="T32" fmla="*/ 357 w 527"/>
                <a:gd name="T33" fmla="*/ 1509 h 1608"/>
                <a:gd name="T34" fmla="*/ 440 w 527"/>
                <a:gd name="T35" fmla="*/ 1599 h 1608"/>
                <a:gd name="T36" fmla="*/ 442 w 527"/>
                <a:gd name="T37" fmla="*/ 1467 h 1608"/>
                <a:gd name="T38" fmla="*/ 424 w 527"/>
                <a:gd name="T39" fmla="*/ 1375 h 1608"/>
                <a:gd name="T40" fmla="*/ 422 w 527"/>
                <a:gd name="T41" fmla="*/ 1243 h 1608"/>
                <a:gd name="T42" fmla="*/ 418 w 527"/>
                <a:gd name="T43" fmla="*/ 1156 h 1608"/>
                <a:gd name="T44" fmla="*/ 401 w 527"/>
                <a:gd name="T45" fmla="*/ 1052 h 1608"/>
                <a:gd name="T46" fmla="*/ 408 w 527"/>
                <a:gd name="T47" fmla="*/ 860 h 1608"/>
                <a:gd name="T48" fmla="*/ 414 w 527"/>
                <a:gd name="T49" fmla="*/ 837 h 1608"/>
                <a:gd name="T50" fmla="*/ 436 w 527"/>
                <a:gd name="T51" fmla="*/ 807 h 1608"/>
                <a:gd name="T52" fmla="*/ 434 w 527"/>
                <a:gd name="T53" fmla="*/ 844 h 1608"/>
                <a:gd name="T54" fmla="*/ 427 w 527"/>
                <a:gd name="T55" fmla="*/ 880 h 1608"/>
                <a:gd name="T56" fmla="*/ 456 w 527"/>
                <a:gd name="T57" fmla="*/ 870 h 1608"/>
                <a:gd name="T58" fmla="*/ 487 w 527"/>
                <a:gd name="T59" fmla="*/ 858 h 1608"/>
                <a:gd name="T60" fmla="*/ 510 w 527"/>
                <a:gd name="T61" fmla="*/ 780 h 1608"/>
                <a:gd name="T62" fmla="*/ 501 w 527"/>
                <a:gd name="T63" fmla="*/ 460 h 1608"/>
                <a:gd name="T64" fmla="*/ 339 w 527"/>
                <a:gd name="T65" fmla="*/ 259 h 1608"/>
                <a:gd name="T66" fmla="*/ 305 w 527"/>
                <a:gd name="T67" fmla="*/ 227 h 1608"/>
                <a:gd name="T68" fmla="*/ 317 w 527"/>
                <a:gd name="T69" fmla="*/ 171 h 1608"/>
                <a:gd name="T70" fmla="*/ 318 w 527"/>
                <a:gd name="T71" fmla="*/ 121 h 1608"/>
                <a:gd name="T72" fmla="*/ 305 w 527"/>
                <a:gd name="T73" fmla="*/ 29 h 1608"/>
                <a:gd name="T74" fmla="*/ 277 w 527"/>
                <a:gd name="T75" fmla="*/ 7 h 1608"/>
                <a:gd name="T76" fmla="*/ 250 w 527"/>
                <a:gd name="T77" fmla="*/ 0 h 1608"/>
                <a:gd name="T78" fmla="*/ 227 w 527"/>
                <a:gd name="T79" fmla="*/ 4 h 1608"/>
                <a:gd name="T80" fmla="*/ 199 w 527"/>
                <a:gd name="T81" fmla="*/ 19 h 1608"/>
                <a:gd name="T82" fmla="*/ 179 w 527"/>
                <a:gd name="T83" fmla="*/ 39 h 1608"/>
                <a:gd name="T84" fmla="*/ 177 w 527"/>
                <a:gd name="T85" fmla="*/ 130 h 1608"/>
                <a:gd name="T86" fmla="*/ 174 w 527"/>
                <a:gd name="T87" fmla="*/ 175 h 1608"/>
                <a:gd name="T88" fmla="*/ 201 w 527"/>
                <a:gd name="T89" fmla="*/ 218 h 1608"/>
                <a:gd name="T90" fmla="*/ 129 w 527"/>
                <a:gd name="T91" fmla="*/ 277 h 1608"/>
                <a:gd name="T92" fmla="*/ 38 w 527"/>
                <a:gd name="T93" fmla="*/ 403 h 1608"/>
                <a:gd name="T94" fmla="*/ 9 w 527"/>
                <a:gd name="T95" fmla="*/ 593 h 1608"/>
                <a:gd name="T96" fmla="*/ 417 w 527"/>
                <a:gd name="T97" fmla="*/ 576 h 1608"/>
                <a:gd name="T98" fmla="*/ 427 w 527"/>
                <a:gd name="T99" fmla="*/ 743 h 1608"/>
                <a:gd name="T100" fmla="*/ 412 w 527"/>
                <a:gd name="T101" fmla="*/ 716 h 1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7" h="1608">
                  <a:moveTo>
                    <a:pt x="9" y="593"/>
                  </a:moveTo>
                  <a:cubicBezTo>
                    <a:pt x="9" y="611"/>
                    <a:pt x="0" y="664"/>
                    <a:pt x="1" y="689"/>
                  </a:cubicBezTo>
                  <a:cubicBezTo>
                    <a:pt x="2" y="714"/>
                    <a:pt x="18" y="758"/>
                    <a:pt x="23" y="772"/>
                  </a:cubicBezTo>
                  <a:cubicBezTo>
                    <a:pt x="28" y="786"/>
                    <a:pt x="28" y="770"/>
                    <a:pt x="28" y="770"/>
                  </a:cubicBezTo>
                  <a:cubicBezTo>
                    <a:pt x="28" y="770"/>
                    <a:pt x="39" y="792"/>
                    <a:pt x="39" y="802"/>
                  </a:cubicBezTo>
                  <a:cubicBezTo>
                    <a:pt x="40" y="811"/>
                    <a:pt x="45" y="796"/>
                    <a:pt x="45" y="796"/>
                  </a:cubicBezTo>
                  <a:cubicBezTo>
                    <a:pt x="45" y="796"/>
                    <a:pt x="46" y="799"/>
                    <a:pt x="47" y="802"/>
                  </a:cubicBezTo>
                  <a:cubicBezTo>
                    <a:pt x="48" y="805"/>
                    <a:pt x="48" y="814"/>
                    <a:pt x="50" y="827"/>
                  </a:cubicBezTo>
                  <a:cubicBezTo>
                    <a:pt x="53" y="841"/>
                    <a:pt x="47" y="865"/>
                    <a:pt x="47" y="871"/>
                  </a:cubicBezTo>
                  <a:cubicBezTo>
                    <a:pt x="48" y="877"/>
                    <a:pt x="53" y="898"/>
                    <a:pt x="56" y="912"/>
                  </a:cubicBezTo>
                  <a:cubicBezTo>
                    <a:pt x="60" y="925"/>
                    <a:pt x="70" y="989"/>
                    <a:pt x="72" y="1006"/>
                  </a:cubicBezTo>
                  <a:cubicBezTo>
                    <a:pt x="74" y="1023"/>
                    <a:pt x="87" y="1080"/>
                    <a:pt x="90" y="1089"/>
                  </a:cubicBezTo>
                  <a:cubicBezTo>
                    <a:pt x="92" y="1098"/>
                    <a:pt x="88" y="1100"/>
                    <a:pt x="91" y="1120"/>
                  </a:cubicBezTo>
                  <a:cubicBezTo>
                    <a:pt x="93" y="1139"/>
                    <a:pt x="99" y="1179"/>
                    <a:pt x="89" y="1202"/>
                  </a:cubicBezTo>
                  <a:cubicBezTo>
                    <a:pt x="80" y="1226"/>
                    <a:pt x="112" y="1316"/>
                    <a:pt x="115" y="1325"/>
                  </a:cubicBezTo>
                  <a:cubicBezTo>
                    <a:pt x="117" y="1334"/>
                    <a:pt x="122" y="1338"/>
                    <a:pt x="116" y="1353"/>
                  </a:cubicBezTo>
                  <a:cubicBezTo>
                    <a:pt x="110" y="1368"/>
                    <a:pt x="111" y="1383"/>
                    <a:pt x="111" y="1393"/>
                  </a:cubicBezTo>
                  <a:cubicBezTo>
                    <a:pt x="111" y="1402"/>
                    <a:pt x="110" y="1408"/>
                    <a:pt x="110" y="1408"/>
                  </a:cubicBezTo>
                  <a:cubicBezTo>
                    <a:pt x="110" y="1408"/>
                    <a:pt x="81" y="1442"/>
                    <a:pt x="64" y="1461"/>
                  </a:cubicBezTo>
                  <a:cubicBezTo>
                    <a:pt x="47" y="1480"/>
                    <a:pt x="50" y="1490"/>
                    <a:pt x="54" y="1499"/>
                  </a:cubicBezTo>
                  <a:cubicBezTo>
                    <a:pt x="57" y="1508"/>
                    <a:pt x="71" y="1514"/>
                    <a:pt x="92" y="1515"/>
                  </a:cubicBezTo>
                  <a:cubicBezTo>
                    <a:pt x="113" y="1516"/>
                    <a:pt x="138" y="1499"/>
                    <a:pt x="150" y="1484"/>
                  </a:cubicBezTo>
                  <a:cubicBezTo>
                    <a:pt x="162" y="1469"/>
                    <a:pt x="176" y="1461"/>
                    <a:pt x="192" y="1453"/>
                  </a:cubicBezTo>
                  <a:cubicBezTo>
                    <a:pt x="208" y="1445"/>
                    <a:pt x="214" y="1437"/>
                    <a:pt x="214" y="1437"/>
                  </a:cubicBezTo>
                  <a:cubicBezTo>
                    <a:pt x="214" y="1410"/>
                    <a:pt x="214" y="1410"/>
                    <a:pt x="214" y="1410"/>
                  </a:cubicBezTo>
                  <a:cubicBezTo>
                    <a:pt x="214" y="1410"/>
                    <a:pt x="218" y="1406"/>
                    <a:pt x="222" y="1398"/>
                  </a:cubicBezTo>
                  <a:cubicBezTo>
                    <a:pt x="226" y="1390"/>
                    <a:pt x="227" y="1368"/>
                    <a:pt x="224" y="1360"/>
                  </a:cubicBezTo>
                  <a:cubicBezTo>
                    <a:pt x="221" y="1351"/>
                    <a:pt x="218" y="1346"/>
                    <a:pt x="223" y="1334"/>
                  </a:cubicBezTo>
                  <a:cubicBezTo>
                    <a:pt x="227" y="1322"/>
                    <a:pt x="223" y="1291"/>
                    <a:pt x="220" y="1263"/>
                  </a:cubicBezTo>
                  <a:cubicBezTo>
                    <a:pt x="217" y="1235"/>
                    <a:pt x="202" y="1176"/>
                    <a:pt x="199" y="1173"/>
                  </a:cubicBezTo>
                  <a:cubicBezTo>
                    <a:pt x="195" y="1169"/>
                    <a:pt x="198" y="1163"/>
                    <a:pt x="200" y="1156"/>
                  </a:cubicBezTo>
                  <a:cubicBezTo>
                    <a:pt x="203" y="1148"/>
                    <a:pt x="200" y="1151"/>
                    <a:pt x="196" y="1144"/>
                  </a:cubicBezTo>
                  <a:cubicBezTo>
                    <a:pt x="192" y="1138"/>
                    <a:pt x="191" y="1139"/>
                    <a:pt x="195" y="1133"/>
                  </a:cubicBezTo>
                  <a:cubicBezTo>
                    <a:pt x="198" y="1126"/>
                    <a:pt x="203" y="1124"/>
                    <a:pt x="199" y="1114"/>
                  </a:cubicBezTo>
                  <a:cubicBezTo>
                    <a:pt x="194" y="1104"/>
                    <a:pt x="197" y="1093"/>
                    <a:pt x="201" y="1086"/>
                  </a:cubicBezTo>
                  <a:cubicBezTo>
                    <a:pt x="206" y="1079"/>
                    <a:pt x="205" y="1072"/>
                    <a:pt x="207" y="1060"/>
                  </a:cubicBezTo>
                  <a:cubicBezTo>
                    <a:pt x="208" y="1048"/>
                    <a:pt x="218" y="1008"/>
                    <a:pt x="221" y="993"/>
                  </a:cubicBezTo>
                  <a:cubicBezTo>
                    <a:pt x="224" y="978"/>
                    <a:pt x="221" y="949"/>
                    <a:pt x="222" y="938"/>
                  </a:cubicBezTo>
                  <a:cubicBezTo>
                    <a:pt x="224" y="927"/>
                    <a:pt x="231" y="916"/>
                    <a:pt x="231" y="916"/>
                  </a:cubicBezTo>
                  <a:cubicBezTo>
                    <a:pt x="231" y="916"/>
                    <a:pt x="231" y="917"/>
                    <a:pt x="234" y="930"/>
                  </a:cubicBezTo>
                  <a:cubicBezTo>
                    <a:pt x="237" y="943"/>
                    <a:pt x="253" y="998"/>
                    <a:pt x="256" y="1007"/>
                  </a:cubicBezTo>
                  <a:cubicBezTo>
                    <a:pt x="259" y="1016"/>
                    <a:pt x="271" y="1075"/>
                    <a:pt x="274" y="1089"/>
                  </a:cubicBezTo>
                  <a:cubicBezTo>
                    <a:pt x="278" y="1103"/>
                    <a:pt x="275" y="1110"/>
                    <a:pt x="283" y="1129"/>
                  </a:cubicBezTo>
                  <a:cubicBezTo>
                    <a:pt x="292" y="1148"/>
                    <a:pt x="289" y="1181"/>
                    <a:pt x="288" y="1187"/>
                  </a:cubicBezTo>
                  <a:cubicBezTo>
                    <a:pt x="287" y="1193"/>
                    <a:pt x="288" y="1197"/>
                    <a:pt x="294" y="1217"/>
                  </a:cubicBezTo>
                  <a:cubicBezTo>
                    <a:pt x="301" y="1238"/>
                    <a:pt x="300" y="1264"/>
                    <a:pt x="301" y="1298"/>
                  </a:cubicBezTo>
                  <a:cubicBezTo>
                    <a:pt x="303" y="1331"/>
                    <a:pt x="318" y="1374"/>
                    <a:pt x="327" y="1388"/>
                  </a:cubicBezTo>
                  <a:cubicBezTo>
                    <a:pt x="335" y="1403"/>
                    <a:pt x="333" y="1417"/>
                    <a:pt x="326" y="1428"/>
                  </a:cubicBezTo>
                  <a:cubicBezTo>
                    <a:pt x="319" y="1438"/>
                    <a:pt x="328" y="1457"/>
                    <a:pt x="331" y="1466"/>
                  </a:cubicBezTo>
                  <a:cubicBezTo>
                    <a:pt x="333" y="1476"/>
                    <a:pt x="352" y="1496"/>
                    <a:pt x="352" y="1496"/>
                  </a:cubicBezTo>
                  <a:cubicBezTo>
                    <a:pt x="352" y="1496"/>
                    <a:pt x="352" y="1496"/>
                    <a:pt x="357" y="1509"/>
                  </a:cubicBezTo>
                  <a:cubicBezTo>
                    <a:pt x="363" y="1522"/>
                    <a:pt x="358" y="1534"/>
                    <a:pt x="357" y="1558"/>
                  </a:cubicBezTo>
                  <a:cubicBezTo>
                    <a:pt x="356" y="1581"/>
                    <a:pt x="367" y="1589"/>
                    <a:pt x="380" y="1598"/>
                  </a:cubicBezTo>
                  <a:cubicBezTo>
                    <a:pt x="392" y="1608"/>
                    <a:pt x="433" y="1606"/>
                    <a:pt x="440" y="1599"/>
                  </a:cubicBezTo>
                  <a:cubicBezTo>
                    <a:pt x="448" y="1592"/>
                    <a:pt x="449" y="1567"/>
                    <a:pt x="448" y="1556"/>
                  </a:cubicBezTo>
                  <a:cubicBezTo>
                    <a:pt x="447" y="1545"/>
                    <a:pt x="440" y="1488"/>
                    <a:pt x="440" y="1488"/>
                  </a:cubicBezTo>
                  <a:cubicBezTo>
                    <a:pt x="440" y="1488"/>
                    <a:pt x="439" y="1480"/>
                    <a:pt x="442" y="1467"/>
                  </a:cubicBezTo>
                  <a:cubicBezTo>
                    <a:pt x="446" y="1454"/>
                    <a:pt x="437" y="1430"/>
                    <a:pt x="434" y="1421"/>
                  </a:cubicBezTo>
                  <a:cubicBezTo>
                    <a:pt x="431" y="1413"/>
                    <a:pt x="424" y="1411"/>
                    <a:pt x="418" y="1402"/>
                  </a:cubicBezTo>
                  <a:cubicBezTo>
                    <a:pt x="413" y="1393"/>
                    <a:pt x="418" y="1389"/>
                    <a:pt x="424" y="1375"/>
                  </a:cubicBezTo>
                  <a:cubicBezTo>
                    <a:pt x="431" y="1361"/>
                    <a:pt x="427" y="1345"/>
                    <a:pt x="424" y="1332"/>
                  </a:cubicBezTo>
                  <a:cubicBezTo>
                    <a:pt x="421" y="1318"/>
                    <a:pt x="424" y="1316"/>
                    <a:pt x="425" y="1308"/>
                  </a:cubicBezTo>
                  <a:cubicBezTo>
                    <a:pt x="426" y="1300"/>
                    <a:pt x="423" y="1252"/>
                    <a:pt x="422" y="1243"/>
                  </a:cubicBezTo>
                  <a:cubicBezTo>
                    <a:pt x="420" y="1235"/>
                    <a:pt x="418" y="1232"/>
                    <a:pt x="423" y="1223"/>
                  </a:cubicBezTo>
                  <a:cubicBezTo>
                    <a:pt x="428" y="1213"/>
                    <a:pt x="421" y="1199"/>
                    <a:pt x="418" y="1192"/>
                  </a:cubicBezTo>
                  <a:cubicBezTo>
                    <a:pt x="416" y="1185"/>
                    <a:pt x="410" y="1172"/>
                    <a:pt x="418" y="1156"/>
                  </a:cubicBezTo>
                  <a:cubicBezTo>
                    <a:pt x="426" y="1140"/>
                    <a:pt x="416" y="1151"/>
                    <a:pt x="413" y="1134"/>
                  </a:cubicBezTo>
                  <a:cubicBezTo>
                    <a:pt x="410" y="1117"/>
                    <a:pt x="409" y="1090"/>
                    <a:pt x="405" y="1080"/>
                  </a:cubicBezTo>
                  <a:cubicBezTo>
                    <a:pt x="402" y="1069"/>
                    <a:pt x="401" y="1065"/>
                    <a:pt x="401" y="1052"/>
                  </a:cubicBezTo>
                  <a:cubicBezTo>
                    <a:pt x="401" y="1040"/>
                    <a:pt x="400" y="1040"/>
                    <a:pt x="400" y="1025"/>
                  </a:cubicBezTo>
                  <a:cubicBezTo>
                    <a:pt x="399" y="1011"/>
                    <a:pt x="404" y="955"/>
                    <a:pt x="405" y="940"/>
                  </a:cubicBezTo>
                  <a:cubicBezTo>
                    <a:pt x="406" y="924"/>
                    <a:pt x="408" y="860"/>
                    <a:pt x="408" y="860"/>
                  </a:cubicBezTo>
                  <a:cubicBezTo>
                    <a:pt x="408" y="860"/>
                    <a:pt x="411" y="858"/>
                    <a:pt x="414" y="858"/>
                  </a:cubicBezTo>
                  <a:cubicBezTo>
                    <a:pt x="416" y="857"/>
                    <a:pt x="412" y="840"/>
                    <a:pt x="412" y="840"/>
                  </a:cubicBezTo>
                  <a:cubicBezTo>
                    <a:pt x="412" y="840"/>
                    <a:pt x="412" y="840"/>
                    <a:pt x="414" y="837"/>
                  </a:cubicBezTo>
                  <a:cubicBezTo>
                    <a:pt x="417" y="834"/>
                    <a:pt x="424" y="818"/>
                    <a:pt x="424" y="818"/>
                  </a:cubicBezTo>
                  <a:cubicBezTo>
                    <a:pt x="424" y="818"/>
                    <a:pt x="424" y="818"/>
                    <a:pt x="425" y="816"/>
                  </a:cubicBezTo>
                  <a:cubicBezTo>
                    <a:pt x="427" y="813"/>
                    <a:pt x="432" y="808"/>
                    <a:pt x="436" y="807"/>
                  </a:cubicBezTo>
                  <a:cubicBezTo>
                    <a:pt x="439" y="807"/>
                    <a:pt x="442" y="810"/>
                    <a:pt x="441" y="816"/>
                  </a:cubicBezTo>
                  <a:cubicBezTo>
                    <a:pt x="440" y="822"/>
                    <a:pt x="440" y="835"/>
                    <a:pt x="440" y="835"/>
                  </a:cubicBezTo>
                  <a:cubicBezTo>
                    <a:pt x="440" y="835"/>
                    <a:pt x="436" y="839"/>
                    <a:pt x="434" y="844"/>
                  </a:cubicBezTo>
                  <a:cubicBezTo>
                    <a:pt x="432" y="848"/>
                    <a:pt x="428" y="860"/>
                    <a:pt x="423" y="865"/>
                  </a:cubicBezTo>
                  <a:cubicBezTo>
                    <a:pt x="418" y="871"/>
                    <a:pt x="425" y="876"/>
                    <a:pt x="425" y="876"/>
                  </a:cubicBezTo>
                  <a:cubicBezTo>
                    <a:pt x="425" y="876"/>
                    <a:pt x="425" y="878"/>
                    <a:pt x="427" y="880"/>
                  </a:cubicBezTo>
                  <a:cubicBezTo>
                    <a:pt x="429" y="881"/>
                    <a:pt x="432" y="881"/>
                    <a:pt x="438" y="879"/>
                  </a:cubicBezTo>
                  <a:cubicBezTo>
                    <a:pt x="443" y="877"/>
                    <a:pt x="453" y="870"/>
                    <a:pt x="453" y="870"/>
                  </a:cubicBezTo>
                  <a:cubicBezTo>
                    <a:pt x="453" y="870"/>
                    <a:pt x="453" y="870"/>
                    <a:pt x="456" y="870"/>
                  </a:cubicBezTo>
                  <a:cubicBezTo>
                    <a:pt x="460" y="870"/>
                    <a:pt x="468" y="865"/>
                    <a:pt x="468" y="865"/>
                  </a:cubicBezTo>
                  <a:cubicBezTo>
                    <a:pt x="468" y="865"/>
                    <a:pt x="468" y="865"/>
                    <a:pt x="469" y="865"/>
                  </a:cubicBezTo>
                  <a:cubicBezTo>
                    <a:pt x="471" y="865"/>
                    <a:pt x="479" y="861"/>
                    <a:pt x="487" y="858"/>
                  </a:cubicBezTo>
                  <a:cubicBezTo>
                    <a:pt x="494" y="854"/>
                    <a:pt x="500" y="829"/>
                    <a:pt x="503" y="822"/>
                  </a:cubicBezTo>
                  <a:cubicBezTo>
                    <a:pt x="505" y="815"/>
                    <a:pt x="505" y="798"/>
                    <a:pt x="505" y="798"/>
                  </a:cubicBezTo>
                  <a:cubicBezTo>
                    <a:pt x="507" y="798"/>
                    <a:pt x="508" y="790"/>
                    <a:pt x="510" y="780"/>
                  </a:cubicBezTo>
                  <a:cubicBezTo>
                    <a:pt x="511" y="770"/>
                    <a:pt x="512" y="748"/>
                    <a:pt x="516" y="728"/>
                  </a:cubicBezTo>
                  <a:cubicBezTo>
                    <a:pt x="520" y="709"/>
                    <a:pt x="527" y="637"/>
                    <a:pt x="527" y="607"/>
                  </a:cubicBezTo>
                  <a:cubicBezTo>
                    <a:pt x="527" y="577"/>
                    <a:pt x="509" y="488"/>
                    <a:pt x="501" y="460"/>
                  </a:cubicBezTo>
                  <a:cubicBezTo>
                    <a:pt x="493" y="432"/>
                    <a:pt x="468" y="338"/>
                    <a:pt x="466" y="315"/>
                  </a:cubicBezTo>
                  <a:cubicBezTo>
                    <a:pt x="465" y="292"/>
                    <a:pt x="450" y="285"/>
                    <a:pt x="435" y="282"/>
                  </a:cubicBezTo>
                  <a:cubicBezTo>
                    <a:pt x="420" y="279"/>
                    <a:pt x="347" y="263"/>
                    <a:pt x="339" y="259"/>
                  </a:cubicBezTo>
                  <a:cubicBezTo>
                    <a:pt x="332" y="254"/>
                    <a:pt x="311" y="236"/>
                    <a:pt x="311" y="236"/>
                  </a:cubicBezTo>
                  <a:cubicBezTo>
                    <a:pt x="311" y="236"/>
                    <a:pt x="311" y="236"/>
                    <a:pt x="311" y="233"/>
                  </a:cubicBezTo>
                  <a:cubicBezTo>
                    <a:pt x="311" y="231"/>
                    <a:pt x="305" y="227"/>
                    <a:pt x="305" y="227"/>
                  </a:cubicBezTo>
                  <a:cubicBezTo>
                    <a:pt x="305" y="227"/>
                    <a:pt x="305" y="227"/>
                    <a:pt x="306" y="216"/>
                  </a:cubicBezTo>
                  <a:cubicBezTo>
                    <a:pt x="307" y="205"/>
                    <a:pt x="312" y="171"/>
                    <a:pt x="312" y="171"/>
                  </a:cubicBezTo>
                  <a:cubicBezTo>
                    <a:pt x="312" y="171"/>
                    <a:pt x="312" y="171"/>
                    <a:pt x="317" y="171"/>
                  </a:cubicBezTo>
                  <a:cubicBezTo>
                    <a:pt x="323" y="171"/>
                    <a:pt x="327" y="151"/>
                    <a:pt x="329" y="140"/>
                  </a:cubicBezTo>
                  <a:cubicBezTo>
                    <a:pt x="331" y="128"/>
                    <a:pt x="329" y="117"/>
                    <a:pt x="326" y="116"/>
                  </a:cubicBezTo>
                  <a:cubicBezTo>
                    <a:pt x="324" y="116"/>
                    <a:pt x="318" y="121"/>
                    <a:pt x="318" y="121"/>
                  </a:cubicBezTo>
                  <a:cubicBezTo>
                    <a:pt x="318" y="121"/>
                    <a:pt x="320" y="89"/>
                    <a:pt x="318" y="84"/>
                  </a:cubicBezTo>
                  <a:cubicBezTo>
                    <a:pt x="317" y="78"/>
                    <a:pt x="320" y="71"/>
                    <a:pt x="317" y="64"/>
                  </a:cubicBezTo>
                  <a:cubicBezTo>
                    <a:pt x="315" y="56"/>
                    <a:pt x="308" y="33"/>
                    <a:pt x="305" y="29"/>
                  </a:cubicBezTo>
                  <a:cubicBezTo>
                    <a:pt x="302" y="24"/>
                    <a:pt x="300" y="25"/>
                    <a:pt x="295" y="22"/>
                  </a:cubicBezTo>
                  <a:cubicBezTo>
                    <a:pt x="291" y="20"/>
                    <a:pt x="291" y="15"/>
                    <a:pt x="288" y="10"/>
                  </a:cubicBezTo>
                  <a:cubicBezTo>
                    <a:pt x="284" y="6"/>
                    <a:pt x="281" y="9"/>
                    <a:pt x="277" y="7"/>
                  </a:cubicBezTo>
                  <a:cubicBezTo>
                    <a:pt x="274" y="6"/>
                    <a:pt x="272" y="5"/>
                    <a:pt x="269" y="3"/>
                  </a:cubicBezTo>
                  <a:cubicBezTo>
                    <a:pt x="265" y="2"/>
                    <a:pt x="264" y="3"/>
                    <a:pt x="261" y="2"/>
                  </a:cubicBezTo>
                  <a:cubicBezTo>
                    <a:pt x="259" y="2"/>
                    <a:pt x="254" y="1"/>
                    <a:pt x="250" y="0"/>
                  </a:cubicBezTo>
                  <a:cubicBezTo>
                    <a:pt x="245" y="0"/>
                    <a:pt x="242" y="3"/>
                    <a:pt x="239" y="2"/>
                  </a:cubicBezTo>
                  <a:cubicBezTo>
                    <a:pt x="236" y="2"/>
                    <a:pt x="234" y="2"/>
                    <a:pt x="234" y="2"/>
                  </a:cubicBezTo>
                  <a:cubicBezTo>
                    <a:pt x="234" y="2"/>
                    <a:pt x="230" y="2"/>
                    <a:pt x="227" y="4"/>
                  </a:cubicBezTo>
                  <a:cubicBezTo>
                    <a:pt x="223" y="5"/>
                    <a:pt x="220" y="7"/>
                    <a:pt x="220" y="7"/>
                  </a:cubicBezTo>
                  <a:cubicBezTo>
                    <a:pt x="220" y="7"/>
                    <a:pt x="219" y="7"/>
                    <a:pt x="211" y="10"/>
                  </a:cubicBezTo>
                  <a:cubicBezTo>
                    <a:pt x="203" y="13"/>
                    <a:pt x="205" y="16"/>
                    <a:pt x="199" y="19"/>
                  </a:cubicBezTo>
                  <a:cubicBezTo>
                    <a:pt x="194" y="22"/>
                    <a:pt x="194" y="22"/>
                    <a:pt x="190" y="26"/>
                  </a:cubicBezTo>
                  <a:cubicBezTo>
                    <a:pt x="185" y="30"/>
                    <a:pt x="188" y="32"/>
                    <a:pt x="186" y="33"/>
                  </a:cubicBezTo>
                  <a:cubicBezTo>
                    <a:pt x="185" y="34"/>
                    <a:pt x="182" y="36"/>
                    <a:pt x="179" y="39"/>
                  </a:cubicBezTo>
                  <a:cubicBezTo>
                    <a:pt x="176" y="42"/>
                    <a:pt x="176" y="47"/>
                    <a:pt x="174" y="58"/>
                  </a:cubicBezTo>
                  <a:cubicBezTo>
                    <a:pt x="172" y="68"/>
                    <a:pt x="172" y="73"/>
                    <a:pt x="172" y="91"/>
                  </a:cubicBezTo>
                  <a:cubicBezTo>
                    <a:pt x="172" y="106"/>
                    <a:pt x="176" y="126"/>
                    <a:pt x="177" y="130"/>
                  </a:cubicBezTo>
                  <a:cubicBezTo>
                    <a:pt x="177" y="130"/>
                    <a:pt x="176" y="129"/>
                    <a:pt x="176" y="128"/>
                  </a:cubicBezTo>
                  <a:cubicBezTo>
                    <a:pt x="176" y="125"/>
                    <a:pt x="169" y="125"/>
                    <a:pt x="166" y="131"/>
                  </a:cubicBezTo>
                  <a:cubicBezTo>
                    <a:pt x="163" y="137"/>
                    <a:pt x="171" y="165"/>
                    <a:pt x="174" y="175"/>
                  </a:cubicBezTo>
                  <a:cubicBezTo>
                    <a:pt x="177" y="185"/>
                    <a:pt x="187" y="180"/>
                    <a:pt x="187" y="180"/>
                  </a:cubicBezTo>
                  <a:cubicBezTo>
                    <a:pt x="187" y="180"/>
                    <a:pt x="187" y="180"/>
                    <a:pt x="189" y="185"/>
                  </a:cubicBezTo>
                  <a:cubicBezTo>
                    <a:pt x="191" y="189"/>
                    <a:pt x="201" y="218"/>
                    <a:pt x="201" y="218"/>
                  </a:cubicBezTo>
                  <a:cubicBezTo>
                    <a:pt x="201" y="218"/>
                    <a:pt x="201" y="221"/>
                    <a:pt x="197" y="235"/>
                  </a:cubicBezTo>
                  <a:cubicBezTo>
                    <a:pt x="192" y="248"/>
                    <a:pt x="175" y="262"/>
                    <a:pt x="175" y="262"/>
                  </a:cubicBezTo>
                  <a:cubicBezTo>
                    <a:pt x="175" y="262"/>
                    <a:pt x="150" y="270"/>
                    <a:pt x="129" y="277"/>
                  </a:cubicBezTo>
                  <a:cubicBezTo>
                    <a:pt x="107" y="284"/>
                    <a:pt x="72" y="298"/>
                    <a:pt x="66" y="303"/>
                  </a:cubicBezTo>
                  <a:cubicBezTo>
                    <a:pt x="60" y="309"/>
                    <a:pt x="55" y="341"/>
                    <a:pt x="52" y="360"/>
                  </a:cubicBezTo>
                  <a:cubicBezTo>
                    <a:pt x="50" y="379"/>
                    <a:pt x="41" y="395"/>
                    <a:pt x="38" y="403"/>
                  </a:cubicBezTo>
                  <a:cubicBezTo>
                    <a:pt x="35" y="410"/>
                    <a:pt x="35" y="413"/>
                    <a:pt x="31" y="442"/>
                  </a:cubicBezTo>
                  <a:cubicBezTo>
                    <a:pt x="27" y="471"/>
                    <a:pt x="22" y="498"/>
                    <a:pt x="15" y="529"/>
                  </a:cubicBezTo>
                  <a:cubicBezTo>
                    <a:pt x="9" y="560"/>
                    <a:pt x="8" y="576"/>
                    <a:pt x="9" y="593"/>
                  </a:cubicBezTo>
                  <a:close/>
                  <a:moveTo>
                    <a:pt x="408" y="514"/>
                  </a:moveTo>
                  <a:cubicBezTo>
                    <a:pt x="408" y="514"/>
                    <a:pt x="408" y="520"/>
                    <a:pt x="409" y="532"/>
                  </a:cubicBezTo>
                  <a:cubicBezTo>
                    <a:pt x="410" y="544"/>
                    <a:pt x="413" y="567"/>
                    <a:pt x="417" y="576"/>
                  </a:cubicBezTo>
                  <a:cubicBezTo>
                    <a:pt x="421" y="585"/>
                    <a:pt x="419" y="613"/>
                    <a:pt x="423" y="644"/>
                  </a:cubicBezTo>
                  <a:cubicBezTo>
                    <a:pt x="428" y="675"/>
                    <a:pt x="435" y="697"/>
                    <a:pt x="431" y="706"/>
                  </a:cubicBezTo>
                  <a:cubicBezTo>
                    <a:pt x="427" y="716"/>
                    <a:pt x="427" y="731"/>
                    <a:pt x="427" y="743"/>
                  </a:cubicBezTo>
                  <a:cubicBezTo>
                    <a:pt x="428" y="755"/>
                    <a:pt x="422" y="768"/>
                    <a:pt x="421" y="774"/>
                  </a:cubicBezTo>
                  <a:cubicBezTo>
                    <a:pt x="420" y="781"/>
                    <a:pt x="414" y="788"/>
                    <a:pt x="414" y="788"/>
                  </a:cubicBezTo>
                  <a:cubicBezTo>
                    <a:pt x="414" y="788"/>
                    <a:pt x="413" y="727"/>
                    <a:pt x="412" y="716"/>
                  </a:cubicBezTo>
                  <a:cubicBezTo>
                    <a:pt x="411" y="706"/>
                    <a:pt x="406" y="653"/>
                    <a:pt x="398" y="605"/>
                  </a:cubicBezTo>
                  <a:cubicBezTo>
                    <a:pt x="390" y="557"/>
                    <a:pt x="408" y="514"/>
                    <a:pt x="408" y="514"/>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1217" name="Freeform 33"/>
            <p:cNvSpPr>
              <a:spLocks/>
            </p:cNvSpPr>
            <p:nvPr/>
          </p:nvSpPr>
          <p:spPr bwMode="auto">
            <a:xfrm>
              <a:off x="4306" y="2200"/>
              <a:ext cx="71" cy="188"/>
            </a:xfrm>
            <a:custGeom>
              <a:avLst/>
              <a:gdLst>
                <a:gd name="T0" fmla="*/ 2 w 122"/>
                <a:gd name="T1" fmla="*/ 18 h 321"/>
                <a:gd name="T2" fmla="*/ 7 w 122"/>
                <a:gd name="T3" fmla="*/ 9 h 321"/>
                <a:gd name="T4" fmla="*/ 9 w 122"/>
                <a:gd name="T5" fmla="*/ 2 h 321"/>
                <a:gd name="T6" fmla="*/ 10 w 122"/>
                <a:gd name="T7" fmla="*/ 11 h 321"/>
                <a:gd name="T8" fmla="*/ 39 w 122"/>
                <a:gd name="T9" fmla="*/ 43 h 321"/>
                <a:gd name="T10" fmla="*/ 53 w 122"/>
                <a:gd name="T11" fmla="*/ 47 h 321"/>
                <a:gd name="T12" fmla="*/ 54 w 122"/>
                <a:gd name="T13" fmla="*/ 47 h 321"/>
                <a:gd name="T14" fmla="*/ 54 w 122"/>
                <a:gd name="T15" fmla="*/ 48 h 321"/>
                <a:gd name="T16" fmla="*/ 57 w 122"/>
                <a:gd name="T17" fmla="*/ 49 h 321"/>
                <a:gd name="T18" fmla="*/ 60 w 122"/>
                <a:gd name="T19" fmla="*/ 46 h 321"/>
                <a:gd name="T20" fmla="*/ 80 w 122"/>
                <a:gd name="T21" fmla="*/ 39 h 321"/>
                <a:gd name="T22" fmla="*/ 105 w 122"/>
                <a:gd name="T23" fmla="*/ 13 h 321"/>
                <a:gd name="T24" fmla="*/ 115 w 122"/>
                <a:gd name="T25" fmla="*/ 0 h 321"/>
                <a:gd name="T26" fmla="*/ 115 w 122"/>
                <a:gd name="T27" fmla="*/ 1 h 321"/>
                <a:gd name="T28" fmla="*/ 121 w 122"/>
                <a:gd name="T29" fmla="*/ 7 h 321"/>
                <a:gd name="T30" fmla="*/ 121 w 122"/>
                <a:gd name="T31" fmla="*/ 10 h 321"/>
                <a:gd name="T32" fmla="*/ 122 w 122"/>
                <a:gd name="T33" fmla="*/ 11 h 321"/>
                <a:gd name="T34" fmla="*/ 117 w 122"/>
                <a:gd name="T35" fmla="*/ 36 h 321"/>
                <a:gd name="T36" fmla="*/ 112 w 122"/>
                <a:gd name="T37" fmla="*/ 70 h 321"/>
                <a:gd name="T38" fmla="*/ 105 w 122"/>
                <a:gd name="T39" fmla="*/ 92 h 321"/>
                <a:gd name="T40" fmla="*/ 98 w 122"/>
                <a:gd name="T41" fmla="*/ 121 h 321"/>
                <a:gd name="T42" fmla="*/ 95 w 122"/>
                <a:gd name="T43" fmla="*/ 117 h 321"/>
                <a:gd name="T44" fmla="*/ 77 w 122"/>
                <a:gd name="T45" fmla="*/ 94 h 321"/>
                <a:gd name="T46" fmla="*/ 73 w 122"/>
                <a:gd name="T47" fmla="*/ 78 h 321"/>
                <a:gd name="T48" fmla="*/ 78 w 122"/>
                <a:gd name="T49" fmla="*/ 70 h 321"/>
                <a:gd name="T50" fmla="*/ 63 w 122"/>
                <a:gd name="T51" fmla="*/ 51 h 321"/>
                <a:gd name="T52" fmla="*/ 53 w 122"/>
                <a:gd name="T53" fmla="*/ 49 h 321"/>
                <a:gd name="T54" fmla="*/ 32 w 122"/>
                <a:gd name="T55" fmla="*/ 65 h 321"/>
                <a:gd name="T56" fmla="*/ 51 w 122"/>
                <a:gd name="T57" fmla="*/ 86 h 321"/>
                <a:gd name="T58" fmla="*/ 53 w 122"/>
                <a:gd name="T59" fmla="*/ 98 h 321"/>
                <a:gd name="T60" fmla="*/ 40 w 122"/>
                <a:gd name="T61" fmla="*/ 132 h 321"/>
                <a:gd name="T62" fmla="*/ 42 w 122"/>
                <a:gd name="T63" fmla="*/ 214 h 321"/>
                <a:gd name="T64" fmla="*/ 44 w 122"/>
                <a:gd name="T65" fmla="*/ 273 h 321"/>
                <a:gd name="T66" fmla="*/ 33 w 122"/>
                <a:gd name="T67" fmla="*/ 321 h 321"/>
                <a:gd name="T68" fmla="*/ 29 w 122"/>
                <a:gd name="T69" fmla="*/ 302 h 321"/>
                <a:gd name="T70" fmla="*/ 13 w 122"/>
                <a:gd name="T71" fmla="*/ 210 h 321"/>
                <a:gd name="T72" fmla="*/ 1 w 122"/>
                <a:gd name="T73" fmla="*/ 102 h 321"/>
                <a:gd name="T74" fmla="*/ 1 w 122"/>
                <a:gd name="T75" fmla="*/ 43 h 321"/>
                <a:gd name="T76" fmla="*/ 2 w 122"/>
                <a:gd name="T77" fmla="*/ 26 h 321"/>
                <a:gd name="T78" fmla="*/ 2 w 122"/>
                <a:gd name="T79" fmla="*/ 1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2" h="321">
                  <a:moveTo>
                    <a:pt x="2" y="18"/>
                  </a:moveTo>
                  <a:cubicBezTo>
                    <a:pt x="4" y="15"/>
                    <a:pt x="6" y="12"/>
                    <a:pt x="7" y="9"/>
                  </a:cubicBezTo>
                  <a:cubicBezTo>
                    <a:pt x="8" y="6"/>
                    <a:pt x="8" y="4"/>
                    <a:pt x="9" y="2"/>
                  </a:cubicBezTo>
                  <a:cubicBezTo>
                    <a:pt x="9" y="3"/>
                    <a:pt x="10" y="6"/>
                    <a:pt x="10" y="11"/>
                  </a:cubicBezTo>
                  <a:cubicBezTo>
                    <a:pt x="10" y="23"/>
                    <a:pt x="34" y="41"/>
                    <a:pt x="39" y="43"/>
                  </a:cubicBezTo>
                  <a:cubicBezTo>
                    <a:pt x="42" y="44"/>
                    <a:pt x="48" y="46"/>
                    <a:pt x="53" y="47"/>
                  </a:cubicBezTo>
                  <a:cubicBezTo>
                    <a:pt x="54" y="47"/>
                    <a:pt x="54" y="47"/>
                    <a:pt x="54" y="47"/>
                  </a:cubicBezTo>
                  <a:cubicBezTo>
                    <a:pt x="54" y="48"/>
                    <a:pt x="54" y="48"/>
                    <a:pt x="54" y="48"/>
                  </a:cubicBezTo>
                  <a:cubicBezTo>
                    <a:pt x="56" y="48"/>
                    <a:pt x="57" y="49"/>
                    <a:pt x="57" y="49"/>
                  </a:cubicBezTo>
                  <a:cubicBezTo>
                    <a:pt x="57" y="49"/>
                    <a:pt x="57" y="49"/>
                    <a:pt x="60" y="46"/>
                  </a:cubicBezTo>
                  <a:cubicBezTo>
                    <a:pt x="63" y="44"/>
                    <a:pt x="76" y="43"/>
                    <a:pt x="80" y="39"/>
                  </a:cubicBezTo>
                  <a:cubicBezTo>
                    <a:pt x="84" y="35"/>
                    <a:pt x="99" y="17"/>
                    <a:pt x="105" y="13"/>
                  </a:cubicBezTo>
                  <a:cubicBezTo>
                    <a:pt x="109" y="11"/>
                    <a:pt x="113" y="5"/>
                    <a:pt x="115" y="0"/>
                  </a:cubicBezTo>
                  <a:cubicBezTo>
                    <a:pt x="115" y="1"/>
                    <a:pt x="115" y="1"/>
                    <a:pt x="115" y="1"/>
                  </a:cubicBezTo>
                  <a:cubicBezTo>
                    <a:pt x="115" y="1"/>
                    <a:pt x="121" y="5"/>
                    <a:pt x="121" y="7"/>
                  </a:cubicBezTo>
                  <a:cubicBezTo>
                    <a:pt x="121" y="10"/>
                    <a:pt x="121" y="10"/>
                    <a:pt x="121" y="10"/>
                  </a:cubicBezTo>
                  <a:cubicBezTo>
                    <a:pt x="121" y="10"/>
                    <a:pt x="122" y="10"/>
                    <a:pt x="122" y="11"/>
                  </a:cubicBezTo>
                  <a:cubicBezTo>
                    <a:pt x="122" y="22"/>
                    <a:pt x="122" y="26"/>
                    <a:pt x="117" y="36"/>
                  </a:cubicBezTo>
                  <a:cubicBezTo>
                    <a:pt x="111" y="47"/>
                    <a:pt x="113" y="65"/>
                    <a:pt x="112" y="70"/>
                  </a:cubicBezTo>
                  <a:cubicBezTo>
                    <a:pt x="112" y="75"/>
                    <a:pt x="105" y="86"/>
                    <a:pt x="105" y="92"/>
                  </a:cubicBezTo>
                  <a:cubicBezTo>
                    <a:pt x="105" y="98"/>
                    <a:pt x="98" y="121"/>
                    <a:pt x="98" y="121"/>
                  </a:cubicBezTo>
                  <a:cubicBezTo>
                    <a:pt x="98" y="121"/>
                    <a:pt x="98" y="121"/>
                    <a:pt x="95" y="117"/>
                  </a:cubicBezTo>
                  <a:cubicBezTo>
                    <a:pt x="92" y="113"/>
                    <a:pt x="77" y="94"/>
                    <a:pt x="77" y="94"/>
                  </a:cubicBezTo>
                  <a:cubicBezTo>
                    <a:pt x="77" y="94"/>
                    <a:pt x="73" y="79"/>
                    <a:pt x="73" y="78"/>
                  </a:cubicBezTo>
                  <a:cubicBezTo>
                    <a:pt x="73" y="77"/>
                    <a:pt x="75" y="73"/>
                    <a:pt x="78" y="70"/>
                  </a:cubicBezTo>
                  <a:cubicBezTo>
                    <a:pt x="63" y="51"/>
                    <a:pt x="63" y="51"/>
                    <a:pt x="63" y="51"/>
                  </a:cubicBezTo>
                  <a:cubicBezTo>
                    <a:pt x="59" y="49"/>
                    <a:pt x="55" y="49"/>
                    <a:pt x="53" y="49"/>
                  </a:cubicBezTo>
                  <a:cubicBezTo>
                    <a:pt x="32" y="65"/>
                    <a:pt x="32" y="65"/>
                    <a:pt x="32" y="65"/>
                  </a:cubicBezTo>
                  <a:cubicBezTo>
                    <a:pt x="38" y="71"/>
                    <a:pt x="51" y="86"/>
                    <a:pt x="51" y="86"/>
                  </a:cubicBezTo>
                  <a:cubicBezTo>
                    <a:pt x="53" y="98"/>
                    <a:pt x="53" y="98"/>
                    <a:pt x="53" y="98"/>
                  </a:cubicBezTo>
                  <a:cubicBezTo>
                    <a:pt x="53" y="98"/>
                    <a:pt x="45" y="114"/>
                    <a:pt x="40" y="132"/>
                  </a:cubicBezTo>
                  <a:cubicBezTo>
                    <a:pt x="35" y="150"/>
                    <a:pt x="39" y="197"/>
                    <a:pt x="42" y="214"/>
                  </a:cubicBezTo>
                  <a:cubicBezTo>
                    <a:pt x="45" y="230"/>
                    <a:pt x="46" y="256"/>
                    <a:pt x="44" y="273"/>
                  </a:cubicBezTo>
                  <a:cubicBezTo>
                    <a:pt x="41" y="290"/>
                    <a:pt x="33" y="321"/>
                    <a:pt x="33" y="321"/>
                  </a:cubicBezTo>
                  <a:cubicBezTo>
                    <a:pt x="33" y="321"/>
                    <a:pt x="32" y="318"/>
                    <a:pt x="29" y="302"/>
                  </a:cubicBezTo>
                  <a:cubicBezTo>
                    <a:pt x="27" y="287"/>
                    <a:pt x="17" y="226"/>
                    <a:pt x="13" y="210"/>
                  </a:cubicBezTo>
                  <a:cubicBezTo>
                    <a:pt x="10" y="194"/>
                    <a:pt x="2" y="117"/>
                    <a:pt x="1" y="102"/>
                  </a:cubicBezTo>
                  <a:cubicBezTo>
                    <a:pt x="1" y="88"/>
                    <a:pt x="0" y="48"/>
                    <a:pt x="1" y="43"/>
                  </a:cubicBezTo>
                  <a:cubicBezTo>
                    <a:pt x="2" y="37"/>
                    <a:pt x="5" y="32"/>
                    <a:pt x="2" y="26"/>
                  </a:cubicBezTo>
                  <a:cubicBezTo>
                    <a:pt x="1" y="23"/>
                    <a:pt x="2" y="21"/>
                    <a:pt x="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1218" name="Group 34"/>
          <p:cNvGrpSpPr>
            <a:grpSpLocks/>
          </p:cNvGrpSpPr>
          <p:nvPr/>
        </p:nvGrpSpPr>
        <p:grpSpPr bwMode="auto">
          <a:xfrm>
            <a:off x="338960" y="1953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61888" y="152513"/>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21222" name="Picture 38" descr="1"/>
          <p:cNvPicPr>
            <a:picLocks noChangeAspect="1" noChangeArrowheads="1"/>
          </p:cNvPicPr>
          <p:nvPr/>
        </p:nvPicPr>
        <p:blipFill>
          <a:blip r:embed="rId4" cstate="print">
            <a:extLst>
              <a:ext uri="{28A0092B-C50C-407E-A947-70E740481C1C}">
                <a14:useLocalDpi xmlns:a14="http://schemas.microsoft.com/office/drawing/2010/main" val="0"/>
              </a:ext>
            </a:extLst>
          </a:blip>
          <a:srcRect r="9621" b="-95833"/>
          <a:stretch>
            <a:fillRect/>
          </a:stretch>
        </p:blipFill>
        <p:spPr bwMode="auto">
          <a:xfrm>
            <a:off x="861888" y="606269"/>
            <a:ext cx="8262279" cy="592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946" name="Picture 2" descr="C:\Users\PC\Desktop\ed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521"/>
            <a:ext cx="9145588" cy="5142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1124" name="Group 180"/>
          <p:cNvGrpSpPr>
            <a:grpSpLocks/>
          </p:cNvGrpSpPr>
          <p:nvPr/>
        </p:nvGrpSpPr>
        <p:grpSpPr bwMode="auto">
          <a:xfrm>
            <a:off x="278476" y="134867"/>
            <a:ext cx="464965" cy="438631"/>
            <a:chOff x="286" y="155"/>
            <a:chExt cx="369" cy="348"/>
          </a:xfrm>
        </p:grpSpPr>
        <p:sp>
          <p:nvSpPr>
            <p:cNvPr id="2" name="矩形 1"/>
            <p:cNvSpPr>
              <a:spLocks noChangeArrowheads="1"/>
            </p:cNvSpPr>
            <p:nvPr/>
          </p:nvSpPr>
          <p:spPr bwMode="auto">
            <a:xfrm>
              <a:off x="286" y="155"/>
              <a:ext cx="286" cy="286"/>
            </a:xfrm>
            <a:prstGeom prst="rect">
              <a:avLst/>
            </a:prstGeom>
            <a:noFill/>
            <a:ln w="25400" algn="ctr">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sp>
          <p:nvSpPr>
            <p:cNvPr id="3" name="矩形 2"/>
            <p:cNvSpPr>
              <a:spLocks noChangeArrowheads="1"/>
            </p:cNvSpPr>
            <p:nvPr/>
          </p:nvSpPr>
          <p:spPr bwMode="auto">
            <a:xfrm>
              <a:off x="425" y="272"/>
              <a:ext cx="230" cy="231"/>
            </a:xfrm>
            <a:prstGeom prst="rect">
              <a:avLst/>
            </a:prstGeom>
            <a:solidFill>
              <a:srgbClr val="136CBD"/>
            </a:solidFill>
            <a:ln w="25400" algn="ctr">
              <a:solidFill>
                <a:srgbClr val="FFFFFF"/>
              </a:solidFill>
              <a:miter lim="800000"/>
              <a:headEnd/>
              <a:tailEnd/>
            </a:ln>
          </p:spPr>
          <p:txBody>
            <a:bodyPr lIns="115214" tIns="57607" rIns="115214" bIns="57607" anchor="ctr"/>
            <a:lstStyle/>
            <a:p>
              <a:pPr defTabSz="914874"/>
              <a:endParaRPr lang="zh-CN" altLang="en-US" sz="1800">
                <a:solidFill>
                  <a:srgbClr val="FFFFFF"/>
                </a:solidFill>
                <a:latin typeface="Calibri" pitchFamily="34" charset="0"/>
                <a:ea typeface="宋体" pitchFamily="2" charset="-122"/>
              </a:endParaRPr>
            </a:p>
          </p:txBody>
        </p:sp>
      </p:grpSp>
      <p:sp>
        <p:nvSpPr>
          <p:cNvPr id="5" name="标题 1"/>
          <p:cNvSpPr txBox="1">
            <a:spLocks/>
          </p:cNvSpPr>
          <p:nvPr/>
        </p:nvSpPr>
        <p:spPr bwMode="auto">
          <a:xfrm>
            <a:off x="801404" y="92012"/>
            <a:ext cx="2842718" cy="423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lstStyle>
            <a:lvl1pPr defTabSz="1152525" eaLnBrk="0" hangingPunct="0">
              <a:defRPr>
                <a:solidFill>
                  <a:schemeClr val="tx1"/>
                </a:solidFill>
                <a:latin typeface="Arial" pitchFamily="34" charset="0"/>
              </a:defRPr>
            </a:lvl1pPr>
            <a:lvl2pPr marL="936625" indent="-360363" defTabSz="1152525" eaLnBrk="0" hangingPunct="0">
              <a:defRPr>
                <a:solidFill>
                  <a:schemeClr val="tx1"/>
                </a:solidFill>
                <a:latin typeface="Arial" pitchFamily="34" charset="0"/>
              </a:defRPr>
            </a:lvl2pPr>
            <a:lvl3pPr marL="1439863" indent="-287338" defTabSz="1152525" eaLnBrk="0" hangingPunct="0">
              <a:defRPr>
                <a:solidFill>
                  <a:schemeClr val="tx1"/>
                </a:solidFill>
                <a:latin typeface="Arial" pitchFamily="34" charset="0"/>
              </a:defRPr>
            </a:lvl3pPr>
            <a:lvl4pPr marL="2016125" indent="-287338" defTabSz="1152525" eaLnBrk="0" hangingPunct="0">
              <a:defRPr>
                <a:solidFill>
                  <a:schemeClr val="tx1"/>
                </a:solidFill>
                <a:latin typeface="Arial" pitchFamily="34" charset="0"/>
              </a:defRPr>
            </a:lvl4pPr>
            <a:lvl5pPr marL="2592388" indent="-287338" defTabSz="1152525" eaLnBrk="0" hangingPunct="0">
              <a:defRPr>
                <a:solidFill>
                  <a:schemeClr val="tx1"/>
                </a:solidFill>
                <a:latin typeface="Arial" pitchFamily="34" charset="0"/>
              </a:defRPr>
            </a:lvl5pPr>
            <a:lvl6pPr marL="3049588" indent="-287338" algn="ctr" defTabSz="1152525" eaLnBrk="0" fontAlgn="base" hangingPunct="0">
              <a:spcBef>
                <a:spcPct val="0"/>
              </a:spcBef>
              <a:spcAft>
                <a:spcPct val="0"/>
              </a:spcAft>
              <a:defRPr>
                <a:solidFill>
                  <a:schemeClr val="tx1"/>
                </a:solidFill>
                <a:latin typeface="Arial" pitchFamily="34" charset="0"/>
              </a:defRPr>
            </a:lvl6pPr>
            <a:lvl7pPr marL="3506788" indent="-287338" algn="ctr" defTabSz="1152525" eaLnBrk="0" fontAlgn="base" hangingPunct="0">
              <a:spcBef>
                <a:spcPct val="0"/>
              </a:spcBef>
              <a:spcAft>
                <a:spcPct val="0"/>
              </a:spcAft>
              <a:defRPr>
                <a:solidFill>
                  <a:schemeClr val="tx1"/>
                </a:solidFill>
                <a:latin typeface="Arial" pitchFamily="34" charset="0"/>
              </a:defRPr>
            </a:lvl7pPr>
            <a:lvl8pPr marL="3963988" indent="-287338" algn="ctr" defTabSz="1152525" eaLnBrk="0" fontAlgn="base" hangingPunct="0">
              <a:spcBef>
                <a:spcPct val="0"/>
              </a:spcBef>
              <a:spcAft>
                <a:spcPct val="0"/>
              </a:spcAft>
              <a:defRPr>
                <a:solidFill>
                  <a:schemeClr val="tx1"/>
                </a:solidFill>
                <a:latin typeface="Arial" pitchFamily="34" charset="0"/>
              </a:defRPr>
            </a:lvl8pPr>
            <a:lvl9pPr marL="4421188" indent="-287338" algn="ctr" defTabSz="1152525"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2500" b="1">
                <a:solidFill>
                  <a:srgbClr val="0070C0"/>
                </a:solidFill>
                <a:latin typeface="微软雅黑" pitchFamily="34" charset="-122"/>
                <a:ea typeface="微软雅黑" pitchFamily="34" charset="-122"/>
              </a:rPr>
              <a:t>点击此处添加标题</a:t>
            </a:r>
          </a:p>
        </p:txBody>
      </p:sp>
      <p:pic>
        <p:nvPicPr>
          <p:cNvPr id="211128" name="Picture 184" descr="1"/>
          <p:cNvPicPr>
            <a:picLocks noChangeAspect="1" noChangeArrowheads="1"/>
          </p:cNvPicPr>
          <p:nvPr/>
        </p:nvPicPr>
        <p:blipFill>
          <a:blip r:embed="rId4" cstate="print">
            <a:extLst>
              <a:ext uri="{28A0092B-C50C-407E-A947-70E740481C1C}">
                <a14:useLocalDpi xmlns:a14="http://schemas.microsoft.com/office/drawing/2010/main" val="0"/>
              </a:ext>
            </a:extLst>
          </a:blip>
          <a:srcRect r="9621" b="-95833"/>
          <a:stretch>
            <a:fillRect/>
          </a:stretch>
        </p:blipFill>
        <p:spPr bwMode="auto">
          <a:xfrm>
            <a:off x="801405" y="545768"/>
            <a:ext cx="8262279" cy="59240"/>
          </a:xfrm>
          <a:prstGeom prst="rect">
            <a:avLst/>
          </a:prstGeom>
          <a:noFill/>
          <a:extLst>
            <a:ext uri="{909E8E84-426E-40DD-AFC4-6F175D3DCCD1}">
              <a14:hiddenFill xmlns:a14="http://schemas.microsoft.com/office/drawing/2010/main">
                <a:solidFill>
                  <a:srgbClr val="FFFFFF"/>
                </a:solidFill>
              </a14:hiddenFill>
            </a:ext>
          </a:extLst>
        </p:spPr>
      </p:pic>
      <p:sp>
        <p:nvSpPr>
          <p:cNvPr id="6" name="箭头3"/>
          <p:cNvSpPr>
            <a:spLocks/>
          </p:cNvSpPr>
          <p:nvPr/>
        </p:nvSpPr>
        <p:spPr bwMode="gray">
          <a:xfrm flipV="1">
            <a:off x="887089" y="2745224"/>
            <a:ext cx="1609110" cy="1409164"/>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72585" tIns="36293" rIns="72585" bIns="3629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ysClr val="windowText" lastClr="000000"/>
              </a:solidFill>
              <a:latin typeface="Calibri"/>
              <a:ea typeface="宋体"/>
            </a:endParaRPr>
          </a:p>
        </p:txBody>
      </p:sp>
      <p:sp>
        <p:nvSpPr>
          <p:cNvPr id="7" name="箭头2"/>
          <p:cNvSpPr>
            <a:spLocks/>
          </p:cNvSpPr>
          <p:nvPr/>
        </p:nvSpPr>
        <p:spPr bwMode="gray">
          <a:xfrm rot="16200000">
            <a:off x="1371535" y="1807107"/>
            <a:ext cx="357963" cy="1914046"/>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lIns="72585" tIns="36293" rIns="72585" bIns="3629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ysClr val="windowText" lastClr="000000"/>
              </a:solidFill>
              <a:latin typeface="Calibri"/>
              <a:ea typeface="宋体"/>
            </a:endParaRPr>
          </a:p>
        </p:txBody>
      </p:sp>
      <p:sp>
        <p:nvSpPr>
          <p:cNvPr id="8" name="箭头1"/>
          <p:cNvSpPr>
            <a:spLocks/>
          </p:cNvSpPr>
          <p:nvPr/>
        </p:nvSpPr>
        <p:spPr bwMode="gray">
          <a:xfrm>
            <a:off x="877009" y="1448239"/>
            <a:ext cx="1609110" cy="140790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72585" tIns="36293" rIns="72585" bIns="3629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ysClr val="windowText" lastClr="000000"/>
              </a:solidFill>
              <a:latin typeface="Calibri"/>
              <a:ea typeface="宋体"/>
            </a:endParaRPr>
          </a:p>
        </p:txBody>
      </p:sp>
      <p:sp>
        <p:nvSpPr>
          <p:cNvPr id="9" name="文本1"/>
          <p:cNvSpPr>
            <a:spLocks noChangeArrowheads="1"/>
          </p:cNvSpPr>
          <p:nvPr/>
        </p:nvSpPr>
        <p:spPr bwMode="gray">
          <a:xfrm>
            <a:off x="3180417" y="1192370"/>
            <a:ext cx="5458623" cy="960450"/>
          </a:xfrm>
          <a:prstGeom prst="roundRect">
            <a:avLst>
              <a:gd name="adj" fmla="val 11505"/>
            </a:avLst>
          </a:prstGeom>
          <a:gradFill rotWithShape="0">
            <a:gsLst>
              <a:gs pos="0">
                <a:srgbClr val="F9F9F9"/>
              </a:gs>
              <a:gs pos="33000">
                <a:srgbClr val="F9F9F9"/>
              </a:gs>
              <a:gs pos="100000">
                <a:srgbClr val="D7D7D7"/>
              </a:gs>
            </a:gsLst>
            <a:lin ang="5400000"/>
          </a:gra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4D4D4D"/>
                </a:solidFill>
                <a:latin typeface="微软雅黑" pitchFamily="34" charset="-122"/>
                <a:ea typeface="微软雅黑" pitchFamily="34" charset="-122"/>
              </a:rPr>
              <a:t>单击此处添加文本单击此处添加文本</a:t>
            </a:r>
            <a:endParaRPr lang="zh-CN" altLang="zh-CN" sz="1400" b="1">
              <a:solidFill>
                <a:srgbClr val="4D4D4D"/>
              </a:solidFill>
              <a:latin typeface="微软雅黑" pitchFamily="34" charset="-122"/>
              <a:ea typeface="微软雅黑" pitchFamily="34" charset="-122"/>
            </a:endParaRPr>
          </a:p>
        </p:txBody>
      </p:sp>
      <p:sp>
        <p:nvSpPr>
          <p:cNvPr id="10" name="文本2"/>
          <p:cNvSpPr>
            <a:spLocks noChangeArrowheads="1"/>
          </p:cNvSpPr>
          <p:nvPr/>
        </p:nvSpPr>
        <p:spPr bwMode="gray">
          <a:xfrm>
            <a:off x="3180417" y="2315416"/>
            <a:ext cx="5458623" cy="966752"/>
          </a:xfrm>
          <a:prstGeom prst="roundRect">
            <a:avLst>
              <a:gd name="adj" fmla="val 11505"/>
            </a:avLst>
          </a:prstGeom>
          <a:gradFill rotWithShape="0">
            <a:gsLst>
              <a:gs pos="0">
                <a:srgbClr val="F9F9F9"/>
              </a:gs>
              <a:gs pos="33000">
                <a:srgbClr val="F9F9F9"/>
              </a:gs>
              <a:gs pos="100000">
                <a:srgbClr val="D7D7D7"/>
              </a:gs>
            </a:gsLst>
            <a:lin ang="5400000"/>
          </a:gra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4D4D4D"/>
                </a:solidFill>
                <a:latin typeface="微软雅黑" pitchFamily="34" charset="-122"/>
                <a:ea typeface="微软雅黑" pitchFamily="34" charset="-122"/>
              </a:rPr>
              <a:t>单击此处添加文本单击此处添加文本</a:t>
            </a:r>
            <a:endParaRPr lang="zh-CN" altLang="zh-CN" sz="1400" b="1">
              <a:solidFill>
                <a:srgbClr val="4D4D4D"/>
              </a:solidFill>
              <a:latin typeface="微软雅黑" pitchFamily="34" charset="-122"/>
              <a:ea typeface="微软雅黑" pitchFamily="34" charset="-122"/>
            </a:endParaRPr>
          </a:p>
        </p:txBody>
      </p:sp>
      <p:sp>
        <p:nvSpPr>
          <p:cNvPr id="11" name="标题2"/>
          <p:cNvSpPr>
            <a:spLocks noChangeArrowheads="1"/>
          </p:cNvSpPr>
          <p:nvPr/>
        </p:nvSpPr>
        <p:spPr bwMode="gray">
          <a:xfrm>
            <a:off x="2610865" y="2306593"/>
            <a:ext cx="1628010" cy="975575"/>
          </a:xfrm>
          <a:prstGeom prst="roundRect">
            <a:avLst>
              <a:gd name="adj" fmla="val 11921"/>
            </a:avLst>
          </a:prstGeom>
          <a:solidFill>
            <a:srgbClr val="136CBD"/>
          </a:soli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F2F2F2"/>
                </a:solidFill>
                <a:latin typeface="微软雅黑" pitchFamily="34" charset="-122"/>
                <a:ea typeface="微软雅黑" pitchFamily="34" charset="-122"/>
              </a:rPr>
              <a:t>此处添加标题</a:t>
            </a:r>
            <a:r>
              <a:rPr lang="en-US" altLang="zh-CN" sz="1400" b="1">
                <a:solidFill>
                  <a:srgbClr val="F2F2F2"/>
                </a:solidFill>
                <a:latin typeface="微软雅黑" pitchFamily="34" charset="-122"/>
                <a:ea typeface="微软雅黑" pitchFamily="34" charset="-122"/>
              </a:rPr>
              <a:t>2</a:t>
            </a:r>
            <a:endParaRPr lang="zh-CN" altLang="zh-CN" sz="1400" b="1">
              <a:solidFill>
                <a:srgbClr val="F2F2F2"/>
              </a:solidFill>
              <a:latin typeface="微软雅黑" pitchFamily="34" charset="-122"/>
              <a:ea typeface="微软雅黑" pitchFamily="34" charset="-122"/>
            </a:endParaRPr>
          </a:p>
        </p:txBody>
      </p:sp>
      <p:sp>
        <p:nvSpPr>
          <p:cNvPr id="12" name="文本3"/>
          <p:cNvSpPr>
            <a:spLocks noChangeArrowheads="1"/>
          </p:cNvSpPr>
          <p:nvPr/>
        </p:nvSpPr>
        <p:spPr bwMode="ltGray">
          <a:xfrm>
            <a:off x="3218219" y="3456108"/>
            <a:ext cx="5424602" cy="965492"/>
          </a:xfrm>
          <a:prstGeom prst="roundRect">
            <a:avLst>
              <a:gd name="adj" fmla="val 11505"/>
            </a:avLst>
          </a:prstGeom>
          <a:gradFill rotWithShape="0">
            <a:gsLst>
              <a:gs pos="0">
                <a:srgbClr val="F9F9F9"/>
              </a:gs>
              <a:gs pos="33000">
                <a:srgbClr val="F9F9F9"/>
              </a:gs>
              <a:gs pos="100000">
                <a:srgbClr val="D7D7D7"/>
              </a:gs>
            </a:gsLst>
            <a:lin ang="5400000"/>
          </a:gra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4D4D4D"/>
                </a:solidFill>
                <a:latin typeface="微软雅黑" pitchFamily="34" charset="-122"/>
                <a:ea typeface="微软雅黑" pitchFamily="34" charset="-122"/>
              </a:rPr>
              <a:t>单击此处添加文本单击此处添加文本</a:t>
            </a:r>
            <a:endParaRPr lang="zh-CN" altLang="zh-CN" sz="1400" b="1">
              <a:solidFill>
                <a:srgbClr val="4D4D4D"/>
              </a:solidFill>
              <a:latin typeface="微软雅黑" pitchFamily="34" charset="-122"/>
              <a:ea typeface="微软雅黑" pitchFamily="34" charset="-122"/>
            </a:endParaRPr>
          </a:p>
        </p:txBody>
      </p:sp>
      <p:sp>
        <p:nvSpPr>
          <p:cNvPr id="13" name="标题3"/>
          <p:cNvSpPr>
            <a:spLocks noChangeArrowheads="1"/>
          </p:cNvSpPr>
          <p:nvPr/>
        </p:nvSpPr>
        <p:spPr bwMode="gray">
          <a:xfrm>
            <a:off x="2590704" y="3448546"/>
            <a:ext cx="1629271" cy="975575"/>
          </a:xfrm>
          <a:prstGeom prst="roundRect">
            <a:avLst>
              <a:gd name="adj" fmla="val 11921"/>
            </a:avLst>
          </a:prstGeom>
          <a:solidFill>
            <a:srgbClr val="136CBD"/>
          </a:soli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F2F2F2"/>
                </a:solidFill>
                <a:latin typeface="微软雅黑" pitchFamily="34" charset="-122"/>
                <a:ea typeface="微软雅黑" pitchFamily="34" charset="-122"/>
              </a:rPr>
              <a:t>此处添加标题</a:t>
            </a:r>
            <a:r>
              <a:rPr lang="en-US" altLang="zh-CN" sz="1400" b="1">
                <a:solidFill>
                  <a:srgbClr val="F2F2F2"/>
                </a:solidFill>
                <a:latin typeface="微软雅黑" pitchFamily="34" charset="-122"/>
                <a:ea typeface="微软雅黑" pitchFamily="34" charset="-122"/>
              </a:rPr>
              <a:t>3</a:t>
            </a:r>
            <a:endParaRPr lang="zh-CN" altLang="zh-CN" sz="1400" b="1">
              <a:solidFill>
                <a:srgbClr val="F2F2F2"/>
              </a:solidFill>
              <a:latin typeface="微软雅黑" pitchFamily="34" charset="-122"/>
              <a:ea typeface="微软雅黑" pitchFamily="34" charset="-122"/>
            </a:endParaRPr>
          </a:p>
        </p:txBody>
      </p:sp>
      <p:grpSp>
        <p:nvGrpSpPr>
          <p:cNvPr id="14" name="圆形"/>
          <p:cNvGrpSpPr/>
          <p:nvPr/>
        </p:nvGrpSpPr>
        <p:grpSpPr>
          <a:xfrm>
            <a:off x="199070" y="2019099"/>
            <a:ext cx="1481230" cy="1451681"/>
            <a:chOff x="4828393" y="2858615"/>
            <a:chExt cx="1931237" cy="1931674"/>
          </a:xfrm>
          <a:effectLst>
            <a:outerShdw blurRad="50800" dist="38100" dir="2700000" algn="tl" rotWithShape="0">
              <a:prstClr val="black">
                <a:alpha val="40000"/>
              </a:prstClr>
            </a:outerShdw>
          </a:effectLst>
        </p:grpSpPr>
        <p:sp>
          <p:nvSpPr>
            <p:cNvPr id="15" name="Oval 19"/>
            <p:cNvSpPr>
              <a:spLocks noChangeArrowheads="1"/>
            </p:cNvSpPr>
            <p:nvPr/>
          </p:nvSpPr>
          <p:spPr bwMode="auto">
            <a:xfrm>
              <a:off x="4828393" y="2858615"/>
              <a:ext cx="1931237" cy="1931674"/>
            </a:xfrm>
            <a:prstGeom prst="ellipse">
              <a:avLst/>
            </a:prstGeom>
            <a:solidFill>
              <a:srgbClr val="136CBD"/>
            </a:solidFill>
            <a:ln w="9525">
              <a:solidFill>
                <a:srgbClr val="F9F9F9"/>
              </a:solidFill>
              <a:round/>
              <a:headEnd/>
              <a:tailEnd/>
            </a:ln>
            <a:effectLst/>
          </p:spPr>
          <p:txBody>
            <a:bodyPr anchor="ctr"/>
            <a:lstStyle/>
            <a:p>
              <a:pPr fontAlgn="auto">
                <a:lnSpc>
                  <a:spcPct val="120000"/>
                </a:lnSpc>
                <a:spcBef>
                  <a:spcPts val="0"/>
                </a:spcBef>
                <a:spcAft>
                  <a:spcPts val="0"/>
                </a:spcAft>
                <a:defRPr/>
              </a:pPr>
              <a:r>
                <a:rPr lang="zh-CN" altLang="en-US" sz="1900" b="1" kern="0" dirty="0">
                  <a:solidFill>
                    <a:srgbClr val="FFFFFF"/>
                  </a:solidFill>
                  <a:ea typeface="微软雅黑" pitchFamily="34" charset="-122"/>
                </a:rPr>
                <a:t>添加</a:t>
              </a:r>
              <a:endParaRPr lang="en-US" altLang="zh-CN" sz="1900" b="1" kern="0" dirty="0">
                <a:solidFill>
                  <a:srgbClr val="FFFFFF"/>
                </a:solidFill>
                <a:ea typeface="微软雅黑" pitchFamily="34" charset="-122"/>
              </a:endParaRPr>
            </a:p>
            <a:p>
              <a:pPr fontAlgn="auto">
                <a:lnSpc>
                  <a:spcPct val="120000"/>
                </a:lnSpc>
                <a:spcBef>
                  <a:spcPts val="0"/>
                </a:spcBef>
                <a:spcAft>
                  <a:spcPts val="0"/>
                </a:spcAft>
                <a:defRPr/>
              </a:pPr>
              <a:r>
                <a:rPr lang="zh-CN" altLang="en-US" sz="1900" b="1" kern="0" dirty="0">
                  <a:solidFill>
                    <a:srgbClr val="FFFFFF"/>
                  </a:solidFill>
                  <a:ea typeface="微软雅黑" pitchFamily="34" charset="-122"/>
                </a:rPr>
                <a:t>文本</a:t>
              </a:r>
            </a:p>
          </p:txBody>
        </p:sp>
        <p:sp>
          <p:nvSpPr>
            <p:cNvPr id="16"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fontAlgn="auto">
                <a:spcBef>
                  <a:spcPts val="0"/>
                </a:spcBef>
                <a:spcAft>
                  <a:spcPts val="0"/>
                </a:spcAft>
                <a:defRPr/>
              </a:pPr>
              <a:endParaRPr lang="zh-CN" altLang="en-US" sz="1900" b="1" kern="0" dirty="0">
                <a:solidFill>
                  <a:schemeClr val="bg1"/>
                </a:solidFill>
                <a:latin typeface="+mn-lt"/>
                <a:ea typeface="微软雅黑" pitchFamily="34" charset="-122"/>
              </a:endParaRPr>
            </a:p>
          </p:txBody>
        </p:sp>
      </p:grpSp>
      <p:sp>
        <p:nvSpPr>
          <p:cNvPr id="17" name="标题1"/>
          <p:cNvSpPr>
            <a:spLocks noChangeArrowheads="1"/>
          </p:cNvSpPr>
          <p:nvPr/>
        </p:nvSpPr>
        <p:spPr bwMode="gray">
          <a:xfrm>
            <a:off x="2598265" y="1181026"/>
            <a:ext cx="1628010" cy="973054"/>
          </a:xfrm>
          <a:prstGeom prst="roundRect">
            <a:avLst>
              <a:gd name="adj" fmla="val 11921"/>
            </a:avLst>
          </a:prstGeom>
          <a:solidFill>
            <a:srgbClr val="136CBD"/>
          </a:solidFill>
          <a:ln>
            <a:noFill/>
          </a:ln>
          <a:effectLst>
            <a:outerShdw dist="38100" dir="2700000" algn="t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lIns="91457" tIns="45728" rIns="91457" bIns="45728" anchor="ctr"/>
          <a:lstStyle/>
          <a:p>
            <a:pPr defTabSz="914874">
              <a:lnSpc>
                <a:spcPct val="120000"/>
              </a:lnSpc>
            </a:pPr>
            <a:r>
              <a:rPr lang="zh-CN" altLang="en-US" sz="1400" b="1">
                <a:solidFill>
                  <a:srgbClr val="F2F2F2"/>
                </a:solidFill>
                <a:latin typeface="微软雅黑" pitchFamily="34" charset="-122"/>
                <a:ea typeface="微软雅黑" pitchFamily="34" charset="-122"/>
              </a:rPr>
              <a:t>此处添加标题</a:t>
            </a:r>
            <a:r>
              <a:rPr lang="en-US" altLang="zh-CN" sz="1400" b="1">
                <a:solidFill>
                  <a:srgbClr val="F2F2F2"/>
                </a:solidFill>
                <a:latin typeface="微软雅黑" pitchFamily="34" charset="-122"/>
                <a:ea typeface="微软雅黑" pitchFamily="34" charset="-122"/>
              </a:rPr>
              <a:t>1</a:t>
            </a:r>
            <a:endParaRPr lang="zh-CN" altLang="zh-CN" sz="1400" b="1">
              <a:solidFill>
                <a:srgbClr val="F2F2F2"/>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fault Design">
  <a:themeElements>
    <a:clrScheme name="Default Design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1">
          <a:blip xmlns:r="http://schemas.openxmlformats.org/officeDocument/2006/relationships" r:embed="rId1"/>
          <a:srcRect/>
          <a:stretch>
            <a:fillRect/>
          </a:stretch>
        </a:blip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blipFill dpi="0" rotWithShape="1">
          <a:blip xmlns:r="http://schemas.openxmlformats.org/officeDocument/2006/relationships" r:embed="rId1"/>
          <a:srcRect/>
          <a:stretch>
            <a:fillRect/>
          </a:stretch>
        </a:blip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808080"/>
        </a:dk1>
        <a:lt1>
          <a:srgbClr val="EADCC0"/>
        </a:lt1>
        <a:dk2>
          <a:srgbClr val="F97407"/>
        </a:dk2>
        <a:lt2>
          <a:srgbClr val="E65D00"/>
        </a:lt2>
        <a:accent1>
          <a:srgbClr val="FBCF2D"/>
        </a:accent1>
        <a:accent2>
          <a:srgbClr val="5C8CDA"/>
        </a:accent2>
        <a:accent3>
          <a:srgbClr val="FBBCAA"/>
        </a:accent3>
        <a:accent4>
          <a:srgbClr val="C8BCA4"/>
        </a:accent4>
        <a:accent5>
          <a:srgbClr val="FDE4AD"/>
        </a:accent5>
        <a:accent6>
          <a:srgbClr val="537EC5"/>
        </a:accent6>
        <a:hlink>
          <a:srgbClr val="87D242"/>
        </a:hlink>
        <a:folHlink>
          <a:srgbClr val="DA6478"/>
        </a:folHlink>
      </a:clrScheme>
      <a:clrMap bg1="dk2" tx1="lt1" bg2="dk1" tx2="lt2" accent1="accent1" accent2="accent2" accent3="accent3" accent4="accent4" accent5="accent5" accent6="accent6" hlink="hlink" folHlink="folHlink"/>
    </a:extraClrScheme>
    <a:extraClrScheme>
      <a:clrScheme name="Default Design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clrMap bg1="dk2" tx1="lt1" bg2="dk1" tx2="lt2" accent1="accent1" accent2="accent2" accent3="accent3" accent4="accent4" accent5="accent5" accent6="accent6" hlink="hlink" folHlink="folHlink"/>
    </a:extraClrScheme>
    <a:extraClrScheme>
      <a:clrScheme name="Default Design 3">
        <a:dk1>
          <a:srgbClr val="808080"/>
        </a:dk1>
        <a:lt1>
          <a:srgbClr val="DDE89A"/>
        </a:lt1>
        <a:dk2>
          <a:srgbClr val="329A2A"/>
        </a:dk2>
        <a:lt2>
          <a:srgbClr val="185E25"/>
        </a:lt2>
        <a:accent1>
          <a:srgbClr val="80CB35"/>
        </a:accent1>
        <a:accent2>
          <a:srgbClr val="518CD3"/>
        </a:accent2>
        <a:accent3>
          <a:srgbClr val="ADCAAC"/>
        </a:accent3>
        <a:accent4>
          <a:srgbClr val="BDC683"/>
        </a:accent4>
        <a:accent5>
          <a:srgbClr val="C0E2AE"/>
        </a:accent5>
        <a:accent6>
          <a:srgbClr val="497EBF"/>
        </a:accent6>
        <a:hlink>
          <a:srgbClr val="E15D7C"/>
        </a:hlink>
        <a:folHlink>
          <a:srgbClr val="DB915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5956</TotalTime>
  <Words>3404</Words>
  <Application>Microsoft Office PowerPoint</Application>
  <PresentationFormat>自定义</PresentationFormat>
  <Paragraphs>429</Paragraphs>
  <Slides>43</Slides>
  <Notes>42</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43</vt:i4>
      </vt:variant>
    </vt:vector>
  </HeadingPairs>
  <TitlesOfParts>
    <vt:vector size="63" baseType="lpstr">
      <vt:lpstr>Amelia BT</vt:lpstr>
      <vt:lpstr>Arial Unicode MS</vt:lpstr>
      <vt:lpstr>굴림</vt:lpstr>
      <vt:lpstr>굴림</vt:lpstr>
      <vt:lpstr>HY견고딕</vt:lpstr>
      <vt:lpstr>Malgun Gothic</vt:lpstr>
      <vt:lpstr>MS PGothic</vt:lpstr>
      <vt:lpstr>方正黑体简体</vt:lpstr>
      <vt:lpstr>方正正黑简体</vt:lpstr>
      <vt:lpstr>黑体</vt:lpstr>
      <vt:lpstr>华文细黑</vt:lpstr>
      <vt:lpstr>宋体</vt:lpstr>
      <vt:lpstr>微软雅黑</vt:lpstr>
      <vt:lpstr>Arial</vt:lpstr>
      <vt:lpstr>Arial Black</vt:lpstr>
      <vt:lpstr>Calibri</vt:lpstr>
      <vt:lpstr>Impact</vt:lpstr>
      <vt:lpstr>Wingdings</vt:lpstr>
      <vt:lpstr>Default Design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subject>-</dc:subject>
  <dc:creator>user</dc:creator>
  <cp:lastModifiedBy>YANGS</cp:lastModifiedBy>
  <cp:revision>419</cp:revision>
  <dcterms:created xsi:type="dcterms:W3CDTF">2008-03-05T07:26:04Z</dcterms:created>
  <dcterms:modified xsi:type="dcterms:W3CDTF">2018-03-28T14:58:08Z</dcterms:modified>
</cp:coreProperties>
</file>