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3.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4.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5.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6.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7.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1.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2.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13.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6.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17.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18.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349" r:id="rId2"/>
    <p:sldId id="368" r:id="rId3"/>
    <p:sldId id="357" r:id="rId4"/>
    <p:sldId id="341" r:id="rId5"/>
    <p:sldId id="364" r:id="rId6"/>
    <p:sldId id="346" r:id="rId7"/>
    <p:sldId id="365" r:id="rId8"/>
    <p:sldId id="344" r:id="rId9"/>
    <p:sldId id="354" r:id="rId10"/>
    <p:sldId id="331" r:id="rId11"/>
    <p:sldId id="366" r:id="rId12"/>
    <p:sldId id="339" r:id="rId13"/>
    <p:sldId id="332" r:id="rId14"/>
    <p:sldId id="345" r:id="rId15"/>
    <p:sldId id="367" r:id="rId16"/>
    <p:sldId id="303" r:id="rId17"/>
    <p:sldId id="340" r:id="rId18"/>
    <p:sldId id="327" r:id="rId19"/>
    <p:sldId id="348" r:id="rId20"/>
    <p:sldId id="369" r:id="rId21"/>
    <p:sldId id="370" r:id="rId22"/>
  </p:sldIdLst>
  <p:sldSz cx="9144000" cy="5143500" type="screen16x9"/>
  <p:notesSz cx="6858000" cy="9144000"/>
  <p:custDataLst>
    <p:tags r:id="rId24"/>
  </p:custDataLst>
  <p:defaultTextStyle>
    <a:defPPr>
      <a:defRPr lang="zh-CN"/>
    </a:defPPr>
    <a:lvl1pPr marL="0" algn="l" defTabSz="685754" rtl="0" eaLnBrk="1" latinLnBrk="0" hangingPunct="1">
      <a:defRPr sz="1350" kern="1200">
        <a:solidFill>
          <a:schemeClr val="tx1"/>
        </a:solidFill>
        <a:latin typeface="+mn-lt"/>
        <a:ea typeface="+mn-ea"/>
        <a:cs typeface="+mn-cs"/>
      </a:defRPr>
    </a:lvl1pPr>
    <a:lvl2pPr marL="342877" algn="l" defTabSz="685754" rtl="0" eaLnBrk="1" latinLnBrk="0" hangingPunct="1">
      <a:defRPr sz="1350" kern="1200">
        <a:solidFill>
          <a:schemeClr val="tx1"/>
        </a:solidFill>
        <a:latin typeface="+mn-lt"/>
        <a:ea typeface="+mn-ea"/>
        <a:cs typeface="+mn-cs"/>
      </a:defRPr>
    </a:lvl2pPr>
    <a:lvl3pPr marL="685754" algn="l" defTabSz="685754" rtl="0" eaLnBrk="1" latinLnBrk="0" hangingPunct="1">
      <a:defRPr sz="1350" kern="1200">
        <a:solidFill>
          <a:schemeClr val="tx1"/>
        </a:solidFill>
        <a:latin typeface="+mn-lt"/>
        <a:ea typeface="+mn-ea"/>
        <a:cs typeface="+mn-cs"/>
      </a:defRPr>
    </a:lvl3pPr>
    <a:lvl4pPr marL="1028631" algn="l" defTabSz="685754" rtl="0" eaLnBrk="1" latinLnBrk="0" hangingPunct="1">
      <a:defRPr sz="1350" kern="1200">
        <a:solidFill>
          <a:schemeClr val="tx1"/>
        </a:solidFill>
        <a:latin typeface="+mn-lt"/>
        <a:ea typeface="+mn-ea"/>
        <a:cs typeface="+mn-cs"/>
      </a:defRPr>
    </a:lvl4pPr>
    <a:lvl5pPr marL="1371509" algn="l" defTabSz="685754" rtl="0" eaLnBrk="1" latinLnBrk="0" hangingPunct="1">
      <a:defRPr sz="1350" kern="1200">
        <a:solidFill>
          <a:schemeClr val="tx1"/>
        </a:solidFill>
        <a:latin typeface="+mn-lt"/>
        <a:ea typeface="+mn-ea"/>
        <a:cs typeface="+mn-cs"/>
      </a:defRPr>
    </a:lvl5pPr>
    <a:lvl6pPr marL="1714385" algn="l" defTabSz="685754" rtl="0" eaLnBrk="1" latinLnBrk="0" hangingPunct="1">
      <a:defRPr sz="1350" kern="1200">
        <a:solidFill>
          <a:schemeClr val="tx1"/>
        </a:solidFill>
        <a:latin typeface="+mn-lt"/>
        <a:ea typeface="+mn-ea"/>
        <a:cs typeface="+mn-cs"/>
      </a:defRPr>
    </a:lvl6pPr>
    <a:lvl7pPr marL="2057263" algn="l" defTabSz="685754" rtl="0" eaLnBrk="1" latinLnBrk="0" hangingPunct="1">
      <a:defRPr sz="1350" kern="1200">
        <a:solidFill>
          <a:schemeClr val="tx1"/>
        </a:solidFill>
        <a:latin typeface="+mn-lt"/>
        <a:ea typeface="+mn-ea"/>
        <a:cs typeface="+mn-cs"/>
      </a:defRPr>
    </a:lvl7pPr>
    <a:lvl8pPr marL="2400140" algn="l" defTabSz="685754" rtl="0" eaLnBrk="1" latinLnBrk="0" hangingPunct="1">
      <a:defRPr sz="1350" kern="1200">
        <a:solidFill>
          <a:schemeClr val="tx1"/>
        </a:solidFill>
        <a:latin typeface="+mn-lt"/>
        <a:ea typeface="+mn-ea"/>
        <a:cs typeface="+mn-cs"/>
      </a:defRPr>
    </a:lvl8pPr>
    <a:lvl9pPr marL="2743017" algn="l" defTabSz="685754"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2227"/>
    <a:srgbClr val="2D3E52"/>
    <a:srgbClr val="3A506A"/>
    <a:srgbClr val="E5472E"/>
    <a:srgbClr val="EA2D49"/>
    <a:srgbClr val="F83F08"/>
    <a:srgbClr val="22CFBC"/>
    <a:srgbClr val="3D6C6D"/>
    <a:srgbClr val="E4484C"/>
    <a:srgbClr val="2E2E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8" d="100"/>
          <a:sy n="98" d="100"/>
        </p:scale>
        <p:origin x="558" y="78"/>
      </p:cViewPr>
      <p:guideLst>
        <p:guide orient="horz" pos="1620"/>
        <p:guide pos="2880"/>
      </p:guideLst>
    </p:cSldViewPr>
  </p:slideViewPr>
  <p:notesTextViewPr>
    <p:cViewPr>
      <p:scale>
        <a:sx n="1" d="1"/>
        <a:sy n="1" d="1"/>
      </p:scale>
      <p:origin x="0" y="0"/>
    </p:cViewPr>
  </p:notesTextViewPr>
  <p:sorterViewPr>
    <p:cViewPr>
      <p:scale>
        <a:sx n="121" d="100"/>
        <a:sy n="12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5B87AE-1E68-401F-B095-6EC937D9C84D}" type="datetimeFigureOut">
              <a:rPr lang="zh-CN" altLang="en-US" smtClean="0"/>
              <a:t>2018/3/28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DBB0C9-B4B5-4981-8185-40C817E1AF74}" type="slidenum">
              <a:rPr lang="zh-CN" altLang="en-US" smtClean="0"/>
              <a:t>‹#›</a:t>
            </a:fld>
            <a:endParaRPr lang="zh-CN" altLang="en-US"/>
          </a:p>
        </p:txBody>
      </p:sp>
    </p:spTree>
    <p:extLst>
      <p:ext uri="{BB962C8B-B14F-4D97-AF65-F5344CB8AC3E}">
        <p14:creationId xmlns:p14="http://schemas.microsoft.com/office/powerpoint/2010/main" val="2654586593"/>
      </p:ext>
    </p:extLst>
  </p:cSld>
  <p:clrMap bg1="lt1" tx1="dk1" bg2="lt2" tx2="dk2" accent1="accent1" accent2="accent2" accent3="accent3" accent4="accent4" accent5="accent5" accent6="accent6" hlink="hlink" folHlink="folHlink"/>
  <p:notesStyle>
    <a:lvl1pPr marL="0" algn="l" defTabSz="685754" rtl="0" eaLnBrk="1" latinLnBrk="0" hangingPunct="1">
      <a:defRPr sz="900" kern="1200">
        <a:solidFill>
          <a:schemeClr val="tx1"/>
        </a:solidFill>
        <a:latin typeface="+mn-lt"/>
        <a:ea typeface="+mn-ea"/>
        <a:cs typeface="+mn-cs"/>
      </a:defRPr>
    </a:lvl1pPr>
    <a:lvl2pPr marL="342877" algn="l" defTabSz="685754" rtl="0" eaLnBrk="1" latinLnBrk="0" hangingPunct="1">
      <a:defRPr sz="900" kern="1200">
        <a:solidFill>
          <a:schemeClr val="tx1"/>
        </a:solidFill>
        <a:latin typeface="+mn-lt"/>
        <a:ea typeface="+mn-ea"/>
        <a:cs typeface="+mn-cs"/>
      </a:defRPr>
    </a:lvl2pPr>
    <a:lvl3pPr marL="685754" algn="l" defTabSz="685754" rtl="0" eaLnBrk="1" latinLnBrk="0" hangingPunct="1">
      <a:defRPr sz="900" kern="1200">
        <a:solidFill>
          <a:schemeClr val="tx1"/>
        </a:solidFill>
        <a:latin typeface="+mn-lt"/>
        <a:ea typeface="+mn-ea"/>
        <a:cs typeface="+mn-cs"/>
      </a:defRPr>
    </a:lvl3pPr>
    <a:lvl4pPr marL="1028631" algn="l" defTabSz="685754" rtl="0" eaLnBrk="1" latinLnBrk="0" hangingPunct="1">
      <a:defRPr sz="900" kern="1200">
        <a:solidFill>
          <a:schemeClr val="tx1"/>
        </a:solidFill>
        <a:latin typeface="+mn-lt"/>
        <a:ea typeface="+mn-ea"/>
        <a:cs typeface="+mn-cs"/>
      </a:defRPr>
    </a:lvl4pPr>
    <a:lvl5pPr marL="1371509" algn="l" defTabSz="685754" rtl="0" eaLnBrk="1" latinLnBrk="0" hangingPunct="1">
      <a:defRPr sz="900" kern="1200">
        <a:solidFill>
          <a:schemeClr val="tx1"/>
        </a:solidFill>
        <a:latin typeface="+mn-lt"/>
        <a:ea typeface="+mn-ea"/>
        <a:cs typeface="+mn-cs"/>
      </a:defRPr>
    </a:lvl5pPr>
    <a:lvl6pPr marL="1714385" algn="l" defTabSz="685754" rtl="0" eaLnBrk="1" latinLnBrk="0" hangingPunct="1">
      <a:defRPr sz="900" kern="1200">
        <a:solidFill>
          <a:schemeClr val="tx1"/>
        </a:solidFill>
        <a:latin typeface="+mn-lt"/>
        <a:ea typeface="+mn-ea"/>
        <a:cs typeface="+mn-cs"/>
      </a:defRPr>
    </a:lvl6pPr>
    <a:lvl7pPr marL="2057263" algn="l" defTabSz="685754" rtl="0" eaLnBrk="1" latinLnBrk="0" hangingPunct="1">
      <a:defRPr sz="900" kern="1200">
        <a:solidFill>
          <a:schemeClr val="tx1"/>
        </a:solidFill>
        <a:latin typeface="+mn-lt"/>
        <a:ea typeface="+mn-ea"/>
        <a:cs typeface="+mn-cs"/>
      </a:defRPr>
    </a:lvl7pPr>
    <a:lvl8pPr marL="2400140" algn="l" defTabSz="685754" rtl="0" eaLnBrk="1" latinLnBrk="0" hangingPunct="1">
      <a:defRPr sz="900" kern="1200">
        <a:solidFill>
          <a:schemeClr val="tx1"/>
        </a:solidFill>
        <a:latin typeface="+mn-lt"/>
        <a:ea typeface="+mn-ea"/>
        <a:cs typeface="+mn-cs"/>
      </a:defRPr>
    </a:lvl8pPr>
    <a:lvl9pPr marL="2743017" algn="l" defTabSz="6857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2213100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11</a:t>
            </a:fld>
            <a:endParaRPr lang="en-US"/>
          </a:p>
        </p:txBody>
      </p:sp>
    </p:spTree>
    <p:extLst>
      <p:ext uri="{BB962C8B-B14F-4D97-AF65-F5344CB8AC3E}">
        <p14:creationId xmlns:p14="http://schemas.microsoft.com/office/powerpoint/2010/main" val="3548180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12</a:t>
            </a:fld>
            <a:endParaRPr lang="zh-CN" altLang="en-US"/>
          </a:p>
        </p:txBody>
      </p:sp>
    </p:spTree>
    <p:extLst>
      <p:ext uri="{BB962C8B-B14F-4D97-AF65-F5344CB8AC3E}">
        <p14:creationId xmlns:p14="http://schemas.microsoft.com/office/powerpoint/2010/main" val="198077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13</a:t>
            </a:fld>
            <a:endParaRPr lang="zh-CN" altLang="en-US"/>
          </a:p>
        </p:txBody>
      </p:sp>
    </p:spTree>
    <p:extLst>
      <p:ext uri="{BB962C8B-B14F-4D97-AF65-F5344CB8AC3E}">
        <p14:creationId xmlns:p14="http://schemas.microsoft.com/office/powerpoint/2010/main" val="1220121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14</a:t>
            </a:fld>
            <a:endParaRPr lang="zh-CN" altLang="en-US"/>
          </a:p>
        </p:txBody>
      </p:sp>
    </p:spTree>
    <p:extLst>
      <p:ext uri="{BB962C8B-B14F-4D97-AF65-F5344CB8AC3E}">
        <p14:creationId xmlns:p14="http://schemas.microsoft.com/office/powerpoint/2010/main" val="42452595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15</a:t>
            </a:fld>
            <a:endParaRPr lang="en-US"/>
          </a:p>
        </p:txBody>
      </p:sp>
    </p:spTree>
    <p:extLst>
      <p:ext uri="{BB962C8B-B14F-4D97-AF65-F5344CB8AC3E}">
        <p14:creationId xmlns:p14="http://schemas.microsoft.com/office/powerpoint/2010/main" val="2080614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1616815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17</a:t>
            </a:fld>
            <a:endParaRPr lang="zh-CN" altLang="en-US"/>
          </a:p>
        </p:txBody>
      </p:sp>
    </p:spTree>
    <p:extLst>
      <p:ext uri="{BB962C8B-B14F-4D97-AF65-F5344CB8AC3E}">
        <p14:creationId xmlns:p14="http://schemas.microsoft.com/office/powerpoint/2010/main" val="2155051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3339955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19</a:t>
            </a:fld>
            <a:endParaRPr lang="zh-CN" altLang="en-US"/>
          </a:p>
        </p:txBody>
      </p:sp>
    </p:spTree>
    <p:extLst>
      <p:ext uri="{BB962C8B-B14F-4D97-AF65-F5344CB8AC3E}">
        <p14:creationId xmlns:p14="http://schemas.microsoft.com/office/powerpoint/2010/main" val="4235595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3942289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3</a:t>
            </a:fld>
            <a:endParaRPr lang="en-US"/>
          </a:p>
        </p:txBody>
      </p:sp>
    </p:spTree>
    <p:extLst>
      <p:ext uri="{BB962C8B-B14F-4D97-AF65-F5344CB8AC3E}">
        <p14:creationId xmlns:p14="http://schemas.microsoft.com/office/powerpoint/2010/main" val="1369508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3272308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2581175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6</a:t>
            </a:fld>
            <a:endParaRPr lang="zh-CN" altLang="en-US"/>
          </a:p>
        </p:txBody>
      </p:sp>
    </p:spTree>
    <p:extLst>
      <p:ext uri="{BB962C8B-B14F-4D97-AF65-F5344CB8AC3E}">
        <p14:creationId xmlns:p14="http://schemas.microsoft.com/office/powerpoint/2010/main" val="2798242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7</a:t>
            </a:fld>
            <a:endParaRPr lang="en-US"/>
          </a:p>
        </p:txBody>
      </p:sp>
    </p:spTree>
    <p:extLst>
      <p:ext uri="{BB962C8B-B14F-4D97-AF65-F5344CB8AC3E}">
        <p14:creationId xmlns:p14="http://schemas.microsoft.com/office/powerpoint/2010/main" val="3239552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8</a:t>
            </a:fld>
            <a:endParaRPr lang="zh-CN" altLang="en-US"/>
          </a:p>
        </p:txBody>
      </p:sp>
    </p:spTree>
    <p:extLst>
      <p:ext uri="{BB962C8B-B14F-4D97-AF65-F5344CB8AC3E}">
        <p14:creationId xmlns:p14="http://schemas.microsoft.com/office/powerpoint/2010/main" val="832007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1244923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10</a:t>
            </a:fld>
            <a:endParaRPr lang="zh-CN" altLang="en-US"/>
          </a:p>
        </p:txBody>
      </p:sp>
    </p:spTree>
    <p:extLst>
      <p:ext uri="{BB962C8B-B14F-4D97-AF65-F5344CB8AC3E}">
        <p14:creationId xmlns:p14="http://schemas.microsoft.com/office/powerpoint/2010/main" val="2192038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631961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76200"/>
            <a:ext cx="2924664" cy="3370118"/>
          </a:xfrm>
          <a:prstGeom prst="rect">
            <a:avLst/>
          </a:prstGeom>
        </p:spPr>
      </p:pic>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flipV="1">
            <a:off x="6219336" y="1856508"/>
            <a:ext cx="2924664" cy="3370118"/>
          </a:xfrm>
          <a:prstGeom prst="rect">
            <a:avLst/>
          </a:prstGeom>
        </p:spPr>
      </p:pic>
    </p:spTree>
    <p:extLst>
      <p:ext uri="{BB962C8B-B14F-4D97-AF65-F5344CB8AC3E}">
        <p14:creationId xmlns:p14="http://schemas.microsoft.com/office/powerpoint/2010/main" val="19692267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725" y="0"/>
            <a:ext cx="1776355" cy="1800000"/>
          </a:xfrm>
          <a:prstGeom prst="rect">
            <a:avLst/>
          </a:prstGeom>
        </p:spPr>
      </p:pic>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7488524" y="0"/>
            <a:ext cx="1776355" cy="1800000"/>
          </a:xfrm>
          <a:prstGeom prst="rect">
            <a:avLst/>
          </a:prstGeom>
        </p:spPr>
      </p:pic>
    </p:spTree>
    <p:extLst>
      <p:ext uri="{BB962C8B-B14F-4D97-AF65-F5344CB8AC3E}">
        <p14:creationId xmlns:p14="http://schemas.microsoft.com/office/powerpoint/2010/main" val="31955557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725" y="0"/>
            <a:ext cx="1776355" cy="1800000"/>
          </a:xfrm>
          <a:prstGeom prst="rect">
            <a:avLst/>
          </a:prstGeom>
        </p:spPr>
      </p:pic>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7488524" y="0"/>
            <a:ext cx="1776355" cy="1800000"/>
          </a:xfrm>
          <a:prstGeom prst="rect">
            <a:avLst/>
          </a:prstGeom>
        </p:spPr>
      </p:pic>
      <p:pic>
        <p:nvPicPr>
          <p:cNvPr id="5" name="图片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42311" y="4171550"/>
            <a:ext cx="3657600" cy="971950"/>
          </a:xfrm>
          <a:prstGeom prst="rect">
            <a:avLst/>
          </a:prstGeom>
        </p:spPr>
      </p:pic>
    </p:spTree>
    <p:extLst>
      <p:ext uri="{BB962C8B-B14F-4D97-AF65-F5344CB8AC3E}">
        <p14:creationId xmlns:p14="http://schemas.microsoft.com/office/powerpoint/2010/main" val="21338937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latin typeface="微软雅黑 Light" panose="020B0502040204020203" pitchFamily="34" charset="-122"/>
              </a:defRPr>
            </a:lvl1pPr>
          </a:lstStyle>
          <a:p>
            <a:fld id="{29BF0C02-A196-4561-B28F-1EBF27CBEE3D}" type="datetimeFigureOut">
              <a:rPr lang="zh-CN" altLang="en-US" smtClean="0"/>
              <a:pPr/>
              <a:t>2018/3/28</a:t>
            </a:fld>
            <a:endParaRPr lang="zh-CN" altLang="en-US" dirty="0"/>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latin typeface="微软雅黑 Light" panose="020B0502040204020203" pitchFamily="34" charset="-122"/>
              </a:defRPr>
            </a:lvl1pPr>
          </a:lstStyle>
          <a:p>
            <a:endParaRPr lang="zh-CN" altLang="en-US" dirty="0"/>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latin typeface="微软雅黑 Light" panose="020B0502040204020203" pitchFamily="34" charset="-122"/>
              </a:defRPr>
            </a:lvl1pPr>
          </a:lstStyle>
          <a:p>
            <a:fld id="{8AC99F02-1E23-4BD3-B63C-F56E222E4162}" type="slidenum">
              <a:rPr lang="zh-CN" altLang="en-US" smtClean="0"/>
              <a:pPr/>
              <a:t>‹#›</a:t>
            </a:fld>
            <a:endParaRPr lang="zh-CN" altLang="en-US" dirty="0"/>
          </a:p>
        </p:txBody>
      </p:sp>
    </p:spTree>
    <p:extLst>
      <p:ext uri="{BB962C8B-B14F-4D97-AF65-F5344CB8AC3E}">
        <p14:creationId xmlns:p14="http://schemas.microsoft.com/office/powerpoint/2010/main" val="2285619224"/>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78" r:id="rId3"/>
    <p:sldLayoutId id="2147483680" r:id="rId4"/>
  </p:sldLayoutIdLst>
  <p:txStyles>
    <p:titleStyle>
      <a:lvl1pPr algn="l" defTabSz="685800" rtl="0" eaLnBrk="1" latinLnBrk="0" hangingPunct="1">
        <a:lnSpc>
          <a:spcPct val="90000"/>
        </a:lnSpc>
        <a:spcBef>
          <a:spcPct val="0"/>
        </a:spcBef>
        <a:buNone/>
        <a:defRPr sz="3300" kern="1200">
          <a:solidFill>
            <a:schemeClr val="tx1"/>
          </a:solidFill>
          <a:latin typeface="微软雅黑 Light" panose="020B0502040204020203" pitchFamily="34" charset="-122"/>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Light" panose="020B0502040204020203" pitchFamily="34"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Light" panose="020B0502040204020203" pitchFamily="34"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Light" panose="020B0502040204020203" pitchFamily="34"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Light" panose="020B0502040204020203" pitchFamily="34"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Light" panose="020B0502040204020203" pitchFamily="34"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tags" Target="../tags/tag99.xml"/><Relationship Id="rId18" Type="http://schemas.openxmlformats.org/officeDocument/2006/relationships/tags" Target="../tags/tag104.xml"/><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tags" Target="../tags/tag98.xml"/><Relationship Id="rId17" Type="http://schemas.openxmlformats.org/officeDocument/2006/relationships/tags" Target="../tags/tag103.xml"/><Relationship Id="rId2" Type="http://schemas.openxmlformats.org/officeDocument/2006/relationships/tags" Target="../tags/tag88.xml"/><Relationship Id="rId16" Type="http://schemas.openxmlformats.org/officeDocument/2006/relationships/tags" Target="../tags/tag102.xml"/><Relationship Id="rId20" Type="http://schemas.openxmlformats.org/officeDocument/2006/relationships/notesSlide" Target="../notesSlides/notesSlide11.xml"/><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5" Type="http://schemas.openxmlformats.org/officeDocument/2006/relationships/tags" Target="../tags/tag101.xml"/><Relationship Id="rId10" Type="http://schemas.openxmlformats.org/officeDocument/2006/relationships/tags" Target="../tags/tag96.xml"/><Relationship Id="rId19" Type="http://schemas.openxmlformats.org/officeDocument/2006/relationships/slideLayout" Target="../slideLayouts/slideLayout3.xml"/><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tags" Target="../tags/tag100.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107.xml"/><Relationship Id="rId7" Type="http://schemas.openxmlformats.org/officeDocument/2006/relationships/slideLayout" Target="../slideLayouts/slideLayout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s/_rels/slide14.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image" Target="../media/image20.png"/><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image" Target="../media/image19.jpeg"/><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image" Target="../media/image18.jpeg"/><Relationship Id="rId5" Type="http://schemas.openxmlformats.org/officeDocument/2006/relationships/tags" Target="../tags/tag115.xml"/><Relationship Id="rId10" Type="http://schemas.openxmlformats.org/officeDocument/2006/relationships/notesSlide" Target="../notesSlides/notesSlide13.xml"/><Relationship Id="rId4" Type="http://schemas.openxmlformats.org/officeDocument/2006/relationships/tags" Target="../tags/tag114.xml"/><Relationship Id="rId9"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image" Target="../media/image4.png"/><Relationship Id="rId5" Type="http://schemas.openxmlformats.org/officeDocument/2006/relationships/notesSlide" Target="../notesSlides/notesSlide14.xml"/><Relationship Id="rId4"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tags" Target="../tags/tag129.xml"/><Relationship Id="rId3" Type="http://schemas.openxmlformats.org/officeDocument/2006/relationships/tags" Target="../tags/tag124.xml"/><Relationship Id="rId7" Type="http://schemas.openxmlformats.org/officeDocument/2006/relationships/tags" Target="../tags/tag128.xml"/><Relationship Id="rId12" Type="http://schemas.openxmlformats.org/officeDocument/2006/relationships/notesSlide" Target="../notesSlides/notesSlide16.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11" Type="http://schemas.openxmlformats.org/officeDocument/2006/relationships/slideLayout" Target="../slideLayouts/slideLayout3.xml"/><Relationship Id="rId5" Type="http://schemas.openxmlformats.org/officeDocument/2006/relationships/tags" Target="../tags/tag126.xml"/><Relationship Id="rId10" Type="http://schemas.openxmlformats.org/officeDocument/2006/relationships/tags" Target="../tags/tag131.xml"/><Relationship Id="rId4" Type="http://schemas.openxmlformats.org/officeDocument/2006/relationships/tags" Target="../tags/tag125.xml"/><Relationship Id="rId9" Type="http://schemas.openxmlformats.org/officeDocument/2006/relationships/tags" Target="../tags/tag130.xml"/></Relationships>
</file>

<file path=ppt/slides/_rels/slide18.xml.rels><?xml version="1.0" encoding="UTF-8" standalone="yes"?>
<Relationships xmlns="http://schemas.openxmlformats.org/package/2006/relationships"><Relationship Id="rId8" Type="http://schemas.openxmlformats.org/officeDocument/2006/relationships/tags" Target="../tags/tag139.xml"/><Relationship Id="rId13" Type="http://schemas.openxmlformats.org/officeDocument/2006/relationships/image" Target="../media/image21.png"/><Relationship Id="rId3" Type="http://schemas.openxmlformats.org/officeDocument/2006/relationships/tags" Target="../tags/tag134.xml"/><Relationship Id="rId7" Type="http://schemas.openxmlformats.org/officeDocument/2006/relationships/tags" Target="../tags/tag138.xml"/><Relationship Id="rId12" Type="http://schemas.openxmlformats.org/officeDocument/2006/relationships/image" Target="../media/image7.png"/><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notesSlide" Target="../notesSlides/notesSlide17.xml"/><Relationship Id="rId5" Type="http://schemas.openxmlformats.org/officeDocument/2006/relationships/tags" Target="../tags/tag136.xml"/><Relationship Id="rId10" Type="http://schemas.openxmlformats.org/officeDocument/2006/relationships/slideLayout" Target="../slideLayouts/slideLayout3.xml"/><Relationship Id="rId4" Type="http://schemas.openxmlformats.org/officeDocument/2006/relationships/tags" Target="../tags/tag135.xml"/><Relationship Id="rId9" Type="http://schemas.openxmlformats.org/officeDocument/2006/relationships/tags" Target="../tags/tag140.xml"/></Relationships>
</file>

<file path=ppt/slides/_rels/slide19.xml.rels><?xml version="1.0" encoding="UTF-8" standalone="yes"?>
<Relationships xmlns="http://schemas.openxmlformats.org/package/2006/relationships"><Relationship Id="rId8" Type="http://schemas.openxmlformats.org/officeDocument/2006/relationships/tags" Target="../tags/tag148.xml"/><Relationship Id="rId3" Type="http://schemas.openxmlformats.org/officeDocument/2006/relationships/tags" Target="../tags/tag143.xml"/><Relationship Id="rId7" Type="http://schemas.openxmlformats.org/officeDocument/2006/relationships/tags" Target="../tags/tag147.xml"/><Relationship Id="rId12" Type="http://schemas.openxmlformats.org/officeDocument/2006/relationships/image" Target="../media/image23.png"/><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image" Target="../media/image22.png"/><Relationship Id="rId5" Type="http://schemas.openxmlformats.org/officeDocument/2006/relationships/tags" Target="../tags/tag145.xml"/><Relationship Id="rId10" Type="http://schemas.openxmlformats.org/officeDocument/2006/relationships/notesSlide" Target="../notesSlides/notesSlide18.xml"/><Relationship Id="rId4" Type="http://schemas.openxmlformats.org/officeDocument/2006/relationships/tags" Target="../tags/tag144.xml"/><Relationship Id="rId9"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image" Target="../media/image5.png"/><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0.xml"/><Relationship Id="rId1" Type="http://schemas.openxmlformats.org/officeDocument/2006/relationships/tags" Target="../tags/tag149.xml"/><Relationship Id="rId4"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4.png"/><Relationship Id="rId5" Type="http://schemas.openxmlformats.org/officeDocument/2006/relationships/notesSlide" Target="../notesSlides/notesSlide2.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tags" Target="../tags/tag36.xml"/><Relationship Id="rId26" Type="http://schemas.openxmlformats.org/officeDocument/2006/relationships/tags" Target="../tags/tag44.xml"/><Relationship Id="rId3" Type="http://schemas.openxmlformats.org/officeDocument/2006/relationships/tags" Target="../tags/tag21.xml"/><Relationship Id="rId21" Type="http://schemas.openxmlformats.org/officeDocument/2006/relationships/tags" Target="../tags/tag39.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5" Type="http://schemas.openxmlformats.org/officeDocument/2006/relationships/tags" Target="../tags/tag43.xml"/><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tags" Target="../tags/tag38.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tags" Target="../tags/tag42.xml"/><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tags" Target="../tags/tag41.xml"/><Relationship Id="rId28" Type="http://schemas.openxmlformats.org/officeDocument/2006/relationships/notesSlide" Target="../notesSlides/notesSlide3.xml"/><Relationship Id="rId10" Type="http://schemas.openxmlformats.org/officeDocument/2006/relationships/tags" Target="../tags/tag28.xml"/><Relationship Id="rId19" Type="http://schemas.openxmlformats.org/officeDocument/2006/relationships/tags" Target="../tags/tag37.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tags" Target="../tags/tag40.xml"/><Relationship Id="rId27"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tags" Target="../tags/tag57.xml"/><Relationship Id="rId18" Type="http://schemas.openxmlformats.org/officeDocument/2006/relationships/image" Target="../media/image7.png"/><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tags" Target="../tags/tag56.xml"/><Relationship Id="rId17" Type="http://schemas.openxmlformats.org/officeDocument/2006/relationships/notesSlide" Target="../notesSlides/notesSlide4.xml"/><Relationship Id="rId2" Type="http://schemas.openxmlformats.org/officeDocument/2006/relationships/tags" Target="../tags/tag46.xml"/><Relationship Id="rId16" Type="http://schemas.openxmlformats.org/officeDocument/2006/relationships/slideLayout" Target="../slideLayouts/slideLayout3.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tags" Target="../tags/tag55.xml"/><Relationship Id="rId5" Type="http://schemas.openxmlformats.org/officeDocument/2006/relationships/tags" Target="../tags/tag49.xml"/><Relationship Id="rId15" Type="http://schemas.openxmlformats.org/officeDocument/2006/relationships/tags" Target="../tags/tag59.xml"/><Relationship Id="rId10" Type="http://schemas.openxmlformats.org/officeDocument/2006/relationships/tags" Target="../tags/tag54.xml"/><Relationship Id="rId19" Type="http://schemas.openxmlformats.org/officeDocument/2006/relationships/image" Target="../media/image8.png"/><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tags" Target="../tags/tag58.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62.xml"/><Relationship Id="rId7" Type="http://schemas.openxmlformats.org/officeDocument/2006/relationships/slideLayout" Target="../slideLayouts/slideLayout3.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9"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4.png"/><Relationship Id="rId5" Type="http://schemas.openxmlformats.org/officeDocument/2006/relationships/notesSlide" Target="../notesSlides/notesSlide6.xml"/><Relationship Id="rId4"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notesSlide" Target="../notesSlides/notesSlide7.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slideLayout" Target="../slideLayouts/slideLayout3.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5" Type="http://schemas.openxmlformats.org/officeDocument/2006/relationships/tags" Target="../tags/tag73.xml"/><Relationship Id="rId10" Type="http://schemas.openxmlformats.org/officeDocument/2006/relationships/tags" Target="../tags/tag78.xml"/><Relationship Id="rId4" Type="http://schemas.openxmlformats.org/officeDocument/2006/relationships/tags" Target="../tags/tag72.xml"/><Relationship Id="rId9" Type="http://schemas.openxmlformats.org/officeDocument/2006/relationships/tags" Target="../tags/tag77.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82.xml"/><Relationship Id="rId7" Type="http://schemas.openxmlformats.org/officeDocument/2006/relationships/tags" Target="../tags/tag86.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image" Target="../media/image11.jpeg"/><Relationship Id="rId5" Type="http://schemas.openxmlformats.org/officeDocument/2006/relationships/tags" Target="../tags/tag84.xml"/><Relationship Id="rId10" Type="http://schemas.openxmlformats.org/officeDocument/2006/relationships/image" Target="../media/image10.png"/><Relationship Id="rId4" Type="http://schemas.openxmlformats.org/officeDocument/2006/relationships/tags" Target="../tags/tag83.xml"/><Relationship Id="rId9"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_淘宝店chenying0907 54"/>
          <p:cNvSpPr txBox="1">
            <a:spLocks noChangeArrowheads="1"/>
          </p:cNvSpPr>
          <p:nvPr>
            <p:custDataLst>
              <p:tags r:id="rId1"/>
            </p:custDataLst>
          </p:nvPr>
        </p:nvSpPr>
        <p:spPr bwMode="auto">
          <a:xfrm>
            <a:off x="1874092" y="1794302"/>
            <a:ext cx="54863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a:r>
              <a:rPr lang="en-US" altLang="zh-CN" sz="3600" dirty="0">
                <a:solidFill>
                  <a:schemeClr val="accent1">
                    <a:lumMod val="75000"/>
                  </a:schemeClr>
                </a:solidFill>
                <a:latin typeface="微软雅黑 Light" panose="020B0502040204020203" pitchFamily="34" charset="-122"/>
                <a:ea typeface="微软雅黑 Light" panose="020B0502040204020203" pitchFamily="34" charset="-122"/>
              </a:rPr>
              <a:t>Fresh Business Report</a:t>
            </a:r>
            <a:endParaRPr lang="zh-CN" altLang="en-US" sz="3600" dirty="0">
              <a:solidFill>
                <a:schemeClr val="accent1">
                  <a:lumMod val="75000"/>
                </a:schemeClr>
              </a:solidFill>
              <a:latin typeface="微软雅黑 Light" panose="020B0502040204020203" pitchFamily="34" charset="-122"/>
              <a:ea typeface="微软雅黑 Light" panose="020B0502040204020203" pitchFamily="34" charset="-122"/>
            </a:endParaRPr>
          </a:p>
        </p:txBody>
      </p:sp>
      <p:sp>
        <p:nvSpPr>
          <p:cNvPr id="56" name="PA_淘宝店chenying0907 111"/>
          <p:cNvSpPr txBox="1">
            <a:spLocks noChangeArrowheads="1"/>
          </p:cNvSpPr>
          <p:nvPr>
            <p:custDataLst>
              <p:tags r:id="rId2"/>
            </p:custDataLst>
          </p:nvPr>
        </p:nvSpPr>
        <p:spPr bwMode="auto">
          <a:xfrm>
            <a:off x="1756003" y="2511160"/>
            <a:ext cx="5839689" cy="73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50000"/>
              </a:lnSpc>
            </a:pP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Click here to modify the text , you may post text </a:t>
            </a:r>
          </a:p>
          <a:p>
            <a:pPr algn="ctr" eaLnBrk="1" hangingPunct="1">
              <a:lnSpc>
                <a:spcPct val="150000"/>
              </a:lnSpc>
            </a:pP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here . Click here to modify the text . Click here to modify the text </a:t>
            </a:r>
            <a:endParaRPr lang="zh-CN" altLang="en-US" sz="10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5" name="PA_图片 4"/>
          <p:cNvPicPr>
            <a:picLocks noChangeAspect="1"/>
          </p:cNvPicPr>
          <p:nvPr>
            <p:custDataLst>
              <p:tags r:id="rId3"/>
            </p:custDataLst>
          </p:nvPr>
        </p:nvPicPr>
        <p:blipFill>
          <a:blip r:embed="rId6" cstate="screen">
            <a:extLst>
              <a:ext uri="{28A0092B-C50C-407E-A947-70E740481C1C}">
                <a14:useLocalDpi xmlns:a14="http://schemas.microsoft.com/office/drawing/2010/main"/>
              </a:ext>
            </a:extLst>
          </a:blip>
          <a:stretch>
            <a:fillRect/>
          </a:stretch>
        </p:blipFill>
        <p:spPr>
          <a:xfrm rot="20386827">
            <a:off x="1985248" y="1894581"/>
            <a:ext cx="335258" cy="445772"/>
          </a:xfrm>
          <a:prstGeom prst="rect">
            <a:avLst/>
          </a:prstGeom>
        </p:spPr>
      </p:pic>
    </p:spTree>
    <p:extLst>
      <p:ext uri="{BB962C8B-B14F-4D97-AF65-F5344CB8AC3E}">
        <p14:creationId xmlns:p14="http://schemas.microsoft.com/office/powerpoint/2010/main" val="322724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1961" y="1660183"/>
            <a:ext cx="3214623" cy="2680502"/>
          </a:xfrm>
          <a:prstGeom prst="rect">
            <a:avLst/>
          </a:prstGeom>
        </p:spPr>
      </p:pic>
      <p:sp>
        <p:nvSpPr>
          <p:cNvPr id="3" name="淘宝店chenying0907 2"/>
          <p:cNvSpPr/>
          <p:nvPr/>
        </p:nvSpPr>
        <p:spPr>
          <a:xfrm>
            <a:off x="1399536" y="1746575"/>
            <a:ext cx="3024000" cy="1717260"/>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pic>
        <p:nvPicPr>
          <p:cNvPr id="4" name="Picture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11113" y="3002055"/>
            <a:ext cx="2729892" cy="1646960"/>
          </a:xfrm>
          <a:prstGeom prst="rect">
            <a:avLst/>
          </a:prstGeom>
        </p:spPr>
      </p:pic>
      <p:sp>
        <p:nvSpPr>
          <p:cNvPr id="5" name="Rectangle 19"/>
          <p:cNvSpPr/>
          <p:nvPr/>
        </p:nvSpPr>
        <p:spPr>
          <a:xfrm>
            <a:off x="802148" y="3197319"/>
            <a:ext cx="1908000" cy="1224000"/>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Light" panose="020B0502040204020203" pitchFamily="34" charset="-122"/>
            </a:endParaRPr>
          </a:p>
        </p:txBody>
      </p:sp>
      <p:grpSp>
        <p:nvGrpSpPr>
          <p:cNvPr id="6" name="淘宝店chenying0907 5"/>
          <p:cNvGrpSpPr/>
          <p:nvPr/>
        </p:nvGrpSpPr>
        <p:grpSpPr>
          <a:xfrm>
            <a:off x="3660971" y="3133648"/>
            <a:ext cx="1084634" cy="1411787"/>
            <a:chOff x="915591" y="1453733"/>
            <a:chExt cx="2490788" cy="3242072"/>
          </a:xfrm>
        </p:grpSpPr>
        <p:pic>
          <p:nvPicPr>
            <p:cNvPr id="7" name="Picture 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auto">
            <a:xfrm>
              <a:off x="915591" y="1453733"/>
              <a:ext cx="2490788" cy="3242072"/>
            </a:xfrm>
            <a:prstGeom prst="rect">
              <a:avLst/>
            </a:prstGeom>
            <a:effectLst/>
          </p:spPr>
        </p:pic>
        <p:sp>
          <p:nvSpPr>
            <p:cNvPr id="8" name="Right Triangle 49"/>
            <p:cNvSpPr/>
            <p:nvPr/>
          </p:nvSpPr>
          <p:spPr bwMode="auto">
            <a:xfrm rot="10800000">
              <a:off x="2125266" y="1763295"/>
              <a:ext cx="1019175" cy="2109787"/>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400" dirty="0">
                <a:solidFill>
                  <a:prstClr val="white"/>
                </a:solidFill>
                <a:latin typeface="微软雅黑 Light" panose="020B0502040204020203" pitchFamily="34" charset="-122"/>
                <a:cs typeface="+mn-ea"/>
                <a:sym typeface="+mn-lt"/>
              </a:endParaRPr>
            </a:p>
          </p:txBody>
        </p:sp>
      </p:grpSp>
      <p:sp>
        <p:nvSpPr>
          <p:cNvPr id="9" name="圆角淘宝店chenying0907 8"/>
          <p:cNvSpPr/>
          <p:nvPr/>
        </p:nvSpPr>
        <p:spPr bwMode="auto">
          <a:xfrm>
            <a:off x="3775883" y="3271023"/>
            <a:ext cx="855990" cy="1146850"/>
          </a:xfrm>
          <a:prstGeom prst="roundRect">
            <a:avLst>
              <a:gd name="adj" fmla="val 758"/>
            </a:avLst>
          </a:prstGeom>
          <a:blipFill>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微软雅黑 Light" panose="020B0502040204020203" pitchFamily="34" charset="-122"/>
              <a:cs typeface="+mn-ea"/>
              <a:sym typeface="+mn-lt"/>
            </a:endParaRPr>
          </a:p>
        </p:txBody>
      </p:sp>
      <p:sp>
        <p:nvSpPr>
          <p:cNvPr id="11" name="Content Placeholder 2"/>
          <p:cNvSpPr txBox="1">
            <a:spLocks/>
          </p:cNvSpPr>
          <p:nvPr/>
        </p:nvSpPr>
        <p:spPr>
          <a:xfrm>
            <a:off x="5265571" y="2047942"/>
            <a:ext cx="2979903" cy="531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2" name="Content Placeholder 2"/>
          <p:cNvSpPr txBox="1">
            <a:spLocks/>
          </p:cNvSpPr>
          <p:nvPr/>
        </p:nvSpPr>
        <p:spPr>
          <a:xfrm>
            <a:off x="5265571" y="2641700"/>
            <a:ext cx="2979903" cy="531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3" name="Content Placeholder 2"/>
          <p:cNvSpPr txBox="1">
            <a:spLocks/>
          </p:cNvSpPr>
          <p:nvPr/>
        </p:nvSpPr>
        <p:spPr>
          <a:xfrm>
            <a:off x="5265571" y="3235458"/>
            <a:ext cx="2979903" cy="531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grpSp>
        <p:nvGrpSpPr>
          <p:cNvPr id="14" name="淘宝店chenying0907 13"/>
          <p:cNvGrpSpPr/>
          <p:nvPr/>
        </p:nvGrpSpPr>
        <p:grpSpPr>
          <a:xfrm>
            <a:off x="5400655" y="4078269"/>
            <a:ext cx="1452439" cy="408710"/>
            <a:chOff x="5010707" y="3713018"/>
            <a:chExt cx="1452439" cy="408710"/>
          </a:xfrm>
        </p:grpSpPr>
        <p:sp>
          <p:nvSpPr>
            <p:cNvPr id="15" name="圆角淘宝店chenying0907 14"/>
            <p:cNvSpPr/>
            <p:nvPr/>
          </p:nvSpPr>
          <p:spPr>
            <a:xfrm>
              <a:off x="5010707" y="3713018"/>
              <a:ext cx="1452439" cy="408710"/>
            </a:xfrm>
            <a:prstGeom prst="roundRect">
              <a:avLst>
                <a:gd name="adj" fmla="val 265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店chenying0907 15"/>
            <p:cNvSpPr txBox="1"/>
            <p:nvPr/>
          </p:nvSpPr>
          <p:spPr>
            <a:xfrm>
              <a:off x="5010707" y="3754582"/>
              <a:ext cx="484911" cy="338554"/>
            </a:xfrm>
            <a:prstGeom prst="rect">
              <a:avLst/>
            </a:prstGeom>
            <a:noFill/>
          </p:spPr>
          <p:txBody>
            <a:bodyPr wrap="square" rtlCol="0">
              <a:spAutoFit/>
            </a:bodyPr>
            <a:lstStyle/>
            <a:p>
              <a:pPr algn="ctr"/>
              <a:r>
                <a:rPr lang="zh-CN" altLang="en-US" sz="1600" dirty="0">
                  <a:solidFill>
                    <a:schemeClr val="bg1"/>
                  </a:solidFill>
                  <a:latin typeface="FontAwesome" pitchFamily="2" charset="0"/>
                </a:rPr>
                <a:t></a:t>
              </a:r>
              <a:endParaRPr lang="zh-CN" altLang="en-US" sz="1600" dirty="0">
                <a:solidFill>
                  <a:schemeClr val="bg1"/>
                </a:solidFill>
              </a:endParaRPr>
            </a:p>
          </p:txBody>
        </p:sp>
        <p:sp>
          <p:nvSpPr>
            <p:cNvPr id="17" name="淘宝店chenying0907 16"/>
            <p:cNvSpPr txBox="1"/>
            <p:nvPr/>
          </p:nvSpPr>
          <p:spPr>
            <a:xfrm>
              <a:off x="5381904" y="3794262"/>
              <a:ext cx="963479" cy="246221"/>
            </a:xfrm>
            <a:prstGeom prst="rect">
              <a:avLst/>
            </a:prstGeom>
            <a:noFill/>
          </p:spPr>
          <p:txBody>
            <a:bodyPr wrap="square" rtlCol="0">
              <a:spAutoFit/>
            </a:bodyPr>
            <a:lstStyle/>
            <a:p>
              <a:pPr algn="ctr"/>
              <a:r>
                <a:rPr lang="en-US" altLang="zh-CN" sz="1000" dirty="0">
                  <a:solidFill>
                    <a:schemeClr val="bg1"/>
                  </a:solidFill>
                </a:rPr>
                <a:t>More Details</a:t>
              </a:r>
              <a:endParaRPr lang="zh-CN" altLang="en-US" sz="1000" dirty="0">
                <a:solidFill>
                  <a:schemeClr val="bg1"/>
                </a:solidFill>
              </a:endParaRPr>
            </a:p>
          </p:txBody>
        </p:sp>
      </p:grpSp>
      <p:sp>
        <p:nvSpPr>
          <p:cNvPr id="19" name="淘宝店chenying0907 18"/>
          <p:cNvSpPr txBox="1"/>
          <p:nvPr/>
        </p:nvSpPr>
        <p:spPr>
          <a:xfrm>
            <a:off x="5256026" y="1774695"/>
            <a:ext cx="2402293" cy="276999"/>
          </a:xfrm>
          <a:prstGeom prst="rect">
            <a:avLst/>
          </a:prstGeom>
          <a:noFill/>
        </p:spPr>
        <p:txBody>
          <a:bodyPr wrap="square" rtlCol="0">
            <a:spAutoFit/>
          </a:bodyPr>
          <a:lstStyle/>
          <a:p>
            <a:r>
              <a:rPr lang="en-US" altLang="zh-CN" sz="1200" dirty="0"/>
              <a:t>Responsive &amp; Creative Design</a:t>
            </a:r>
            <a:endParaRPr lang="zh-CN" altLang="en-US" sz="1200" dirty="0"/>
          </a:p>
        </p:txBody>
      </p:sp>
      <p:sp>
        <p:nvSpPr>
          <p:cNvPr id="18" name="淘宝店chenying0907 17"/>
          <p:cNvSpPr txBox="1"/>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0"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10576673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淘宝店chenying0907 12"/>
          <p:cNvSpPr txBox="1"/>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THREE</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TextBox 111"/>
          <p:cNvSpPr txBox="1">
            <a:spLocks noChangeArrowheads="1"/>
          </p:cNvSpPr>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73184" y="1946122"/>
            <a:ext cx="335258" cy="445772"/>
          </a:xfrm>
          <a:prstGeom prst="rect">
            <a:avLst/>
          </a:prstGeom>
        </p:spPr>
      </p:pic>
    </p:spTree>
    <p:extLst>
      <p:ext uri="{BB962C8B-B14F-4D97-AF65-F5344CB8AC3E}">
        <p14:creationId xmlns:p14="http://schemas.microsoft.com/office/powerpoint/2010/main" val="16851607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A_淘宝店chenying0907 14"/>
          <p:cNvSpPr/>
          <p:nvPr>
            <p:custDataLst>
              <p:tags r:id="rId1"/>
            </p:custDataLst>
          </p:nvPr>
        </p:nvSpPr>
        <p:spPr>
          <a:xfrm>
            <a:off x="974510" y="2003215"/>
            <a:ext cx="820076" cy="82007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1"/>
                </a:solidFill>
                <a:latin typeface="FontAwesome" pitchFamily="2" charset="0"/>
              </a:rPr>
              <a:t></a:t>
            </a:r>
            <a:endParaRPr lang="en-US" sz="2800" dirty="0">
              <a:solidFill>
                <a:schemeClr val="accent1"/>
              </a:solidFill>
              <a:latin typeface="微软雅黑 Light" panose="020B0502040204020203" pitchFamily="34" charset="-122"/>
            </a:endParaRPr>
          </a:p>
        </p:txBody>
      </p:sp>
      <p:sp>
        <p:nvSpPr>
          <p:cNvPr id="2" name="PA_淘宝店chenying0907 1"/>
          <p:cNvSpPr txBox="1"/>
          <p:nvPr>
            <p:custDataLst>
              <p:tags r:id="rId2"/>
            </p:custDataLst>
          </p:nvPr>
        </p:nvSpPr>
        <p:spPr>
          <a:xfrm>
            <a:off x="662215" y="2933100"/>
            <a:ext cx="1369393" cy="276999"/>
          </a:xfrm>
          <a:prstGeom prst="rect">
            <a:avLst/>
          </a:prstGeom>
          <a:noFill/>
        </p:spPr>
        <p:txBody>
          <a:bodyPr wrap="square" rtlCol="0">
            <a:spAutoFit/>
          </a:bodyPr>
          <a:lstStyle/>
          <a:p>
            <a:pPr algn="ctr"/>
            <a:r>
              <a:rPr lang="en-US" altLang="zh-CN" sz="1200" dirty="0">
                <a:solidFill>
                  <a:schemeClr val="accent1"/>
                </a:solidFill>
                <a:latin typeface="微软雅黑 Light" panose="020B0502040204020203" pitchFamily="34" charset="-122"/>
              </a:rPr>
              <a:t>Bootstrap 4</a:t>
            </a:r>
            <a:endParaRPr lang="zh-CN" altLang="en-US" sz="1200" dirty="0">
              <a:solidFill>
                <a:schemeClr val="accent1"/>
              </a:solidFill>
              <a:latin typeface="微软雅黑 Light" panose="020B0502040204020203" pitchFamily="34" charset="-122"/>
            </a:endParaRPr>
          </a:p>
        </p:txBody>
      </p:sp>
      <p:sp>
        <p:nvSpPr>
          <p:cNvPr id="4" name="PA_淘宝店chenying0907 3"/>
          <p:cNvSpPr txBox="1"/>
          <p:nvPr>
            <p:custDataLst>
              <p:tags r:id="rId3"/>
            </p:custDataLst>
          </p:nvPr>
        </p:nvSpPr>
        <p:spPr>
          <a:xfrm>
            <a:off x="486477"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cxnSp>
        <p:nvCxnSpPr>
          <p:cNvPr id="25" name="PA_直接连接符 24"/>
          <p:cNvCxnSpPr/>
          <p:nvPr>
            <p:custDataLst>
              <p:tags r:id="rId4"/>
            </p:custDataLst>
          </p:nvPr>
        </p:nvCxnSpPr>
        <p:spPr>
          <a:xfrm>
            <a:off x="1064565" y="3265246"/>
            <a:ext cx="54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PA_淘宝店chenying0907 14"/>
          <p:cNvSpPr/>
          <p:nvPr>
            <p:custDataLst>
              <p:tags r:id="rId5"/>
            </p:custDataLst>
          </p:nvPr>
        </p:nvSpPr>
        <p:spPr>
          <a:xfrm>
            <a:off x="3173424" y="2003215"/>
            <a:ext cx="820076" cy="8200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85000"/>
                    <a:lumOff val="15000"/>
                  </a:schemeClr>
                </a:solidFill>
                <a:latin typeface="FontAwesome" pitchFamily="2" charset="0"/>
              </a:rPr>
              <a:t></a:t>
            </a:r>
            <a:endParaRPr lang="en-US" sz="2800" dirty="0">
              <a:solidFill>
                <a:schemeClr val="tx1">
                  <a:lumMod val="85000"/>
                  <a:lumOff val="15000"/>
                </a:schemeClr>
              </a:solidFill>
              <a:latin typeface="微软雅黑 Light" panose="020B0502040204020203" pitchFamily="34" charset="-122"/>
            </a:endParaRPr>
          </a:p>
        </p:txBody>
      </p:sp>
      <p:sp>
        <p:nvSpPr>
          <p:cNvPr id="43" name="PA_淘宝店chenying0907 14"/>
          <p:cNvSpPr/>
          <p:nvPr>
            <p:custDataLst>
              <p:tags r:id="rId6"/>
            </p:custDataLst>
          </p:nvPr>
        </p:nvSpPr>
        <p:spPr>
          <a:xfrm>
            <a:off x="5297694" y="2003215"/>
            <a:ext cx="820076" cy="8200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85000"/>
                    <a:lumOff val="15000"/>
                  </a:schemeClr>
                </a:solidFill>
                <a:latin typeface="FontAwesome" pitchFamily="2" charset="0"/>
              </a:rPr>
              <a:t></a:t>
            </a:r>
            <a:endParaRPr lang="en-US" sz="2800" dirty="0">
              <a:solidFill>
                <a:schemeClr val="tx1">
                  <a:lumMod val="85000"/>
                  <a:lumOff val="15000"/>
                </a:schemeClr>
              </a:solidFill>
              <a:latin typeface="微软雅黑 Light" panose="020B0502040204020203" pitchFamily="34" charset="-122"/>
            </a:endParaRPr>
          </a:p>
        </p:txBody>
      </p:sp>
      <p:sp>
        <p:nvSpPr>
          <p:cNvPr id="48" name="PA_淘宝店chenying0907 14"/>
          <p:cNvSpPr/>
          <p:nvPr>
            <p:custDataLst>
              <p:tags r:id="rId7"/>
            </p:custDataLst>
          </p:nvPr>
        </p:nvSpPr>
        <p:spPr>
          <a:xfrm>
            <a:off x="7409524" y="2003215"/>
            <a:ext cx="820076" cy="8200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85000"/>
                    <a:lumOff val="15000"/>
                  </a:schemeClr>
                </a:solidFill>
                <a:latin typeface="FontAwesome" pitchFamily="2" charset="0"/>
              </a:rPr>
              <a:t></a:t>
            </a:r>
            <a:endParaRPr lang="en-US" sz="2800" dirty="0">
              <a:solidFill>
                <a:schemeClr val="tx1">
                  <a:lumMod val="85000"/>
                  <a:lumOff val="15000"/>
                </a:schemeClr>
              </a:solidFill>
              <a:latin typeface="微软雅黑 Light" panose="020B0502040204020203" pitchFamily="34" charset="-122"/>
            </a:endParaRPr>
          </a:p>
        </p:txBody>
      </p:sp>
      <p:sp>
        <p:nvSpPr>
          <p:cNvPr id="39" name="PA_淘宝店chenying0907 38"/>
          <p:cNvSpPr txBox="1"/>
          <p:nvPr>
            <p:custDataLst>
              <p:tags r:id="rId8"/>
            </p:custDataLst>
          </p:nvPr>
        </p:nvSpPr>
        <p:spPr>
          <a:xfrm>
            <a:off x="2696625" y="2968220"/>
            <a:ext cx="1712250" cy="276999"/>
          </a:xfrm>
          <a:prstGeom prst="rect">
            <a:avLst/>
          </a:prstGeom>
          <a:noFill/>
        </p:spPr>
        <p:txBody>
          <a:bodyPr wrap="square" rtlCol="0">
            <a:spAutoFit/>
          </a:bodyPr>
          <a:lstStyle/>
          <a:p>
            <a:pPr algn="ctr"/>
            <a:r>
              <a:rPr lang="en-US" altLang="zh-CN" sz="1200" dirty="0">
                <a:latin typeface="微软雅黑 Light" panose="020B0502040204020203" pitchFamily="34" charset="-122"/>
              </a:rPr>
              <a:t>Responsive Design</a:t>
            </a:r>
            <a:endParaRPr lang="zh-CN" altLang="en-US" sz="1200" dirty="0">
              <a:latin typeface="微软雅黑 Light" panose="020B0502040204020203" pitchFamily="34" charset="-122"/>
            </a:endParaRPr>
          </a:p>
        </p:txBody>
      </p:sp>
      <p:cxnSp>
        <p:nvCxnSpPr>
          <p:cNvPr id="41" name="PA_直接连接符 40"/>
          <p:cNvCxnSpPr/>
          <p:nvPr>
            <p:custDataLst>
              <p:tags r:id="rId9"/>
            </p:custDataLst>
          </p:nvPr>
        </p:nvCxnSpPr>
        <p:spPr>
          <a:xfrm>
            <a:off x="3285832" y="3286027"/>
            <a:ext cx="54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2" name="PA_淘宝店chenying0907 21"/>
          <p:cNvSpPr txBox="1"/>
          <p:nvPr>
            <p:custDataLst>
              <p:tags r:id="rId10"/>
            </p:custDataLst>
          </p:nvPr>
        </p:nvSpPr>
        <p:spPr>
          <a:xfrm>
            <a:off x="2654994"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sp>
        <p:nvSpPr>
          <p:cNvPr id="44" name="PA_淘宝店chenying0907 43"/>
          <p:cNvSpPr txBox="1"/>
          <p:nvPr>
            <p:custDataLst>
              <p:tags r:id="rId11"/>
            </p:custDataLst>
          </p:nvPr>
        </p:nvSpPr>
        <p:spPr>
          <a:xfrm>
            <a:off x="4992326" y="2953881"/>
            <a:ext cx="1369393" cy="276999"/>
          </a:xfrm>
          <a:prstGeom prst="rect">
            <a:avLst/>
          </a:prstGeom>
          <a:noFill/>
        </p:spPr>
        <p:txBody>
          <a:bodyPr wrap="square" rtlCol="0">
            <a:spAutoFit/>
          </a:bodyPr>
          <a:lstStyle/>
          <a:p>
            <a:pPr algn="ctr"/>
            <a:r>
              <a:rPr lang="en-US" altLang="zh-CN" sz="1200" dirty="0">
                <a:latin typeface="微软雅黑 Light" panose="020B0502040204020203" pitchFamily="34" charset="-122"/>
              </a:rPr>
              <a:t>Retina Ready</a:t>
            </a:r>
            <a:endParaRPr lang="zh-CN" altLang="en-US" sz="1200" dirty="0">
              <a:latin typeface="微软雅黑 Light" panose="020B0502040204020203" pitchFamily="34" charset="-122"/>
            </a:endParaRPr>
          </a:p>
        </p:txBody>
      </p:sp>
      <p:cxnSp>
        <p:nvCxnSpPr>
          <p:cNvPr id="46" name="PA_直接连接符 45"/>
          <p:cNvCxnSpPr/>
          <p:nvPr>
            <p:custDataLst>
              <p:tags r:id="rId12"/>
            </p:custDataLst>
          </p:nvPr>
        </p:nvCxnSpPr>
        <p:spPr>
          <a:xfrm>
            <a:off x="5430884" y="3286027"/>
            <a:ext cx="54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PA_淘宝店chenying0907 23"/>
          <p:cNvSpPr txBox="1"/>
          <p:nvPr>
            <p:custDataLst>
              <p:tags r:id="rId13"/>
            </p:custDataLst>
          </p:nvPr>
        </p:nvSpPr>
        <p:spPr>
          <a:xfrm>
            <a:off x="4816584"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sp>
        <p:nvSpPr>
          <p:cNvPr id="49" name="PA_淘宝店chenying0907 48"/>
          <p:cNvSpPr txBox="1"/>
          <p:nvPr>
            <p:custDataLst>
              <p:tags r:id="rId14"/>
            </p:custDataLst>
          </p:nvPr>
        </p:nvSpPr>
        <p:spPr>
          <a:xfrm>
            <a:off x="6885330" y="2953881"/>
            <a:ext cx="1854717" cy="276999"/>
          </a:xfrm>
          <a:prstGeom prst="rect">
            <a:avLst/>
          </a:prstGeom>
          <a:noFill/>
        </p:spPr>
        <p:txBody>
          <a:bodyPr wrap="square" rtlCol="0">
            <a:spAutoFit/>
          </a:bodyPr>
          <a:lstStyle/>
          <a:p>
            <a:pPr algn="ctr"/>
            <a:r>
              <a:rPr lang="en-US" altLang="zh-CN" sz="1200" dirty="0">
                <a:latin typeface="微软雅黑 Light" panose="020B0502040204020203" pitchFamily="34" charset="-122"/>
              </a:rPr>
              <a:t>Optimized for mobiles</a:t>
            </a:r>
            <a:endParaRPr lang="zh-CN" altLang="en-US" sz="1200" dirty="0">
              <a:latin typeface="微软雅黑 Light" panose="020B0502040204020203" pitchFamily="34" charset="-122"/>
            </a:endParaRPr>
          </a:p>
        </p:txBody>
      </p:sp>
      <p:cxnSp>
        <p:nvCxnSpPr>
          <p:cNvPr id="51" name="PA_直接连接符 50"/>
          <p:cNvCxnSpPr/>
          <p:nvPr>
            <p:custDataLst>
              <p:tags r:id="rId15"/>
            </p:custDataLst>
          </p:nvPr>
        </p:nvCxnSpPr>
        <p:spPr>
          <a:xfrm>
            <a:off x="7569010" y="3286027"/>
            <a:ext cx="54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6" name="PA_淘宝店chenying0907 25"/>
          <p:cNvSpPr txBox="1"/>
          <p:nvPr>
            <p:custDataLst>
              <p:tags r:id="rId16"/>
            </p:custDataLst>
          </p:nvPr>
        </p:nvSpPr>
        <p:spPr>
          <a:xfrm>
            <a:off x="6978174"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sp>
        <p:nvSpPr>
          <p:cNvPr id="27" name="PA_淘宝店chenying0907 26"/>
          <p:cNvSpPr txBox="1"/>
          <p:nvPr>
            <p:custDataLst>
              <p:tags r:id="rId17"/>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8" name="PA_内容占位符 2"/>
          <p:cNvSpPr txBox="1">
            <a:spLocks/>
          </p:cNvSpPr>
          <p:nvPr>
            <p:custDataLst>
              <p:tags r:id="rId18"/>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2657604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PA_淘宝店chenying0907 19"/>
          <p:cNvGrpSpPr/>
          <p:nvPr>
            <p:custDataLst>
              <p:tags r:id="rId1"/>
            </p:custDataLst>
          </p:nvPr>
        </p:nvGrpSpPr>
        <p:grpSpPr>
          <a:xfrm>
            <a:off x="701574" y="1658867"/>
            <a:ext cx="1615892" cy="2933917"/>
            <a:chOff x="1733487" y="1364845"/>
            <a:chExt cx="1742400" cy="3163613"/>
          </a:xfrm>
        </p:grpSpPr>
        <p:sp>
          <p:nvSpPr>
            <p:cNvPr id="21" name="淘宝店chenying0907 20"/>
            <p:cNvSpPr/>
            <p:nvPr/>
          </p:nvSpPr>
          <p:spPr>
            <a:xfrm>
              <a:off x="1733487" y="1364845"/>
              <a:ext cx="1742400" cy="316361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3" name="淘宝店chenying0907 22"/>
            <p:cNvSpPr txBox="1"/>
            <p:nvPr/>
          </p:nvSpPr>
          <p:spPr>
            <a:xfrm>
              <a:off x="2247014" y="1540409"/>
              <a:ext cx="702906" cy="307777"/>
            </a:xfrm>
            <a:prstGeom prst="rect">
              <a:avLst/>
            </a:prstGeom>
            <a:noFill/>
          </p:spPr>
          <p:txBody>
            <a:bodyPr wrap="square" rtlCol="0">
              <a:spAutoFit/>
            </a:bodyPr>
            <a:lstStyle/>
            <a:p>
              <a:pPr algn="ctr"/>
              <a:r>
                <a:rPr lang="en-US" altLang="zh-CN" sz="1200" dirty="0">
                  <a:solidFill>
                    <a:schemeClr val="bg1"/>
                  </a:solidFill>
                </a:rPr>
                <a:t>BASIC</a:t>
              </a:r>
              <a:endParaRPr lang="zh-CN" altLang="en-US" sz="1200" dirty="0">
                <a:solidFill>
                  <a:schemeClr val="bg1"/>
                </a:solidFill>
              </a:endParaRPr>
            </a:p>
          </p:txBody>
        </p:sp>
        <p:sp>
          <p:nvSpPr>
            <p:cNvPr id="24" name="淘宝店chenying0907 23"/>
            <p:cNvSpPr txBox="1"/>
            <p:nvPr/>
          </p:nvSpPr>
          <p:spPr>
            <a:xfrm>
              <a:off x="2093889" y="1799348"/>
              <a:ext cx="960329" cy="369332"/>
            </a:xfrm>
            <a:prstGeom prst="rect">
              <a:avLst/>
            </a:prstGeom>
            <a:noFill/>
          </p:spPr>
          <p:txBody>
            <a:bodyPr wrap="square" rtlCol="0">
              <a:spAutoFit/>
            </a:bodyPr>
            <a:lstStyle/>
            <a:p>
              <a:pPr algn="ctr"/>
              <a:r>
                <a:rPr lang="en-US" altLang="zh-CN" sz="1600" dirty="0">
                  <a:solidFill>
                    <a:schemeClr val="bg1"/>
                  </a:solidFill>
                </a:rPr>
                <a:t>$39</a:t>
              </a:r>
              <a:endParaRPr lang="zh-CN" altLang="en-US" sz="1100" dirty="0">
                <a:solidFill>
                  <a:schemeClr val="bg1"/>
                </a:solidFill>
              </a:endParaRPr>
            </a:p>
          </p:txBody>
        </p:sp>
        <p:sp>
          <p:nvSpPr>
            <p:cNvPr id="25" name="Rectangle 23"/>
            <p:cNvSpPr/>
            <p:nvPr/>
          </p:nvSpPr>
          <p:spPr>
            <a:xfrm>
              <a:off x="2021632" y="2271718"/>
              <a:ext cx="1169437" cy="1144959"/>
            </a:xfrm>
            <a:prstGeom prst="rect">
              <a:avLst/>
            </a:prstGeom>
          </p:spPr>
          <p:txBody>
            <a:bodyPr wrap="square">
              <a:spAutoFit/>
            </a:bodyPr>
            <a:lstStyle/>
            <a:p>
              <a:pPr algn="ctr" defTabSz="1088232">
                <a:lnSpc>
                  <a:spcPct val="150000"/>
                </a:lnSpc>
              </a:pPr>
              <a:r>
                <a:rPr lang="en-US" altLang="zh-CN" sz="700" dirty="0">
                  <a:solidFill>
                    <a:schemeClr val="bg1"/>
                  </a:solidFill>
                  <a:latin typeface="微软雅黑 Light" panose="020B0502040204020203" pitchFamily="34" charset="-122"/>
                </a:rPr>
                <a:t>There are many variations of passages of Lore m available, but the majority have suffered alteration in some form, by</a:t>
              </a:r>
              <a:endParaRPr lang="en-US" altLang="zh-CN" sz="700" dirty="0">
                <a:solidFill>
                  <a:schemeClr val="bg1"/>
                </a:solidFill>
                <a:latin typeface="微软雅黑 Light" panose="020B0502040204020203" pitchFamily="34" charset="-122"/>
                <a:cs typeface="Arial" pitchFamily="34" charset="0"/>
              </a:endParaRPr>
            </a:p>
          </p:txBody>
        </p:sp>
        <p:sp>
          <p:nvSpPr>
            <p:cNvPr id="26" name="Rectangle 27"/>
            <p:cNvSpPr/>
            <p:nvPr/>
          </p:nvSpPr>
          <p:spPr>
            <a:xfrm>
              <a:off x="2230596" y="3979861"/>
              <a:ext cx="823622" cy="215444"/>
            </a:xfrm>
            <a:prstGeom prst="rect">
              <a:avLst/>
            </a:prstGeom>
            <a:solidFill>
              <a:schemeClr val="bg1"/>
            </a:solidFill>
            <a:ln w="12700">
              <a:noFill/>
            </a:ln>
          </p:spPr>
          <p:txBody>
            <a:bodyPr wrap="square">
              <a:spAutoFit/>
            </a:bodyPr>
            <a:lstStyle/>
            <a:p>
              <a:pPr algn="ctr"/>
              <a:r>
                <a:rPr lang="en-US" altLang="zh-CN" sz="700" dirty="0">
                  <a:solidFill>
                    <a:schemeClr val="accent1"/>
                  </a:solidFill>
                </a:rPr>
                <a:t>ORDER NOW</a:t>
              </a:r>
            </a:p>
          </p:txBody>
        </p:sp>
      </p:grpSp>
      <p:grpSp>
        <p:nvGrpSpPr>
          <p:cNvPr id="27" name="PA_淘宝店chenying0907 26"/>
          <p:cNvGrpSpPr/>
          <p:nvPr>
            <p:custDataLst>
              <p:tags r:id="rId2"/>
            </p:custDataLst>
          </p:nvPr>
        </p:nvGrpSpPr>
        <p:grpSpPr>
          <a:xfrm>
            <a:off x="2772443" y="1658867"/>
            <a:ext cx="1626795" cy="2933916"/>
            <a:chOff x="1721730" y="1364846"/>
            <a:chExt cx="1754157" cy="3163612"/>
          </a:xfrm>
        </p:grpSpPr>
        <p:sp>
          <p:nvSpPr>
            <p:cNvPr id="28" name="淘宝店chenying0907 27"/>
            <p:cNvSpPr/>
            <p:nvPr/>
          </p:nvSpPr>
          <p:spPr>
            <a:xfrm>
              <a:off x="1733487" y="1364846"/>
              <a:ext cx="1742400" cy="3163612"/>
            </a:xfrm>
            <a:prstGeom prst="rect">
              <a:avLst/>
            </a:prstGeom>
            <a:no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0" name="淘宝店chenying0907 29"/>
            <p:cNvSpPr txBox="1"/>
            <p:nvPr/>
          </p:nvSpPr>
          <p:spPr>
            <a:xfrm>
              <a:off x="1721730" y="1547228"/>
              <a:ext cx="1754157" cy="307777"/>
            </a:xfrm>
            <a:prstGeom prst="rect">
              <a:avLst/>
            </a:prstGeom>
            <a:noFill/>
          </p:spPr>
          <p:txBody>
            <a:bodyPr wrap="square" rtlCol="0">
              <a:spAutoFit/>
            </a:bodyPr>
            <a:lstStyle/>
            <a:p>
              <a:pPr algn="ctr"/>
              <a:r>
                <a:rPr lang="en-US" altLang="zh-CN" sz="1200" dirty="0"/>
                <a:t>STANDART</a:t>
              </a:r>
              <a:endParaRPr lang="zh-CN" altLang="en-US" sz="1200" dirty="0"/>
            </a:p>
          </p:txBody>
        </p:sp>
        <p:sp>
          <p:nvSpPr>
            <p:cNvPr id="31" name="淘宝店chenying0907 30"/>
            <p:cNvSpPr txBox="1"/>
            <p:nvPr/>
          </p:nvSpPr>
          <p:spPr>
            <a:xfrm>
              <a:off x="2124991" y="1824227"/>
              <a:ext cx="960329" cy="369332"/>
            </a:xfrm>
            <a:prstGeom prst="rect">
              <a:avLst/>
            </a:prstGeom>
            <a:noFill/>
          </p:spPr>
          <p:txBody>
            <a:bodyPr wrap="square" rtlCol="0">
              <a:spAutoFit/>
            </a:bodyPr>
            <a:lstStyle/>
            <a:p>
              <a:pPr algn="ctr"/>
              <a:r>
                <a:rPr lang="en-US" altLang="zh-CN" sz="1600" dirty="0"/>
                <a:t>$79</a:t>
              </a:r>
              <a:endParaRPr lang="zh-CN" altLang="en-US" sz="1100" dirty="0"/>
            </a:p>
          </p:txBody>
        </p:sp>
        <p:sp>
          <p:nvSpPr>
            <p:cNvPr id="32" name="Rectangle 23"/>
            <p:cNvSpPr/>
            <p:nvPr/>
          </p:nvSpPr>
          <p:spPr>
            <a:xfrm>
              <a:off x="2021632" y="2271718"/>
              <a:ext cx="1169437" cy="1493426"/>
            </a:xfrm>
            <a:prstGeom prst="rect">
              <a:avLst/>
            </a:prstGeom>
          </p:spPr>
          <p:txBody>
            <a:bodyPr wrap="square">
              <a:spAutoFit/>
            </a:bodyPr>
            <a:lstStyle/>
            <a:p>
              <a:pPr algn="ctr" defTabSz="1088232">
                <a:lnSpc>
                  <a:spcPct val="150000"/>
                </a:lnSpc>
              </a:pPr>
              <a:r>
                <a:rPr lang="en-US" altLang="zh-CN" sz="800" dirty="0">
                  <a:latin typeface="微软雅黑 Light" panose="020B0502040204020203" pitchFamily="34" charset="-122"/>
                </a:rPr>
                <a:t>There are many variations of passages of Lore m available, but the majority have suffered alteration in some form, by</a:t>
              </a:r>
              <a:endParaRPr lang="en-US" altLang="zh-CN" sz="800" dirty="0">
                <a:latin typeface="微软雅黑 Light" panose="020B0502040204020203" pitchFamily="34" charset="-122"/>
                <a:cs typeface="Arial" pitchFamily="34" charset="0"/>
              </a:endParaRPr>
            </a:p>
          </p:txBody>
        </p:sp>
        <p:sp>
          <p:nvSpPr>
            <p:cNvPr id="33" name="Rectangle 27"/>
            <p:cNvSpPr/>
            <p:nvPr/>
          </p:nvSpPr>
          <p:spPr>
            <a:xfrm>
              <a:off x="2205716" y="3979861"/>
              <a:ext cx="854724" cy="215444"/>
            </a:xfrm>
            <a:prstGeom prst="rect">
              <a:avLst/>
            </a:prstGeom>
            <a:solidFill>
              <a:schemeClr val="accent1"/>
            </a:solidFill>
            <a:ln w="12700">
              <a:noFill/>
            </a:ln>
          </p:spPr>
          <p:txBody>
            <a:bodyPr wrap="square">
              <a:spAutoFit/>
            </a:bodyPr>
            <a:lstStyle/>
            <a:p>
              <a:pPr algn="ctr"/>
              <a:r>
                <a:rPr lang="en-US" altLang="zh-CN" sz="700" dirty="0">
                  <a:solidFill>
                    <a:schemeClr val="bg1"/>
                  </a:solidFill>
                </a:rPr>
                <a:t>ORDER NOW</a:t>
              </a:r>
            </a:p>
          </p:txBody>
        </p:sp>
      </p:grpSp>
      <p:grpSp>
        <p:nvGrpSpPr>
          <p:cNvPr id="48" name="PA_淘宝店chenying0907 47"/>
          <p:cNvGrpSpPr/>
          <p:nvPr>
            <p:custDataLst>
              <p:tags r:id="rId3"/>
            </p:custDataLst>
          </p:nvPr>
        </p:nvGrpSpPr>
        <p:grpSpPr>
          <a:xfrm>
            <a:off x="4854215" y="1658867"/>
            <a:ext cx="1626795" cy="2933916"/>
            <a:chOff x="1721730" y="1364846"/>
            <a:chExt cx="1754157" cy="3163612"/>
          </a:xfrm>
        </p:grpSpPr>
        <p:sp>
          <p:nvSpPr>
            <p:cNvPr id="49" name="淘宝店chenying0907 48"/>
            <p:cNvSpPr/>
            <p:nvPr/>
          </p:nvSpPr>
          <p:spPr>
            <a:xfrm>
              <a:off x="1733487" y="1364846"/>
              <a:ext cx="1742400" cy="3163612"/>
            </a:xfrm>
            <a:prstGeom prst="rect">
              <a:avLst/>
            </a:prstGeom>
            <a:no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0" name="淘宝店chenying0907 49"/>
            <p:cNvSpPr txBox="1"/>
            <p:nvPr/>
          </p:nvSpPr>
          <p:spPr>
            <a:xfrm>
              <a:off x="1721730" y="1547228"/>
              <a:ext cx="1754157" cy="307777"/>
            </a:xfrm>
            <a:prstGeom prst="rect">
              <a:avLst/>
            </a:prstGeom>
            <a:noFill/>
          </p:spPr>
          <p:txBody>
            <a:bodyPr wrap="square" rtlCol="0">
              <a:spAutoFit/>
            </a:bodyPr>
            <a:lstStyle/>
            <a:p>
              <a:pPr algn="ctr"/>
              <a:r>
                <a:rPr lang="en-US" altLang="zh-CN" sz="1200" dirty="0"/>
                <a:t>PROFESSION</a:t>
              </a:r>
              <a:endParaRPr lang="zh-CN" altLang="en-US" sz="1200" dirty="0"/>
            </a:p>
          </p:txBody>
        </p:sp>
        <p:sp>
          <p:nvSpPr>
            <p:cNvPr id="51" name="淘宝店chenying0907 50"/>
            <p:cNvSpPr txBox="1"/>
            <p:nvPr/>
          </p:nvSpPr>
          <p:spPr>
            <a:xfrm>
              <a:off x="2124991" y="1824227"/>
              <a:ext cx="960329" cy="369332"/>
            </a:xfrm>
            <a:prstGeom prst="rect">
              <a:avLst/>
            </a:prstGeom>
            <a:noFill/>
          </p:spPr>
          <p:txBody>
            <a:bodyPr wrap="square" rtlCol="0">
              <a:spAutoFit/>
            </a:bodyPr>
            <a:lstStyle/>
            <a:p>
              <a:pPr algn="ctr"/>
              <a:r>
                <a:rPr lang="en-US" altLang="zh-CN" sz="1600" dirty="0"/>
                <a:t>$159</a:t>
              </a:r>
              <a:endParaRPr lang="zh-CN" altLang="en-US" sz="1100" dirty="0"/>
            </a:p>
          </p:txBody>
        </p:sp>
        <p:sp>
          <p:nvSpPr>
            <p:cNvPr id="52" name="Rectangle 23"/>
            <p:cNvSpPr/>
            <p:nvPr/>
          </p:nvSpPr>
          <p:spPr>
            <a:xfrm>
              <a:off x="2021632" y="2271718"/>
              <a:ext cx="1169437" cy="1493426"/>
            </a:xfrm>
            <a:prstGeom prst="rect">
              <a:avLst/>
            </a:prstGeom>
          </p:spPr>
          <p:txBody>
            <a:bodyPr wrap="square">
              <a:spAutoFit/>
            </a:bodyPr>
            <a:lstStyle/>
            <a:p>
              <a:pPr algn="ctr" defTabSz="1088232">
                <a:lnSpc>
                  <a:spcPct val="150000"/>
                </a:lnSpc>
              </a:pPr>
              <a:r>
                <a:rPr lang="en-US" altLang="zh-CN" sz="800" dirty="0">
                  <a:latin typeface="微软雅黑 Light" panose="020B0502040204020203" pitchFamily="34" charset="-122"/>
                </a:rPr>
                <a:t>There are many variations of passages of Lore m available, but the majority have suffered alteration in some form, by</a:t>
              </a:r>
              <a:endParaRPr lang="en-US" altLang="zh-CN" sz="800" dirty="0">
                <a:latin typeface="微软雅黑 Light" panose="020B0502040204020203" pitchFamily="34" charset="-122"/>
                <a:cs typeface="Arial" pitchFamily="34" charset="0"/>
              </a:endParaRPr>
            </a:p>
          </p:txBody>
        </p:sp>
        <p:sp>
          <p:nvSpPr>
            <p:cNvPr id="53" name="Rectangle 27"/>
            <p:cNvSpPr/>
            <p:nvPr/>
          </p:nvSpPr>
          <p:spPr>
            <a:xfrm>
              <a:off x="2205716" y="3979861"/>
              <a:ext cx="854724" cy="215444"/>
            </a:xfrm>
            <a:prstGeom prst="rect">
              <a:avLst/>
            </a:prstGeom>
            <a:solidFill>
              <a:schemeClr val="accent1"/>
            </a:solidFill>
            <a:ln w="12700">
              <a:noFill/>
            </a:ln>
          </p:spPr>
          <p:txBody>
            <a:bodyPr wrap="square">
              <a:spAutoFit/>
            </a:bodyPr>
            <a:lstStyle/>
            <a:p>
              <a:pPr algn="ctr"/>
              <a:r>
                <a:rPr lang="en-US" altLang="zh-CN" sz="700" dirty="0">
                  <a:solidFill>
                    <a:schemeClr val="bg1"/>
                  </a:solidFill>
                </a:rPr>
                <a:t>ORDER NOW</a:t>
              </a:r>
            </a:p>
          </p:txBody>
        </p:sp>
      </p:grpSp>
      <p:grpSp>
        <p:nvGrpSpPr>
          <p:cNvPr id="54" name="PA_淘宝店chenying0907 53"/>
          <p:cNvGrpSpPr/>
          <p:nvPr>
            <p:custDataLst>
              <p:tags r:id="rId4"/>
            </p:custDataLst>
          </p:nvPr>
        </p:nvGrpSpPr>
        <p:grpSpPr>
          <a:xfrm>
            <a:off x="6935986" y="1658867"/>
            <a:ext cx="1626795" cy="2933916"/>
            <a:chOff x="1721730" y="1364846"/>
            <a:chExt cx="1754157" cy="3163612"/>
          </a:xfrm>
        </p:grpSpPr>
        <p:sp>
          <p:nvSpPr>
            <p:cNvPr id="55" name="淘宝店chenying0907 54"/>
            <p:cNvSpPr/>
            <p:nvPr/>
          </p:nvSpPr>
          <p:spPr>
            <a:xfrm>
              <a:off x="1733487" y="1364846"/>
              <a:ext cx="1742400" cy="3163612"/>
            </a:xfrm>
            <a:prstGeom prst="rect">
              <a:avLst/>
            </a:prstGeom>
            <a:no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6" name="淘宝店chenying0907 55"/>
            <p:cNvSpPr txBox="1"/>
            <p:nvPr/>
          </p:nvSpPr>
          <p:spPr>
            <a:xfrm>
              <a:off x="1721730" y="1547228"/>
              <a:ext cx="1754157" cy="307777"/>
            </a:xfrm>
            <a:prstGeom prst="rect">
              <a:avLst/>
            </a:prstGeom>
            <a:noFill/>
          </p:spPr>
          <p:txBody>
            <a:bodyPr wrap="square" rtlCol="0">
              <a:spAutoFit/>
            </a:bodyPr>
            <a:lstStyle/>
            <a:p>
              <a:pPr algn="ctr"/>
              <a:r>
                <a:rPr lang="en-US" altLang="zh-CN" sz="1200" dirty="0"/>
                <a:t>ULTRA PLAN</a:t>
              </a:r>
              <a:endParaRPr lang="zh-CN" altLang="en-US" sz="1200" dirty="0"/>
            </a:p>
          </p:txBody>
        </p:sp>
        <p:sp>
          <p:nvSpPr>
            <p:cNvPr id="57" name="淘宝店chenying0907 56"/>
            <p:cNvSpPr txBox="1"/>
            <p:nvPr/>
          </p:nvSpPr>
          <p:spPr>
            <a:xfrm>
              <a:off x="2124991" y="1824227"/>
              <a:ext cx="960329" cy="369332"/>
            </a:xfrm>
            <a:prstGeom prst="rect">
              <a:avLst/>
            </a:prstGeom>
            <a:noFill/>
          </p:spPr>
          <p:txBody>
            <a:bodyPr wrap="square" rtlCol="0">
              <a:spAutoFit/>
            </a:bodyPr>
            <a:lstStyle/>
            <a:p>
              <a:pPr algn="ctr"/>
              <a:r>
                <a:rPr lang="en-US" altLang="zh-CN" sz="1600" dirty="0"/>
                <a:t>$225</a:t>
              </a:r>
              <a:endParaRPr lang="zh-CN" altLang="en-US" sz="1100" dirty="0"/>
            </a:p>
          </p:txBody>
        </p:sp>
        <p:sp>
          <p:nvSpPr>
            <p:cNvPr id="58" name="Rectangle 23"/>
            <p:cNvSpPr/>
            <p:nvPr/>
          </p:nvSpPr>
          <p:spPr>
            <a:xfrm>
              <a:off x="2021632" y="2271718"/>
              <a:ext cx="1169437" cy="1493426"/>
            </a:xfrm>
            <a:prstGeom prst="rect">
              <a:avLst/>
            </a:prstGeom>
          </p:spPr>
          <p:txBody>
            <a:bodyPr wrap="square">
              <a:spAutoFit/>
            </a:bodyPr>
            <a:lstStyle/>
            <a:p>
              <a:pPr algn="ctr" defTabSz="1088232">
                <a:lnSpc>
                  <a:spcPct val="150000"/>
                </a:lnSpc>
              </a:pPr>
              <a:r>
                <a:rPr lang="en-US" altLang="zh-CN" sz="800" dirty="0">
                  <a:latin typeface="微软雅黑 Light" panose="020B0502040204020203" pitchFamily="34" charset="-122"/>
                </a:rPr>
                <a:t>There are many variations of passages of Lore m available, but the majority have suffered alteration in some form, by</a:t>
              </a:r>
              <a:endParaRPr lang="en-US" altLang="zh-CN" sz="800" dirty="0">
                <a:latin typeface="微软雅黑 Light" panose="020B0502040204020203" pitchFamily="34" charset="-122"/>
                <a:cs typeface="Arial" pitchFamily="34" charset="0"/>
              </a:endParaRPr>
            </a:p>
          </p:txBody>
        </p:sp>
        <p:sp>
          <p:nvSpPr>
            <p:cNvPr id="59" name="Rectangle 27"/>
            <p:cNvSpPr/>
            <p:nvPr/>
          </p:nvSpPr>
          <p:spPr>
            <a:xfrm>
              <a:off x="2205716" y="3979861"/>
              <a:ext cx="854724" cy="215444"/>
            </a:xfrm>
            <a:prstGeom prst="rect">
              <a:avLst/>
            </a:prstGeom>
            <a:solidFill>
              <a:schemeClr val="accent1"/>
            </a:solidFill>
            <a:ln w="12700">
              <a:noFill/>
            </a:ln>
          </p:spPr>
          <p:txBody>
            <a:bodyPr wrap="square">
              <a:spAutoFit/>
            </a:bodyPr>
            <a:lstStyle/>
            <a:p>
              <a:pPr algn="ctr"/>
              <a:r>
                <a:rPr lang="en-US" altLang="zh-CN" sz="700" dirty="0">
                  <a:solidFill>
                    <a:schemeClr val="bg1"/>
                  </a:solidFill>
                </a:rPr>
                <a:t>ORDER NOW</a:t>
              </a:r>
            </a:p>
          </p:txBody>
        </p:sp>
      </p:grpSp>
      <p:sp>
        <p:nvSpPr>
          <p:cNvPr id="29" name="PA_淘宝店chenying0907 28"/>
          <p:cNvSpPr txBox="1"/>
          <p:nvPr>
            <p:custDataLst>
              <p:tags r:id="rId5"/>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34" name="PA_内容占位符 2"/>
          <p:cNvSpPr txBox="1">
            <a:spLocks/>
          </p:cNvSpPr>
          <p:nvPr>
            <p:custDataLst>
              <p:tags r:id="rId6"/>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35894480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淘宝店chenying0907 1"/>
          <p:cNvSpPr/>
          <p:nvPr>
            <p:custDataLst>
              <p:tags r:id="rId1"/>
            </p:custDataLst>
          </p:nvPr>
        </p:nvSpPr>
        <p:spPr>
          <a:xfrm>
            <a:off x="772487" y="1545579"/>
            <a:ext cx="2259981" cy="1514263"/>
          </a:xfrm>
          <a:prstGeom prst="rect">
            <a:avLst/>
          </a:prstGeom>
          <a:blipFill>
            <a:blip r:embed="rId11"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 name="PA_淘宝店chenying0907 2"/>
          <p:cNvSpPr/>
          <p:nvPr>
            <p:custDataLst>
              <p:tags r:id="rId2"/>
            </p:custDataLst>
          </p:nvPr>
        </p:nvSpPr>
        <p:spPr>
          <a:xfrm>
            <a:off x="3464571" y="1545579"/>
            <a:ext cx="2259981" cy="1514263"/>
          </a:xfrm>
          <a:prstGeom prst="rect">
            <a:avLst/>
          </a:prstGeom>
          <a:blipFill>
            <a:blip r:embed="rId1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 name="PA_淘宝店chenying0907 3"/>
          <p:cNvSpPr/>
          <p:nvPr>
            <p:custDataLst>
              <p:tags r:id="rId3"/>
            </p:custDataLst>
          </p:nvPr>
        </p:nvSpPr>
        <p:spPr>
          <a:xfrm>
            <a:off x="6128943" y="1545578"/>
            <a:ext cx="2259981" cy="1514263"/>
          </a:xfrm>
          <a:prstGeom prst="rect">
            <a:avLst/>
          </a:prstGeom>
          <a:blipFill>
            <a:blip r:embed="rId1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nvGrpSpPr>
          <p:cNvPr id="11" name="PA_淘宝店chenying0907 10"/>
          <p:cNvGrpSpPr/>
          <p:nvPr>
            <p:custDataLst>
              <p:tags r:id="rId4"/>
            </p:custDataLst>
          </p:nvPr>
        </p:nvGrpSpPr>
        <p:grpSpPr>
          <a:xfrm>
            <a:off x="724248" y="3136089"/>
            <a:ext cx="2244762" cy="1296498"/>
            <a:chOff x="620340" y="3236977"/>
            <a:chExt cx="2387150" cy="1378737"/>
          </a:xfrm>
        </p:grpSpPr>
        <p:sp>
          <p:nvSpPr>
            <p:cNvPr id="5" name="Rectangle 23"/>
            <p:cNvSpPr/>
            <p:nvPr/>
          </p:nvSpPr>
          <p:spPr>
            <a:xfrm>
              <a:off x="620340" y="3625837"/>
              <a:ext cx="2387150" cy="590931"/>
            </a:xfrm>
            <a:prstGeom prst="rect">
              <a:avLst/>
            </a:prstGeom>
          </p:spPr>
          <p:txBody>
            <a:bodyPr wrap="square">
              <a:spAutoFit/>
            </a:bodyPr>
            <a:lstStyle/>
            <a:p>
              <a:pPr defTabSz="1088232">
                <a:lnSpc>
                  <a:spcPct val="120000"/>
                </a:lnSpc>
              </a:pPr>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6" name="淘宝店chenying0907 5"/>
            <p:cNvSpPr txBox="1"/>
            <p:nvPr/>
          </p:nvSpPr>
          <p:spPr>
            <a:xfrm>
              <a:off x="620340" y="3236977"/>
              <a:ext cx="1460739" cy="294570"/>
            </a:xfrm>
            <a:prstGeom prst="rect">
              <a:avLst/>
            </a:prstGeom>
            <a:noFill/>
          </p:spPr>
          <p:txBody>
            <a:bodyPr wrap="square" rtlCol="0">
              <a:spAutoFit/>
            </a:bodyPr>
            <a:lstStyle/>
            <a:p>
              <a:r>
                <a:rPr lang="en-US" altLang="zh-CN" sz="1200" dirty="0">
                  <a:solidFill>
                    <a:schemeClr val="tx1">
                      <a:lumMod val="85000"/>
                      <a:lumOff val="15000"/>
                    </a:schemeClr>
                  </a:solidFill>
                  <a:latin typeface="+mn-ea"/>
                </a:rPr>
                <a:t>Product  One</a:t>
              </a:r>
              <a:endParaRPr lang="zh-CN" altLang="en-US" sz="1200" dirty="0">
                <a:solidFill>
                  <a:schemeClr val="tx1">
                    <a:lumMod val="85000"/>
                    <a:lumOff val="15000"/>
                  </a:schemeClr>
                </a:solidFill>
                <a:latin typeface="+mn-ea"/>
              </a:endParaRPr>
            </a:p>
          </p:txBody>
        </p:sp>
        <p:sp>
          <p:nvSpPr>
            <p:cNvPr id="10" name="Rectangle 27"/>
            <p:cNvSpPr/>
            <p:nvPr/>
          </p:nvSpPr>
          <p:spPr>
            <a:xfrm>
              <a:off x="701260" y="4369493"/>
              <a:ext cx="917148" cy="246221"/>
            </a:xfrm>
            <a:prstGeom prst="rect">
              <a:avLst/>
            </a:prstGeom>
            <a:solidFill>
              <a:schemeClr val="accent1"/>
            </a:solidFill>
            <a:ln w="12700">
              <a:solidFill>
                <a:schemeClr val="accent1"/>
              </a:solidFill>
            </a:ln>
          </p:spPr>
          <p:txBody>
            <a:bodyPr wrap="square">
              <a:spAutoFit/>
            </a:bodyPr>
            <a:lstStyle/>
            <a:p>
              <a:pPr algn="ctr"/>
              <a:r>
                <a:rPr lang="en-US" altLang="zh-CN" sz="900" dirty="0">
                  <a:solidFill>
                    <a:schemeClr val="bg1"/>
                  </a:solidFill>
                </a:rPr>
                <a:t>VIEW MORE</a:t>
              </a:r>
            </a:p>
          </p:txBody>
        </p:sp>
        <p:cxnSp>
          <p:nvCxnSpPr>
            <p:cNvPr id="20" name="直接连接符 19"/>
            <p:cNvCxnSpPr/>
            <p:nvPr/>
          </p:nvCxnSpPr>
          <p:spPr>
            <a:xfrm>
              <a:off x="701260"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PA_淘宝店chenying0907 11"/>
          <p:cNvGrpSpPr/>
          <p:nvPr>
            <p:custDataLst>
              <p:tags r:id="rId5"/>
            </p:custDataLst>
          </p:nvPr>
        </p:nvGrpSpPr>
        <p:grpSpPr>
          <a:xfrm>
            <a:off x="3385894" y="3136089"/>
            <a:ext cx="2244762" cy="1296498"/>
            <a:chOff x="3200351" y="3236977"/>
            <a:chExt cx="2387150" cy="1378737"/>
          </a:xfrm>
        </p:grpSpPr>
        <p:sp>
          <p:nvSpPr>
            <p:cNvPr id="13" name="Rectangle 23"/>
            <p:cNvSpPr/>
            <p:nvPr/>
          </p:nvSpPr>
          <p:spPr>
            <a:xfrm>
              <a:off x="3200351" y="3625837"/>
              <a:ext cx="2387150" cy="590931"/>
            </a:xfrm>
            <a:prstGeom prst="rect">
              <a:avLst/>
            </a:prstGeom>
          </p:spPr>
          <p:txBody>
            <a:bodyPr wrap="square">
              <a:spAutoFit/>
            </a:bodyPr>
            <a:lstStyle/>
            <a:p>
              <a:pPr defTabSz="1088232">
                <a:lnSpc>
                  <a:spcPct val="120000"/>
                </a:lnSpc>
              </a:pPr>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4" name="淘宝店chenying0907 13"/>
            <p:cNvSpPr txBox="1"/>
            <p:nvPr/>
          </p:nvSpPr>
          <p:spPr>
            <a:xfrm>
              <a:off x="3200351" y="3236977"/>
              <a:ext cx="1460739" cy="294570"/>
            </a:xfrm>
            <a:prstGeom prst="rect">
              <a:avLst/>
            </a:prstGeom>
            <a:noFill/>
          </p:spPr>
          <p:txBody>
            <a:bodyPr wrap="square" rtlCol="0">
              <a:spAutoFit/>
            </a:bodyPr>
            <a:lstStyle/>
            <a:p>
              <a:r>
                <a:rPr lang="en-US" altLang="zh-CN" sz="1200" dirty="0">
                  <a:solidFill>
                    <a:schemeClr val="tx1">
                      <a:lumMod val="85000"/>
                      <a:lumOff val="15000"/>
                    </a:schemeClr>
                  </a:solidFill>
                  <a:latin typeface="+mn-ea"/>
                </a:rPr>
                <a:t>Product  Two</a:t>
              </a:r>
              <a:endParaRPr lang="zh-CN" altLang="en-US" sz="1200" dirty="0">
                <a:solidFill>
                  <a:schemeClr val="tx1">
                    <a:lumMod val="85000"/>
                    <a:lumOff val="15000"/>
                  </a:schemeClr>
                </a:solidFill>
                <a:latin typeface="+mn-ea"/>
              </a:endParaRPr>
            </a:p>
          </p:txBody>
        </p:sp>
        <p:sp>
          <p:nvSpPr>
            <p:cNvPr id="15" name="Rectangle 27"/>
            <p:cNvSpPr/>
            <p:nvPr/>
          </p:nvSpPr>
          <p:spPr>
            <a:xfrm>
              <a:off x="3281271" y="4369493"/>
              <a:ext cx="917148" cy="246221"/>
            </a:xfrm>
            <a:prstGeom prst="rect">
              <a:avLst/>
            </a:prstGeom>
            <a:solidFill>
              <a:schemeClr val="accent1"/>
            </a:solidFill>
            <a:ln w="12700">
              <a:solidFill>
                <a:schemeClr val="accent1"/>
              </a:solidFill>
            </a:ln>
          </p:spPr>
          <p:txBody>
            <a:bodyPr wrap="square">
              <a:spAutoFit/>
            </a:bodyPr>
            <a:lstStyle/>
            <a:p>
              <a:pPr algn="ctr"/>
              <a:r>
                <a:rPr lang="en-US" altLang="zh-CN" sz="900" dirty="0">
                  <a:solidFill>
                    <a:schemeClr val="bg1"/>
                  </a:solidFill>
                </a:rPr>
                <a:t>VIEW MORE</a:t>
              </a:r>
            </a:p>
          </p:txBody>
        </p:sp>
        <p:cxnSp>
          <p:nvCxnSpPr>
            <p:cNvPr id="21" name="直接连接符 20"/>
            <p:cNvCxnSpPr/>
            <p:nvPr/>
          </p:nvCxnSpPr>
          <p:spPr>
            <a:xfrm>
              <a:off x="3281271"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PA_淘宝店chenying0907 15"/>
          <p:cNvGrpSpPr/>
          <p:nvPr>
            <p:custDataLst>
              <p:tags r:id="rId6"/>
            </p:custDataLst>
          </p:nvPr>
        </p:nvGrpSpPr>
        <p:grpSpPr>
          <a:xfrm>
            <a:off x="6027439" y="3136089"/>
            <a:ext cx="2244762" cy="1296498"/>
            <a:chOff x="5788454" y="3236977"/>
            <a:chExt cx="2387150" cy="1378737"/>
          </a:xfrm>
        </p:grpSpPr>
        <p:sp>
          <p:nvSpPr>
            <p:cNvPr id="17" name="Rectangle 23"/>
            <p:cNvSpPr/>
            <p:nvPr/>
          </p:nvSpPr>
          <p:spPr>
            <a:xfrm>
              <a:off x="5788454" y="3625837"/>
              <a:ext cx="2387150" cy="590931"/>
            </a:xfrm>
            <a:prstGeom prst="rect">
              <a:avLst/>
            </a:prstGeom>
          </p:spPr>
          <p:txBody>
            <a:bodyPr wrap="square">
              <a:spAutoFit/>
            </a:bodyPr>
            <a:lstStyle/>
            <a:p>
              <a:pPr defTabSz="1088232">
                <a:lnSpc>
                  <a:spcPct val="120000"/>
                </a:lnSpc>
              </a:pPr>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8" name="淘宝店chenying0907 17"/>
            <p:cNvSpPr txBox="1"/>
            <p:nvPr/>
          </p:nvSpPr>
          <p:spPr>
            <a:xfrm>
              <a:off x="5788454" y="3236977"/>
              <a:ext cx="1460739" cy="294570"/>
            </a:xfrm>
            <a:prstGeom prst="rect">
              <a:avLst/>
            </a:prstGeom>
            <a:noFill/>
          </p:spPr>
          <p:txBody>
            <a:bodyPr wrap="square" rtlCol="0">
              <a:spAutoFit/>
            </a:bodyPr>
            <a:lstStyle/>
            <a:p>
              <a:r>
                <a:rPr lang="en-US" altLang="zh-CN" sz="1200" dirty="0">
                  <a:solidFill>
                    <a:schemeClr val="tx1">
                      <a:lumMod val="85000"/>
                      <a:lumOff val="15000"/>
                    </a:schemeClr>
                  </a:solidFill>
                  <a:latin typeface="+mn-ea"/>
                </a:rPr>
                <a:t>Product  Three</a:t>
              </a:r>
              <a:endParaRPr lang="zh-CN" altLang="en-US" sz="1200" dirty="0">
                <a:solidFill>
                  <a:schemeClr val="tx1">
                    <a:lumMod val="85000"/>
                    <a:lumOff val="15000"/>
                  </a:schemeClr>
                </a:solidFill>
                <a:latin typeface="+mn-ea"/>
              </a:endParaRPr>
            </a:p>
          </p:txBody>
        </p:sp>
        <p:sp>
          <p:nvSpPr>
            <p:cNvPr id="19" name="Rectangle 27"/>
            <p:cNvSpPr/>
            <p:nvPr/>
          </p:nvSpPr>
          <p:spPr>
            <a:xfrm>
              <a:off x="5869374" y="4369493"/>
              <a:ext cx="917148" cy="246221"/>
            </a:xfrm>
            <a:prstGeom prst="rect">
              <a:avLst/>
            </a:prstGeom>
            <a:solidFill>
              <a:schemeClr val="accent1"/>
            </a:solidFill>
            <a:ln w="12700">
              <a:solidFill>
                <a:schemeClr val="accent1"/>
              </a:solidFill>
            </a:ln>
          </p:spPr>
          <p:txBody>
            <a:bodyPr wrap="square">
              <a:spAutoFit/>
            </a:bodyPr>
            <a:lstStyle/>
            <a:p>
              <a:pPr algn="ctr"/>
              <a:r>
                <a:rPr lang="en-US" altLang="zh-CN" sz="900" dirty="0">
                  <a:solidFill>
                    <a:schemeClr val="bg1"/>
                  </a:solidFill>
                </a:rPr>
                <a:t>VIEW MORE</a:t>
              </a:r>
            </a:p>
          </p:txBody>
        </p:sp>
        <p:cxnSp>
          <p:nvCxnSpPr>
            <p:cNvPr id="22" name="直接连接符 21"/>
            <p:cNvCxnSpPr/>
            <p:nvPr/>
          </p:nvCxnSpPr>
          <p:spPr>
            <a:xfrm>
              <a:off x="5896397"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3" name="PA_淘宝店chenying0907 22"/>
          <p:cNvSpPr txBox="1"/>
          <p:nvPr>
            <p:custDataLst>
              <p:tags r:id="rId7"/>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4" name="PA_内容占位符 2"/>
          <p:cNvSpPr txBox="1">
            <a:spLocks/>
          </p:cNvSpPr>
          <p:nvPr>
            <p:custDataLst>
              <p:tags r:id="rId8"/>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14807719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_淘宝店chenying0907 12"/>
          <p:cNvSpPr txBox="1"/>
          <p:nvPr>
            <p:custDataLst>
              <p:tags r:id="rId1"/>
            </p:custDataLst>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FOUR</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PA_淘宝店chenying0907 111"/>
          <p:cNvSpPr txBox="1">
            <a:spLocks noChangeArrowheads="1"/>
          </p:cNvSpPr>
          <p:nvPr>
            <p:custDataLst>
              <p:tags r:id="rId2"/>
            </p:custDataLst>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PA_图片 1"/>
          <p:cNvPicPr>
            <a:picLocks noChangeAspect="1"/>
          </p:cNvPicPr>
          <p:nvPr>
            <p:custDataLst>
              <p:tags r:id="rId3"/>
            </p:custDataLst>
          </p:nvPr>
        </p:nvPicPr>
        <p:blipFill>
          <a:blip r:embed="rId6" cstate="screen">
            <a:extLst>
              <a:ext uri="{28A0092B-C50C-407E-A947-70E740481C1C}">
                <a14:useLocalDpi xmlns:a14="http://schemas.microsoft.com/office/drawing/2010/main"/>
              </a:ext>
            </a:extLst>
          </a:blip>
          <a:stretch>
            <a:fillRect/>
          </a:stretch>
        </p:blipFill>
        <p:spPr>
          <a:xfrm>
            <a:off x="2707818" y="1946122"/>
            <a:ext cx="335258" cy="445772"/>
          </a:xfrm>
          <a:prstGeom prst="rect">
            <a:avLst/>
          </a:prstGeom>
        </p:spPr>
      </p:pic>
    </p:spTree>
    <p:extLst>
      <p:ext uri="{BB962C8B-B14F-4D97-AF65-F5344CB8AC3E}">
        <p14:creationId xmlns:p14="http://schemas.microsoft.com/office/powerpoint/2010/main" val="27140706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3" name="Oval 14"/>
          <p:cNvSpPr>
            <a:spLocks noChangeAspect="1"/>
          </p:cNvSpPr>
          <p:nvPr/>
        </p:nvSpPr>
        <p:spPr>
          <a:xfrm>
            <a:off x="898216" y="1943965"/>
            <a:ext cx="936000" cy="936000"/>
          </a:xfrm>
          <a:prstGeom prst="ellipse">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lumMod val="95000"/>
                  </a:schemeClr>
                </a:solidFill>
                <a:latin typeface="FontAwesome" pitchFamily="2" charset="0"/>
              </a:rPr>
              <a:t></a:t>
            </a:r>
            <a:endParaRPr lang="en-US" sz="2400" dirty="0">
              <a:solidFill>
                <a:schemeClr val="bg1">
                  <a:lumMod val="95000"/>
                </a:schemeClr>
              </a:solidFill>
              <a:latin typeface="微软雅黑 Light" panose="020B0502040204020203" pitchFamily="34" charset="-122"/>
            </a:endParaRPr>
          </a:p>
        </p:txBody>
      </p:sp>
      <p:grpSp>
        <p:nvGrpSpPr>
          <p:cNvPr id="8" name="淘宝店chenying0907 7"/>
          <p:cNvGrpSpPr/>
          <p:nvPr/>
        </p:nvGrpSpPr>
        <p:grpSpPr>
          <a:xfrm>
            <a:off x="396423" y="3029922"/>
            <a:ext cx="1989474" cy="966501"/>
            <a:chOff x="396423" y="3191650"/>
            <a:chExt cx="1989474" cy="966501"/>
          </a:xfrm>
        </p:grpSpPr>
        <p:sp>
          <p:nvSpPr>
            <p:cNvPr id="2" name="淘宝店chenying0907 1"/>
            <p:cNvSpPr txBox="1"/>
            <p:nvPr/>
          </p:nvSpPr>
          <p:spPr>
            <a:xfrm>
              <a:off x="669142" y="3191650"/>
              <a:ext cx="1369393" cy="261610"/>
            </a:xfrm>
            <a:prstGeom prst="rect">
              <a:avLst/>
            </a:prstGeom>
            <a:noFill/>
          </p:spPr>
          <p:txBody>
            <a:bodyPr wrap="square" rtlCol="0">
              <a:spAutoFit/>
            </a:bodyPr>
            <a:lstStyle/>
            <a:p>
              <a:pPr algn="ctr"/>
              <a:r>
                <a:rPr lang="en-US" altLang="zh-CN" sz="1100" dirty="0">
                  <a:latin typeface="微软雅黑 Light" panose="020B0502040204020203" pitchFamily="34" charset="-122"/>
                </a:rPr>
                <a:t>Bootstrap 4</a:t>
              </a:r>
              <a:endParaRPr lang="zh-CN" altLang="en-US" sz="1100" dirty="0">
                <a:latin typeface="微软雅黑 Light" panose="020B0502040204020203" pitchFamily="34" charset="-122"/>
              </a:endParaRPr>
            </a:p>
          </p:txBody>
        </p:sp>
        <p:sp>
          <p:nvSpPr>
            <p:cNvPr id="4" name="淘宝店chenying0907 3"/>
            <p:cNvSpPr txBox="1"/>
            <p:nvPr/>
          </p:nvSpPr>
          <p:spPr>
            <a:xfrm>
              <a:off x="396423" y="3499445"/>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endParaRPr lang="zh-CN" altLang="en-US" sz="1050" dirty="0">
                <a:latin typeface="微软雅黑 Light" panose="020B0502040204020203" pitchFamily="34" charset="-122"/>
              </a:endParaRPr>
            </a:p>
          </p:txBody>
        </p:sp>
      </p:grpSp>
      <p:sp>
        <p:nvSpPr>
          <p:cNvPr id="38" name="Oval 14"/>
          <p:cNvSpPr>
            <a:spLocks noChangeAspect="1"/>
          </p:cNvSpPr>
          <p:nvPr/>
        </p:nvSpPr>
        <p:spPr>
          <a:xfrm>
            <a:off x="3097130" y="1943965"/>
            <a:ext cx="936000" cy="93600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1"/>
                </a:solidFill>
                <a:latin typeface="FontAwesome" pitchFamily="2" charset="0"/>
              </a:rPr>
              <a:t></a:t>
            </a:r>
            <a:endParaRPr lang="en-US" sz="2400" dirty="0">
              <a:solidFill>
                <a:schemeClr val="accent1"/>
              </a:solidFill>
              <a:latin typeface="微软雅黑 Light" panose="020B0502040204020203" pitchFamily="34" charset="-122"/>
            </a:endParaRPr>
          </a:p>
        </p:txBody>
      </p:sp>
      <p:sp>
        <p:nvSpPr>
          <p:cNvPr id="43" name="Oval 14"/>
          <p:cNvSpPr>
            <a:spLocks noChangeAspect="1"/>
          </p:cNvSpPr>
          <p:nvPr/>
        </p:nvSpPr>
        <p:spPr>
          <a:xfrm>
            <a:off x="5221400" y="1943965"/>
            <a:ext cx="936000" cy="93600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1"/>
                </a:solidFill>
                <a:latin typeface="FontAwesome" pitchFamily="2" charset="0"/>
              </a:rPr>
              <a:t></a:t>
            </a:r>
            <a:endParaRPr lang="en-US" sz="2400" dirty="0">
              <a:solidFill>
                <a:schemeClr val="accent1"/>
              </a:solidFill>
              <a:latin typeface="微软雅黑 Light" panose="020B0502040204020203" pitchFamily="34" charset="-122"/>
            </a:endParaRPr>
          </a:p>
        </p:txBody>
      </p:sp>
      <p:sp>
        <p:nvSpPr>
          <p:cNvPr id="48" name="Oval 14"/>
          <p:cNvSpPr>
            <a:spLocks noChangeAspect="1"/>
          </p:cNvSpPr>
          <p:nvPr/>
        </p:nvSpPr>
        <p:spPr>
          <a:xfrm>
            <a:off x="7333230" y="1943965"/>
            <a:ext cx="936000" cy="93600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1"/>
                </a:solidFill>
                <a:latin typeface="FontAwesome" pitchFamily="2" charset="0"/>
              </a:rPr>
              <a:t></a:t>
            </a:r>
            <a:endParaRPr lang="en-US" sz="2400" dirty="0">
              <a:solidFill>
                <a:schemeClr val="accent1"/>
              </a:solidFill>
              <a:latin typeface="微软雅黑 Light" panose="020B0502040204020203" pitchFamily="34" charset="-122"/>
            </a:endParaRPr>
          </a:p>
        </p:txBody>
      </p:sp>
      <p:grpSp>
        <p:nvGrpSpPr>
          <p:cNvPr id="9" name="淘宝店chenying0907 8"/>
          <p:cNvGrpSpPr/>
          <p:nvPr/>
        </p:nvGrpSpPr>
        <p:grpSpPr>
          <a:xfrm>
            <a:off x="2582526" y="3044261"/>
            <a:ext cx="1989474" cy="970825"/>
            <a:chOff x="2582526" y="3205989"/>
            <a:chExt cx="1989474" cy="970825"/>
          </a:xfrm>
        </p:grpSpPr>
        <p:sp>
          <p:nvSpPr>
            <p:cNvPr id="39" name="淘宝店chenying0907 38"/>
            <p:cNvSpPr txBox="1"/>
            <p:nvPr/>
          </p:nvSpPr>
          <p:spPr>
            <a:xfrm>
              <a:off x="2696625" y="3205989"/>
              <a:ext cx="1712250" cy="261610"/>
            </a:xfrm>
            <a:prstGeom prst="rect">
              <a:avLst/>
            </a:prstGeom>
            <a:noFill/>
          </p:spPr>
          <p:txBody>
            <a:bodyPr wrap="square" rtlCol="0">
              <a:spAutoFit/>
            </a:bodyPr>
            <a:lstStyle/>
            <a:p>
              <a:pPr algn="ctr"/>
              <a:r>
                <a:rPr lang="en-US" altLang="zh-CN" sz="1100" dirty="0">
                  <a:latin typeface="微软雅黑 Light" panose="020B0502040204020203" pitchFamily="34" charset="-122"/>
                </a:rPr>
                <a:t>Responsive Design</a:t>
              </a:r>
              <a:endParaRPr lang="zh-CN" altLang="en-US" sz="1100" dirty="0">
                <a:latin typeface="微软雅黑 Light" panose="020B0502040204020203" pitchFamily="34" charset="-122"/>
              </a:endParaRPr>
            </a:p>
          </p:txBody>
        </p:sp>
        <p:sp>
          <p:nvSpPr>
            <p:cNvPr id="27" name="淘宝店chenying0907 26"/>
            <p:cNvSpPr txBox="1"/>
            <p:nvPr/>
          </p:nvSpPr>
          <p:spPr>
            <a:xfrm>
              <a:off x="2582526" y="3518108"/>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endParaRPr lang="zh-CN" altLang="en-US" sz="1050" dirty="0">
                <a:latin typeface="微软雅黑 Light" panose="020B0502040204020203" pitchFamily="34" charset="-122"/>
              </a:endParaRPr>
            </a:p>
          </p:txBody>
        </p:sp>
      </p:grpSp>
      <p:grpSp>
        <p:nvGrpSpPr>
          <p:cNvPr id="10" name="淘宝店chenying0907 9"/>
          <p:cNvGrpSpPr/>
          <p:nvPr/>
        </p:nvGrpSpPr>
        <p:grpSpPr>
          <a:xfrm>
            <a:off x="4694663" y="3029922"/>
            <a:ext cx="1989474" cy="997603"/>
            <a:chOff x="4694663" y="3191650"/>
            <a:chExt cx="1989474" cy="997603"/>
          </a:xfrm>
        </p:grpSpPr>
        <p:sp>
          <p:nvSpPr>
            <p:cNvPr id="44" name="淘宝店chenying0907 43"/>
            <p:cNvSpPr txBox="1"/>
            <p:nvPr/>
          </p:nvSpPr>
          <p:spPr>
            <a:xfrm>
              <a:off x="4992326" y="3191650"/>
              <a:ext cx="1369393" cy="261610"/>
            </a:xfrm>
            <a:prstGeom prst="rect">
              <a:avLst/>
            </a:prstGeom>
            <a:noFill/>
          </p:spPr>
          <p:txBody>
            <a:bodyPr wrap="square" rtlCol="0">
              <a:spAutoFit/>
            </a:bodyPr>
            <a:lstStyle/>
            <a:p>
              <a:pPr algn="ctr"/>
              <a:r>
                <a:rPr lang="en-US" altLang="zh-CN" sz="1100" dirty="0">
                  <a:latin typeface="微软雅黑 Light" panose="020B0502040204020203" pitchFamily="34" charset="-122"/>
                </a:rPr>
                <a:t>Retina Ready</a:t>
              </a:r>
              <a:endParaRPr lang="zh-CN" altLang="en-US" sz="1100" dirty="0">
                <a:latin typeface="微软雅黑 Light" panose="020B0502040204020203" pitchFamily="34" charset="-122"/>
              </a:endParaRPr>
            </a:p>
          </p:txBody>
        </p:sp>
        <p:sp>
          <p:nvSpPr>
            <p:cNvPr id="28" name="淘宝店chenying0907 27"/>
            <p:cNvSpPr txBox="1"/>
            <p:nvPr/>
          </p:nvSpPr>
          <p:spPr>
            <a:xfrm>
              <a:off x="4694663" y="3530547"/>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endParaRPr lang="zh-CN" altLang="en-US" sz="1050" dirty="0">
                <a:latin typeface="微软雅黑 Light" panose="020B0502040204020203" pitchFamily="34" charset="-122"/>
              </a:endParaRPr>
            </a:p>
          </p:txBody>
        </p:sp>
      </p:grpSp>
      <p:grpSp>
        <p:nvGrpSpPr>
          <p:cNvPr id="11" name="淘宝店chenying0907 10"/>
          <p:cNvGrpSpPr/>
          <p:nvPr/>
        </p:nvGrpSpPr>
        <p:grpSpPr>
          <a:xfrm>
            <a:off x="6806800" y="3029922"/>
            <a:ext cx="1989474" cy="1010044"/>
            <a:chOff x="6806800" y="3191650"/>
            <a:chExt cx="1989474" cy="1010044"/>
          </a:xfrm>
        </p:grpSpPr>
        <p:sp>
          <p:nvSpPr>
            <p:cNvPr id="49" name="淘宝店chenying0907 48"/>
            <p:cNvSpPr txBox="1"/>
            <p:nvPr/>
          </p:nvSpPr>
          <p:spPr>
            <a:xfrm>
              <a:off x="6885330" y="3191650"/>
              <a:ext cx="1854717" cy="261610"/>
            </a:xfrm>
            <a:prstGeom prst="rect">
              <a:avLst/>
            </a:prstGeom>
            <a:noFill/>
          </p:spPr>
          <p:txBody>
            <a:bodyPr wrap="square" rtlCol="0">
              <a:spAutoFit/>
            </a:bodyPr>
            <a:lstStyle/>
            <a:p>
              <a:pPr algn="ctr"/>
              <a:r>
                <a:rPr lang="en-US" altLang="zh-CN" sz="1100" dirty="0">
                  <a:latin typeface="微软雅黑 Light" panose="020B0502040204020203" pitchFamily="34" charset="-122"/>
                </a:rPr>
                <a:t>Optimized for mobiles</a:t>
              </a:r>
              <a:endParaRPr lang="zh-CN" altLang="en-US" sz="1100" dirty="0">
                <a:latin typeface="微软雅黑 Light" panose="020B0502040204020203" pitchFamily="34" charset="-122"/>
              </a:endParaRPr>
            </a:p>
          </p:txBody>
        </p:sp>
        <p:sp>
          <p:nvSpPr>
            <p:cNvPr id="29" name="淘宝店chenying0907 28"/>
            <p:cNvSpPr txBox="1"/>
            <p:nvPr/>
          </p:nvSpPr>
          <p:spPr>
            <a:xfrm>
              <a:off x="6806800" y="3542988"/>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endParaRPr lang="zh-CN" altLang="en-US" sz="1050" dirty="0">
                <a:latin typeface="微软雅黑 Light" panose="020B0502040204020203" pitchFamily="34" charset="-122"/>
              </a:endParaRPr>
            </a:p>
          </p:txBody>
        </p:sp>
      </p:grpSp>
      <p:sp>
        <p:nvSpPr>
          <p:cNvPr id="18" name="淘宝店chenying0907 17"/>
          <p:cNvSpPr txBox="1"/>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9"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1270485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40093" y="4897279"/>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defTabSz="914400"/>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3" name="PA_淘宝店chenying0907 14"/>
          <p:cNvSpPr>
            <a:spLocks noChangeAspect="1"/>
          </p:cNvSpPr>
          <p:nvPr>
            <p:custDataLst>
              <p:tags r:id="rId1"/>
            </p:custDataLst>
          </p:nvPr>
        </p:nvSpPr>
        <p:spPr>
          <a:xfrm>
            <a:off x="773524" y="2293996"/>
            <a:ext cx="913551" cy="91355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solidFill>
                <a:schemeClr val="bg1"/>
              </a:solidFill>
              <a:latin typeface="微软雅黑 Light" panose="020B0502040204020203" pitchFamily="34" charset="-122"/>
            </a:endParaRPr>
          </a:p>
        </p:txBody>
      </p:sp>
      <p:grpSp>
        <p:nvGrpSpPr>
          <p:cNvPr id="17" name="PA_淘宝店chenying0907 16"/>
          <p:cNvGrpSpPr/>
          <p:nvPr>
            <p:custDataLst>
              <p:tags r:id="rId2"/>
            </p:custDataLst>
          </p:nvPr>
        </p:nvGrpSpPr>
        <p:grpSpPr>
          <a:xfrm>
            <a:off x="1751520" y="2293996"/>
            <a:ext cx="1521546" cy="1350999"/>
            <a:chOff x="1446289" y="2294750"/>
            <a:chExt cx="1650202" cy="1465235"/>
          </a:xfrm>
        </p:grpSpPr>
        <p:sp>
          <p:nvSpPr>
            <p:cNvPr id="4" name="淘宝店chenying0907 3"/>
            <p:cNvSpPr txBox="1"/>
            <p:nvPr/>
          </p:nvSpPr>
          <p:spPr>
            <a:xfrm>
              <a:off x="1446289" y="2294750"/>
              <a:ext cx="1369393" cy="283731"/>
            </a:xfrm>
            <a:prstGeom prst="rect">
              <a:avLst/>
            </a:prstGeom>
            <a:noFill/>
          </p:spPr>
          <p:txBody>
            <a:bodyPr wrap="square" rtlCol="0">
              <a:spAutoFit/>
            </a:bodyPr>
            <a:lstStyle/>
            <a:p>
              <a:r>
                <a:rPr lang="en-US" altLang="zh-CN" sz="1100" dirty="0">
                  <a:solidFill>
                    <a:schemeClr val="tx1">
                      <a:lumMod val="85000"/>
                      <a:lumOff val="15000"/>
                    </a:schemeClr>
                  </a:solidFill>
                  <a:latin typeface="微软雅黑 Light" panose="020B0502040204020203" pitchFamily="34" charset="-122"/>
                </a:rPr>
                <a:t>Bootstrap 4</a:t>
              </a:r>
              <a:endParaRPr lang="zh-CN" altLang="en-US" sz="1100" dirty="0">
                <a:solidFill>
                  <a:schemeClr val="tx1">
                    <a:lumMod val="85000"/>
                    <a:lumOff val="15000"/>
                  </a:schemeClr>
                </a:solidFill>
                <a:latin typeface="微软雅黑 Light" panose="020B0502040204020203" pitchFamily="34" charset="-122"/>
              </a:endParaRPr>
            </a:p>
          </p:txBody>
        </p:sp>
        <p:sp>
          <p:nvSpPr>
            <p:cNvPr id="5" name="淘宝店chenying0907 4"/>
            <p:cNvSpPr txBox="1"/>
            <p:nvPr/>
          </p:nvSpPr>
          <p:spPr>
            <a:xfrm>
              <a:off x="1446289" y="2608372"/>
              <a:ext cx="1650202" cy="1151613"/>
            </a:xfrm>
            <a:prstGeom prst="rect">
              <a:avLst/>
            </a:prstGeom>
            <a:noFill/>
          </p:spPr>
          <p:txBody>
            <a:bodyPr wrap="square" rtlCol="0">
              <a:spAutoFit/>
            </a:bodyPr>
            <a:lstStyle/>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a:t>
              </a:r>
              <a:endParaRPr lang="zh-CN" altLang="en-US" sz="1050" dirty="0">
                <a:solidFill>
                  <a:schemeClr val="tx1">
                    <a:lumMod val="85000"/>
                    <a:lumOff val="15000"/>
                  </a:schemeClr>
                </a:solidFill>
                <a:latin typeface="微软雅黑 Light" panose="020B0502040204020203" pitchFamily="34" charset="-122"/>
              </a:endParaRPr>
            </a:p>
          </p:txBody>
        </p:sp>
      </p:grpSp>
      <p:sp>
        <p:nvSpPr>
          <p:cNvPr id="6" name="PA_任意多边形 5"/>
          <p:cNvSpPr/>
          <p:nvPr>
            <p:custDataLst>
              <p:tags r:id="rId3"/>
            </p:custDataLst>
          </p:nvPr>
        </p:nvSpPr>
        <p:spPr>
          <a:xfrm>
            <a:off x="1254712" y="3207548"/>
            <a:ext cx="2280228" cy="856075"/>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 name="PA_淘宝店chenying0907 14"/>
          <p:cNvSpPr>
            <a:spLocks noChangeAspect="1"/>
          </p:cNvSpPr>
          <p:nvPr>
            <p:custDataLst>
              <p:tags r:id="rId4"/>
            </p:custDataLst>
          </p:nvPr>
        </p:nvSpPr>
        <p:spPr>
          <a:xfrm>
            <a:off x="3470886" y="3093973"/>
            <a:ext cx="913551" cy="91355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solidFill>
                <a:schemeClr val="bg1"/>
              </a:solidFill>
              <a:latin typeface="微软雅黑 Light" panose="020B0502040204020203" pitchFamily="34" charset="-122"/>
            </a:endParaRPr>
          </a:p>
        </p:txBody>
      </p:sp>
      <p:grpSp>
        <p:nvGrpSpPr>
          <p:cNvPr id="18" name="PA_淘宝店chenying0907 17"/>
          <p:cNvGrpSpPr/>
          <p:nvPr>
            <p:custDataLst>
              <p:tags r:id="rId5"/>
            </p:custDataLst>
          </p:nvPr>
        </p:nvGrpSpPr>
        <p:grpSpPr>
          <a:xfrm>
            <a:off x="4453303" y="3093973"/>
            <a:ext cx="1521546" cy="1350999"/>
            <a:chOff x="4376525" y="3162370"/>
            <a:chExt cx="1650202" cy="1465235"/>
          </a:xfrm>
        </p:grpSpPr>
        <p:sp>
          <p:nvSpPr>
            <p:cNvPr id="8" name="淘宝店chenying0907 7"/>
            <p:cNvSpPr txBox="1"/>
            <p:nvPr/>
          </p:nvSpPr>
          <p:spPr>
            <a:xfrm>
              <a:off x="4376525" y="3162370"/>
              <a:ext cx="1369393" cy="283731"/>
            </a:xfrm>
            <a:prstGeom prst="rect">
              <a:avLst/>
            </a:prstGeom>
            <a:noFill/>
          </p:spPr>
          <p:txBody>
            <a:bodyPr wrap="square" rtlCol="0">
              <a:spAutoFit/>
            </a:bodyPr>
            <a:lstStyle/>
            <a:p>
              <a:r>
                <a:rPr lang="en-US" altLang="zh-CN" sz="1100" dirty="0">
                  <a:solidFill>
                    <a:schemeClr val="tx1">
                      <a:lumMod val="85000"/>
                      <a:lumOff val="15000"/>
                    </a:schemeClr>
                  </a:solidFill>
                  <a:latin typeface="微软雅黑 Light" panose="020B0502040204020203" pitchFamily="34" charset="-122"/>
                </a:rPr>
                <a:t>Retina Ready</a:t>
              </a:r>
              <a:endParaRPr lang="zh-CN" altLang="en-US" sz="1100" dirty="0">
                <a:solidFill>
                  <a:schemeClr val="tx1">
                    <a:lumMod val="85000"/>
                    <a:lumOff val="15000"/>
                  </a:schemeClr>
                </a:solidFill>
                <a:latin typeface="微软雅黑 Light" panose="020B0502040204020203" pitchFamily="34" charset="-122"/>
              </a:endParaRPr>
            </a:p>
          </p:txBody>
        </p:sp>
        <p:sp>
          <p:nvSpPr>
            <p:cNvPr id="9" name="淘宝店chenying0907 8"/>
            <p:cNvSpPr txBox="1"/>
            <p:nvPr/>
          </p:nvSpPr>
          <p:spPr>
            <a:xfrm>
              <a:off x="4376525" y="3475992"/>
              <a:ext cx="1650202" cy="1151613"/>
            </a:xfrm>
            <a:prstGeom prst="rect">
              <a:avLst/>
            </a:prstGeom>
            <a:noFill/>
          </p:spPr>
          <p:txBody>
            <a:bodyPr wrap="square" rtlCol="0">
              <a:spAutoFit/>
            </a:bodyPr>
            <a:lstStyle/>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a:t>
              </a:r>
              <a:endParaRPr lang="zh-CN" altLang="en-US" sz="1050" dirty="0">
                <a:solidFill>
                  <a:schemeClr val="tx1">
                    <a:lumMod val="85000"/>
                    <a:lumOff val="15000"/>
                  </a:schemeClr>
                </a:solidFill>
                <a:latin typeface="微软雅黑 Light" panose="020B0502040204020203" pitchFamily="34" charset="-122"/>
              </a:endParaRPr>
            </a:p>
          </p:txBody>
        </p:sp>
      </p:grpSp>
      <p:grpSp>
        <p:nvGrpSpPr>
          <p:cNvPr id="19" name="PA_淘宝店chenying0907 18"/>
          <p:cNvGrpSpPr/>
          <p:nvPr>
            <p:custDataLst>
              <p:tags r:id="rId6"/>
            </p:custDataLst>
          </p:nvPr>
        </p:nvGrpSpPr>
        <p:grpSpPr>
          <a:xfrm>
            <a:off x="7116763" y="2293996"/>
            <a:ext cx="1521546" cy="1335676"/>
            <a:chOff x="7265198" y="2294750"/>
            <a:chExt cx="1650202" cy="1448616"/>
          </a:xfrm>
        </p:grpSpPr>
        <p:sp>
          <p:nvSpPr>
            <p:cNvPr id="10" name="淘宝店chenying0907 9"/>
            <p:cNvSpPr txBox="1"/>
            <p:nvPr/>
          </p:nvSpPr>
          <p:spPr>
            <a:xfrm>
              <a:off x="7265198" y="2294750"/>
              <a:ext cx="1650202" cy="283731"/>
            </a:xfrm>
            <a:prstGeom prst="rect">
              <a:avLst/>
            </a:prstGeom>
            <a:noFill/>
          </p:spPr>
          <p:txBody>
            <a:bodyPr wrap="square" rtlCol="0">
              <a:spAutoFit/>
            </a:bodyPr>
            <a:lstStyle/>
            <a:p>
              <a:r>
                <a:rPr lang="en-US" altLang="zh-CN" sz="1100" dirty="0">
                  <a:latin typeface="微软雅黑 Light" panose="020B0502040204020203" pitchFamily="34" charset="-122"/>
                </a:rPr>
                <a:t>Responsive Design</a:t>
              </a:r>
              <a:endParaRPr lang="zh-CN" altLang="en-US" sz="1100" dirty="0">
                <a:latin typeface="微软雅黑 Light" panose="020B0502040204020203" pitchFamily="34" charset="-122"/>
              </a:endParaRPr>
            </a:p>
          </p:txBody>
        </p:sp>
        <p:sp>
          <p:nvSpPr>
            <p:cNvPr id="11" name="淘宝店chenying0907 10"/>
            <p:cNvSpPr txBox="1"/>
            <p:nvPr/>
          </p:nvSpPr>
          <p:spPr>
            <a:xfrm>
              <a:off x="7265198" y="2608372"/>
              <a:ext cx="1650202" cy="1134994"/>
            </a:xfrm>
            <a:prstGeom prst="rect">
              <a:avLst/>
            </a:prstGeom>
            <a:noFill/>
          </p:spPr>
          <p:txBody>
            <a:bodyPr wrap="square" rtlCol="0">
              <a:spAutoFit/>
            </a:bodyPr>
            <a:lstStyle/>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a:t>
              </a:r>
              <a:endParaRPr lang="zh-CN" altLang="en-US" sz="1050" dirty="0">
                <a:solidFill>
                  <a:schemeClr val="tx1">
                    <a:lumMod val="85000"/>
                    <a:lumOff val="15000"/>
                  </a:schemeClr>
                </a:solidFill>
                <a:latin typeface="微软雅黑 Light" panose="020B0502040204020203" pitchFamily="34" charset="-122"/>
              </a:endParaRPr>
            </a:p>
          </p:txBody>
        </p:sp>
      </p:grpSp>
      <p:sp>
        <p:nvSpPr>
          <p:cNvPr id="12" name="PA_淘宝店chenying0907 14"/>
          <p:cNvSpPr>
            <a:spLocks noChangeAspect="1"/>
          </p:cNvSpPr>
          <p:nvPr>
            <p:custDataLst>
              <p:tags r:id="rId7"/>
            </p:custDataLst>
          </p:nvPr>
        </p:nvSpPr>
        <p:spPr>
          <a:xfrm>
            <a:off x="6131061" y="2293996"/>
            <a:ext cx="913551" cy="91355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solidFill>
                <a:schemeClr val="bg1"/>
              </a:solidFill>
              <a:latin typeface="微软雅黑 Light" panose="020B0502040204020203" pitchFamily="34" charset="-122"/>
            </a:endParaRPr>
          </a:p>
        </p:txBody>
      </p:sp>
      <p:sp>
        <p:nvSpPr>
          <p:cNvPr id="13" name="PA_任意多边形 12"/>
          <p:cNvSpPr/>
          <p:nvPr>
            <p:custDataLst>
              <p:tags r:id="rId8"/>
            </p:custDataLst>
          </p:nvPr>
        </p:nvSpPr>
        <p:spPr>
          <a:xfrm>
            <a:off x="4026755" y="2285072"/>
            <a:ext cx="2241906" cy="812030"/>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chemeClr val="accent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PA_淘宝店chenying0907 15"/>
          <p:cNvSpPr txBox="1"/>
          <p:nvPr>
            <p:custDataLst>
              <p:tags r:id="rId9"/>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0" name="PA_内容占位符 2"/>
          <p:cNvSpPr txBox="1">
            <a:spLocks/>
          </p:cNvSpPr>
          <p:nvPr>
            <p:custDataLst>
              <p:tags r:id="rId10"/>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2015988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1"/>
          <p:cNvGrpSpPr/>
          <p:nvPr>
            <p:custDataLst>
              <p:tags r:id="rId1"/>
            </p:custDataLst>
          </p:nvPr>
        </p:nvGrpSpPr>
        <p:grpSpPr>
          <a:xfrm>
            <a:off x="1850792" y="1534294"/>
            <a:ext cx="1548530" cy="3134688"/>
            <a:chOff x="3987654" y="1679757"/>
            <a:chExt cx="1404808" cy="2843752"/>
          </a:xfrm>
        </p:grpSpPr>
        <p:pic>
          <p:nvPicPr>
            <p:cNvPr id="3" name="Picture 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4" name="淘宝店chenying0907 3"/>
            <p:cNvSpPr/>
            <p:nvPr/>
          </p:nvSpPr>
          <p:spPr>
            <a:xfrm>
              <a:off x="4107874" y="2092036"/>
              <a:ext cx="1163782" cy="2022764"/>
            </a:xfrm>
            <a:prstGeom prst="rect">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PA_淘宝店chenying0907 4"/>
          <p:cNvSpPr txBox="1"/>
          <p:nvPr>
            <p:custDataLst>
              <p:tags r:id="rId2"/>
            </p:custDataLst>
          </p:nvPr>
        </p:nvSpPr>
        <p:spPr>
          <a:xfrm>
            <a:off x="4219480" y="1534294"/>
            <a:ext cx="2580320" cy="400110"/>
          </a:xfrm>
          <a:prstGeom prst="rect">
            <a:avLst/>
          </a:prstGeom>
          <a:noFill/>
        </p:spPr>
        <p:txBody>
          <a:bodyPr wrap="square" rtlCol="0">
            <a:spAutoFit/>
          </a:bodyPr>
          <a:lstStyle/>
          <a:p>
            <a:r>
              <a:rPr lang="en-US" altLang="zh-CN" sz="2000" dirty="0">
                <a:solidFill>
                  <a:schemeClr val="tx1">
                    <a:lumMod val="85000"/>
                    <a:lumOff val="15000"/>
                  </a:schemeClr>
                </a:solidFill>
                <a:latin typeface="+mn-ea"/>
              </a:rPr>
              <a:t>APP FEATURE HERE</a:t>
            </a:r>
            <a:endParaRPr lang="zh-CN" altLang="en-US" sz="2000" dirty="0">
              <a:solidFill>
                <a:schemeClr val="tx1">
                  <a:lumMod val="85000"/>
                  <a:lumOff val="15000"/>
                </a:schemeClr>
              </a:solidFill>
              <a:latin typeface="+mn-ea"/>
            </a:endParaRPr>
          </a:p>
        </p:txBody>
      </p:sp>
      <p:sp>
        <p:nvSpPr>
          <p:cNvPr id="6" name="PA_内容占位符 2"/>
          <p:cNvSpPr txBox="1">
            <a:spLocks/>
          </p:cNvSpPr>
          <p:nvPr>
            <p:custDataLst>
              <p:tags r:id="rId3"/>
            </p:custDataLst>
          </p:nvPr>
        </p:nvSpPr>
        <p:spPr>
          <a:xfrm>
            <a:off x="4219480" y="1959437"/>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7" name="PA_内容占位符 2"/>
          <p:cNvSpPr txBox="1">
            <a:spLocks/>
          </p:cNvSpPr>
          <p:nvPr>
            <p:custDataLst>
              <p:tags r:id="rId4"/>
            </p:custDataLst>
          </p:nvPr>
        </p:nvSpPr>
        <p:spPr>
          <a:xfrm>
            <a:off x="4219480" y="2509373"/>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8" name="PA_内容占位符 2"/>
          <p:cNvSpPr txBox="1">
            <a:spLocks/>
          </p:cNvSpPr>
          <p:nvPr>
            <p:custDataLst>
              <p:tags r:id="rId5"/>
            </p:custDataLst>
          </p:nvPr>
        </p:nvSpPr>
        <p:spPr>
          <a:xfrm>
            <a:off x="4219480" y="3059308"/>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grpSp>
        <p:nvGrpSpPr>
          <p:cNvPr id="9" name="PA_淘宝店chenying0907 8"/>
          <p:cNvGrpSpPr/>
          <p:nvPr>
            <p:custDataLst>
              <p:tags r:id="rId6"/>
            </p:custDataLst>
          </p:nvPr>
        </p:nvGrpSpPr>
        <p:grpSpPr>
          <a:xfrm>
            <a:off x="4344594" y="4218460"/>
            <a:ext cx="1345240" cy="427591"/>
            <a:chOff x="5010707" y="3699164"/>
            <a:chExt cx="1452439" cy="461665"/>
          </a:xfrm>
        </p:grpSpPr>
        <p:sp>
          <p:nvSpPr>
            <p:cNvPr id="10" name="圆角淘宝店chenying0907 9"/>
            <p:cNvSpPr/>
            <p:nvPr/>
          </p:nvSpPr>
          <p:spPr>
            <a:xfrm>
              <a:off x="5010707" y="3713018"/>
              <a:ext cx="1452439" cy="408710"/>
            </a:xfrm>
            <a:prstGeom prst="roundRect">
              <a:avLst>
                <a:gd name="adj" fmla="val 265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淘宝店chenying0907 10"/>
            <p:cNvSpPr txBox="1"/>
            <p:nvPr/>
          </p:nvSpPr>
          <p:spPr>
            <a:xfrm>
              <a:off x="5010707" y="3699164"/>
              <a:ext cx="484911" cy="461665"/>
            </a:xfrm>
            <a:prstGeom prst="rect">
              <a:avLst/>
            </a:prstGeom>
            <a:noFill/>
          </p:spPr>
          <p:txBody>
            <a:bodyPr wrap="square" rtlCol="0">
              <a:spAutoFit/>
            </a:bodyPr>
            <a:lstStyle/>
            <a:p>
              <a:pPr algn="ctr"/>
              <a:r>
                <a:rPr lang="zh-CN" altLang="en-US" sz="2400" dirty="0">
                  <a:solidFill>
                    <a:schemeClr val="bg1"/>
                  </a:solidFill>
                  <a:latin typeface="FontAwesome" pitchFamily="2" charset="0"/>
                </a:rPr>
                <a:t></a:t>
              </a:r>
              <a:endParaRPr lang="zh-CN" altLang="en-US" sz="2400" dirty="0">
                <a:solidFill>
                  <a:schemeClr val="bg1"/>
                </a:solidFill>
              </a:endParaRPr>
            </a:p>
          </p:txBody>
        </p:sp>
        <p:sp>
          <p:nvSpPr>
            <p:cNvPr id="12" name="淘宝店chenying0907 11"/>
            <p:cNvSpPr txBox="1"/>
            <p:nvPr/>
          </p:nvSpPr>
          <p:spPr>
            <a:xfrm>
              <a:off x="5423467" y="3816699"/>
              <a:ext cx="963479" cy="249227"/>
            </a:xfrm>
            <a:prstGeom prst="rect">
              <a:avLst/>
            </a:prstGeom>
            <a:noFill/>
          </p:spPr>
          <p:txBody>
            <a:bodyPr wrap="square" rtlCol="0">
              <a:spAutoFit/>
            </a:bodyPr>
            <a:lstStyle/>
            <a:p>
              <a:pPr algn="ctr"/>
              <a:r>
                <a:rPr lang="en-US" altLang="zh-CN" sz="900" dirty="0">
                  <a:solidFill>
                    <a:schemeClr val="bg1"/>
                  </a:solidFill>
                  <a:latin typeface="+mn-ea"/>
                </a:rPr>
                <a:t>More Details</a:t>
              </a:r>
              <a:endParaRPr lang="zh-CN" altLang="en-US" sz="900" dirty="0">
                <a:solidFill>
                  <a:schemeClr val="bg1"/>
                </a:solidFill>
                <a:latin typeface="+mn-ea"/>
              </a:endParaRPr>
            </a:p>
          </p:txBody>
        </p:sp>
      </p:grpSp>
      <p:sp>
        <p:nvSpPr>
          <p:cNvPr id="13" name="PA_内容占位符 2"/>
          <p:cNvSpPr txBox="1">
            <a:spLocks/>
          </p:cNvSpPr>
          <p:nvPr>
            <p:custDataLst>
              <p:tags r:id="rId7"/>
            </p:custDataLst>
          </p:nvPr>
        </p:nvSpPr>
        <p:spPr>
          <a:xfrm>
            <a:off x="4219480" y="3609242"/>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4" name="PA_淘宝店chenying0907 13"/>
          <p:cNvSpPr txBox="1"/>
          <p:nvPr>
            <p:custDataLst>
              <p:tags r:id="rId8"/>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5" name="PA_内容占位符 2"/>
          <p:cNvSpPr txBox="1">
            <a:spLocks/>
          </p:cNvSpPr>
          <p:nvPr>
            <p:custDataLst>
              <p:tags r:id="rId9"/>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4750755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A_淘宝店chenying0907 11"/>
          <p:cNvSpPr/>
          <p:nvPr>
            <p:custDataLst>
              <p:tags r:id="rId1"/>
            </p:custDataLst>
          </p:nvPr>
        </p:nvSpPr>
        <p:spPr>
          <a:xfrm>
            <a:off x="7980219" y="1910938"/>
            <a:ext cx="90055" cy="3671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淘宝店chenying0907 12"/>
          <p:cNvSpPr txBox="1"/>
          <p:nvPr>
            <p:custDataLst>
              <p:tags r:id="rId2"/>
            </p:custDataLst>
          </p:nvPr>
        </p:nvSpPr>
        <p:spPr>
          <a:xfrm>
            <a:off x="5645728" y="1908751"/>
            <a:ext cx="2306782" cy="369332"/>
          </a:xfrm>
          <a:prstGeom prst="rect">
            <a:avLst/>
          </a:prstGeom>
          <a:noFill/>
        </p:spPr>
        <p:txBody>
          <a:bodyPr wrap="square" rtlCol="0">
            <a:spAutoFit/>
          </a:bodyPr>
          <a:lstStyle/>
          <a:p>
            <a:pPr algn="r"/>
            <a:r>
              <a:rPr lang="en-US" altLang="zh-CN" sz="1800" dirty="0"/>
              <a:t>ADVERTISING</a:t>
            </a:r>
            <a:endParaRPr lang="zh-CN" altLang="en-US" sz="1800" dirty="0"/>
          </a:p>
        </p:txBody>
      </p:sp>
      <p:sp>
        <p:nvSpPr>
          <p:cNvPr id="14" name="PA_内容占位符 2"/>
          <p:cNvSpPr txBox="1">
            <a:spLocks/>
          </p:cNvSpPr>
          <p:nvPr>
            <p:custDataLst>
              <p:tags r:id="rId3"/>
            </p:custDataLst>
          </p:nvPr>
        </p:nvSpPr>
        <p:spPr>
          <a:xfrm>
            <a:off x="4620490" y="2374701"/>
            <a:ext cx="3545478" cy="11566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defTabSz="1088232">
              <a:lnSpc>
                <a:spcPct val="120000"/>
              </a:lnSpc>
              <a:spcBef>
                <a:spcPts val="0"/>
              </a:spcBef>
              <a:buNone/>
            </a:pPr>
            <a:r>
              <a:rPr lang="en-US" altLang="zh-CN" sz="105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a:t>
            </a:r>
            <a:endParaRPr lang="en-US" altLang="zh-CN" sz="1050" dirty="0">
              <a:solidFill>
                <a:schemeClr val="tx1">
                  <a:lumMod val="85000"/>
                  <a:lumOff val="15000"/>
                </a:schemeClr>
              </a:solidFill>
              <a:latin typeface="微软雅黑 Light" panose="020B0502040204020203" pitchFamily="34" charset="-122"/>
              <a:cs typeface="Arial" pitchFamily="34" charset="0"/>
            </a:endParaRPr>
          </a:p>
        </p:txBody>
      </p:sp>
      <p:sp>
        <p:nvSpPr>
          <p:cNvPr id="15" name="PA_淘宝店chenying0907 27"/>
          <p:cNvSpPr/>
          <p:nvPr>
            <p:custDataLst>
              <p:tags r:id="rId4"/>
            </p:custDataLst>
          </p:nvPr>
        </p:nvSpPr>
        <p:spPr>
          <a:xfrm>
            <a:off x="6677890" y="3834066"/>
            <a:ext cx="1406236" cy="367308"/>
          </a:xfrm>
          <a:prstGeom prst="roundRect">
            <a:avLst>
              <a:gd name="adj" fmla="val 27969"/>
            </a:avLst>
          </a:prstGeom>
          <a:solidFill>
            <a:schemeClr val="accent1"/>
          </a:solidFill>
          <a:ln w="12700">
            <a:noFill/>
          </a:ln>
        </p:spPr>
        <p:txBody>
          <a:bodyPr wrap="square">
            <a:spAutoFit/>
          </a:bodyPr>
          <a:lstStyle/>
          <a:p>
            <a:pPr algn="ctr"/>
            <a:r>
              <a:rPr lang="en-US" altLang="zh-CN" sz="1400" dirty="0">
                <a:solidFill>
                  <a:schemeClr val="bg1"/>
                </a:solidFill>
              </a:rPr>
              <a:t>More Details</a:t>
            </a:r>
          </a:p>
        </p:txBody>
      </p:sp>
      <p:pic>
        <p:nvPicPr>
          <p:cNvPr id="19" name="PA_图片 3"/>
          <p:cNvPicPr>
            <a:picLocks noChangeAspect="1"/>
          </p:cNvPicPr>
          <p:nvPr>
            <p:custDataLst>
              <p:tags r:id="rId5"/>
            </p:custDataLst>
          </p:nvPr>
        </p:nvPicPr>
        <p:blipFill rotWithShape="1">
          <a:blip r:embed="rId11" cstate="screen">
            <a:extLst>
              <a:ext uri="{28A0092B-C50C-407E-A947-70E740481C1C}">
                <a14:useLocalDpi xmlns:a14="http://schemas.microsoft.com/office/drawing/2010/main"/>
              </a:ext>
            </a:extLst>
          </a:blip>
          <a:srcRect/>
          <a:stretch/>
        </p:blipFill>
        <p:spPr>
          <a:xfrm>
            <a:off x="653565" y="1763173"/>
            <a:ext cx="4041401" cy="2438201"/>
          </a:xfrm>
          <a:prstGeom prst="rect">
            <a:avLst/>
          </a:prstGeom>
        </p:spPr>
      </p:pic>
      <p:sp>
        <p:nvSpPr>
          <p:cNvPr id="20" name="PA_淘宝店chenying0907 19"/>
          <p:cNvSpPr/>
          <p:nvPr>
            <p:custDataLst>
              <p:tags r:id="rId6"/>
            </p:custDataLst>
          </p:nvPr>
        </p:nvSpPr>
        <p:spPr>
          <a:xfrm>
            <a:off x="1231633" y="2038047"/>
            <a:ext cx="2824650" cy="1812040"/>
          </a:xfrm>
          <a:prstGeom prst="rect">
            <a:avLst/>
          </a:prstGeom>
          <a:blipFill>
            <a:blip r:embed="rId1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Light" panose="020B0502040204020203" pitchFamily="34" charset="-122"/>
            </a:endParaRPr>
          </a:p>
        </p:txBody>
      </p:sp>
      <p:sp>
        <p:nvSpPr>
          <p:cNvPr id="8" name="PA_淘宝店chenying0907 7"/>
          <p:cNvSpPr txBox="1"/>
          <p:nvPr>
            <p:custDataLst>
              <p:tags r:id="rId7"/>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9" name="PA_内容占位符 2"/>
          <p:cNvSpPr txBox="1">
            <a:spLocks/>
          </p:cNvSpPr>
          <p:nvPr>
            <p:custDataLst>
              <p:tags r:id="rId8"/>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2363376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2033155" y="1375169"/>
            <a:ext cx="5077691" cy="557991"/>
          </a:xfrm>
          <a:prstGeom prst="rect">
            <a:avLst/>
          </a:prstGeom>
        </p:spPr>
      </p:pic>
      <p:pic>
        <p:nvPicPr>
          <p:cNvPr id="3" name="PA_图片 2"/>
          <p:cNvPicPr>
            <a:picLocks noChangeAspect="1"/>
          </p:cNvPicPr>
          <p:nvPr>
            <p:custDataLst>
              <p:tags r:id="rId2"/>
            </p:custDataLst>
          </p:nvPr>
        </p:nvPicPr>
        <p:blipFill>
          <a:blip r:embed="rId13" cstate="screen">
            <a:extLst>
              <a:ext uri="{28A0092B-C50C-407E-A947-70E740481C1C}">
                <a14:useLocalDpi xmlns:a14="http://schemas.microsoft.com/office/drawing/2010/main"/>
              </a:ext>
            </a:extLst>
          </a:blip>
          <a:stretch>
            <a:fillRect/>
          </a:stretch>
        </p:blipFill>
        <p:spPr>
          <a:xfrm>
            <a:off x="2032000" y="2108200"/>
            <a:ext cx="5077691" cy="557991"/>
          </a:xfrm>
          <a:prstGeom prst="rect">
            <a:avLst/>
          </a:prstGeom>
        </p:spPr>
      </p:pic>
      <p:pic>
        <p:nvPicPr>
          <p:cNvPr id="4" name="PA_图片 3"/>
          <p:cNvPicPr>
            <a:picLocks noChangeAspect="1"/>
          </p:cNvPicPr>
          <p:nvPr>
            <p:custDataLst>
              <p:tags r:id="rId3"/>
            </p:custDataLst>
          </p:nvPr>
        </p:nvPicPr>
        <p:blipFill>
          <a:blip r:embed="rId13" cstate="screen">
            <a:extLst>
              <a:ext uri="{28A0092B-C50C-407E-A947-70E740481C1C}">
                <a14:useLocalDpi xmlns:a14="http://schemas.microsoft.com/office/drawing/2010/main"/>
              </a:ext>
            </a:extLst>
          </a:blip>
          <a:stretch>
            <a:fillRect/>
          </a:stretch>
        </p:blipFill>
        <p:spPr>
          <a:xfrm>
            <a:off x="2032000" y="2844800"/>
            <a:ext cx="5077691" cy="557991"/>
          </a:xfrm>
          <a:prstGeom prst="rect">
            <a:avLst/>
          </a:prstGeom>
        </p:spPr>
      </p:pic>
      <p:pic>
        <p:nvPicPr>
          <p:cNvPr id="5" name="PA_图片 4"/>
          <p:cNvPicPr>
            <a:picLocks noChangeAspect="1"/>
          </p:cNvPicPr>
          <p:nvPr>
            <p:custDataLst>
              <p:tags r:id="rId4"/>
            </p:custDataLst>
          </p:nvPr>
        </p:nvPicPr>
        <p:blipFill>
          <a:blip r:embed="rId13" cstate="screen">
            <a:extLst>
              <a:ext uri="{28A0092B-C50C-407E-A947-70E740481C1C}">
                <a14:useLocalDpi xmlns:a14="http://schemas.microsoft.com/office/drawing/2010/main"/>
              </a:ext>
            </a:extLst>
          </a:blip>
          <a:stretch>
            <a:fillRect/>
          </a:stretch>
        </p:blipFill>
        <p:spPr>
          <a:xfrm>
            <a:off x="2032000" y="3581400"/>
            <a:ext cx="5077691" cy="557991"/>
          </a:xfrm>
          <a:prstGeom prst="rect">
            <a:avLst/>
          </a:prstGeom>
        </p:spPr>
      </p:pic>
      <p:pic>
        <p:nvPicPr>
          <p:cNvPr id="6" name="PA_图片 5"/>
          <p:cNvPicPr>
            <a:picLocks noChangeAspect="1"/>
          </p:cNvPicPr>
          <p:nvPr>
            <p:custDataLst>
              <p:tags r:id="rId5"/>
            </p:custDataLst>
          </p:nvPr>
        </p:nvPicPr>
        <p:blipFill>
          <a:blip r:embed="rId14" cstate="screen">
            <a:extLst>
              <a:ext uri="{28A0092B-C50C-407E-A947-70E740481C1C}">
                <a14:useLocalDpi xmlns:a14="http://schemas.microsoft.com/office/drawing/2010/main"/>
              </a:ext>
            </a:extLst>
          </a:blip>
          <a:stretch>
            <a:fillRect/>
          </a:stretch>
        </p:blipFill>
        <p:spPr>
          <a:xfrm>
            <a:off x="1605887" y="876087"/>
            <a:ext cx="1834702" cy="2114145"/>
          </a:xfrm>
          <a:prstGeom prst="rect">
            <a:avLst/>
          </a:prstGeom>
        </p:spPr>
      </p:pic>
      <p:pic>
        <p:nvPicPr>
          <p:cNvPr id="7" name="PA_图片 6"/>
          <p:cNvPicPr>
            <a:picLocks noChangeAspect="1"/>
          </p:cNvPicPr>
          <p:nvPr>
            <p:custDataLst>
              <p:tags r:id="rId6"/>
            </p:custDataLst>
          </p:nvPr>
        </p:nvPicPr>
        <p:blipFill>
          <a:blip r:embed="rId14" cstate="screen">
            <a:extLst>
              <a:ext uri="{28A0092B-C50C-407E-A947-70E740481C1C}">
                <a14:useLocalDpi xmlns:a14="http://schemas.microsoft.com/office/drawing/2010/main"/>
              </a:ext>
            </a:extLst>
          </a:blip>
          <a:stretch>
            <a:fillRect/>
          </a:stretch>
        </p:blipFill>
        <p:spPr>
          <a:xfrm flipH="1">
            <a:off x="5701102" y="876086"/>
            <a:ext cx="1834702" cy="2114145"/>
          </a:xfrm>
          <a:prstGeom prst="rect">
            <a:avLst/>
          </a:prstGeom>
        </p:spPr>
      </p:pic>
      <p:sp>
        <p:nvSpPr>
          <p:cNvPr id="8" name="PA_淘宝店chenying0907 45"/>
          <p:cNvSpPr>
            <a:spLocks noChangeArrowheads="1"/>
          </p:cNvSpPr>
          <p:nvPr>
            <p:custDataLst>
              <p:tags r:id="rId7"/>
            </p:custDataLst>
          </p:nvPr>
        </p:nvSpPr>
        <p:spPr bwMode="auto">
          <a:xfrm>
            <a:off x="3427846" y="687086"/>
            <a:ext cx="2286000" cy="43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algn="ctr"/>
            <a:r>
              <a:rPr lang="en-US" altLang="zh-CN" sz="2400" dirty="0">
                <a:solidFill>
                  <a:schemeClr val="accent1">
                    <a:lumMod val="75000"/>
                  </a:schemeClr>
                </a:solidFill>
                <a:latin typeface="微软雅黑 Light" panose="020B0502040204020203" pitchFamily="34" charset="-122"/>
                <a:sym typeface="微软雅黑" pitchFamily="34" charset="-122"/>
              </a:rPr>
              <a:t>CONTENTS</a:t>
            </a:r>
            <a:endParaRPr lang="zh-CN" altLang="en-US" sz="2400" dirty="0">
              <a:solidFill>
                <a:schemeClr val="accent1">
                  <a:lumMod val="75000"/>
                </a:schemeClr>
              </a:solidFill>
              <a:latin typeface="微软雅黑 Light" panose="020B0502040204020203" pitchFamily="34" charset="-122"/>
              <a:sym typeface="微软雅黑" pitchFamily="34" charset="-122"/>
            </a:endParaRPr>
          </a:p>
        </p:txBody>
      </p:sp>
      <p:sp>
        <p:nvSpPr>
          <p:cNvPr id="9" name="PA_淘宝店chenying0907 42"/>
          <p:cNvSpPr>
            <a:spLocks noChangeArrowheads="1"/>
          </p:cNvSpPr>
          <p:nvPr>
            <p:custDataLst>
              <p:tags r:id="rId8"/>
            </p:custDataLst>
          </p:nvPr>
        </p:nvSpPr>
        <p:spPr bwMode="auto">
          <a:xfrm>
            <a:off x="2754431" y="1454109"/>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
        <p:nvSpPr>
          <p:cNvPr id="10" name="PA_淘宝店chenying0907 42"/>
          <p:cNvSpPr>
            <a:spLocks noChangeArrowheads="1"/>
          </p:cNvSpPr>
          <p:nvPr>
            <p:custDataLst>
              <p:tags r:id="rId9"/>
            </p:custDataLst>
          </p:nvPr>
        </p:nvSpPr>
        <p:spPr bwMode="auto">
          <a:xfrm>
            <a:off x="2754431" y="2160253"/>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
        <p:nvSpPr>
          <p:cNvPr id="11" name="PA_淘宝店chenying0907 42"/>
          <p:cNvSpPr>
            <a:spLocks noChangeArrowheads="1"/>
          </p:cNvSpPr>
          <p:nvPr>
            <p:custDataLst>
              <p:tags r:id="rId10"/>
            </p:custDataLst>
          </p:nvPr>
        </p:nvSpPr>
        <p:spPr bwMode="auto">
          <a:xfrm>
            <a:off x="2754431" y="2923740"/>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
        <p:nvSpPr>
          <p:cNvPr id="12" name="PA_淘宝店chenying0907 42"/>
          <p:cNvSpPr>
            <a:spLocks noChangeArrowheads="1"/>
          </p:cNvSpPr>
          <p:nvPr>
            <p:custDataLst>
              <p:tags r:id="rId11"/>
            </p:custDataLst>
          </p:nvPr>
        </p:nvSpPr>
        <p:spPr bwMode="auto">
          <a:xfrm>
            <a:off x="2754431" y="3660340"/>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7095158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_淘宝店chenying0907 54"/>
          <p:cNvSpPr txBox="1">
            <a:spLocks noChangeArrowheads="1"/>
          </p:cNvSpPr>
          <p:nvPr>
            <p:custDataLst>
              <p:tags r:id="rId1"/>
            </p:custDataLst>
          </p:nvPr>
        </p:nvSpPr>
        <p:spPr bwMode="auto">
          <a:xfrm>
            <a:off x="1835728" y="1794302"/>
            <a:ext cx="548639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a:r>
              <a:rPr lang="en-US" altLang="zh-CN" sz="4400" dirty="0">
                <a:solidFill>
                  <a:schemeClr val="accent1">
                    <a:lumMod val="75000"/>
                  </a:schemeClr>
                </a:solidFill>
                <a:latin typeface="微软雅黑 Light" panose="020B0502040204020203" pitchFamily="34" charset="-122"/>
                <a:ea typeface="微软雅黑 Light" panose="020B0502040204020203" pitchFamily="34" charset="-122"/>
              </a:rPr>
              <a:t>Thank You</a:t>
            </a:r>
            <a:endParaRPr lang="zh-CN" altLang="en-US" sz="4400" dirty="0">
              <a:solidFill>
                <a:schemeClr val="accent1">
                  <a:lumMod val="75000"/>
                </a:schemeClr>
              </a:solidFill>
              <a:latin typeface="微软雅黑 Light" panose="020B0502040204020203" pitchFamily="34" charset="-122"/>
              <a:ea typeface="微软雅黑 Light" panose="020B0502040204020203" pitchFamily="34" charset="-122"/>
            </a:endParaRPr>
          </a:p>
        </p:txBody>
      </p:sp>
      <p:sp>
        <p:nvSpPr>
          <p:cNvPr id="56" name="PA_淘宝店chenying0907 111"/>
          <p:cNvSpPr txBox="1">
            <a:spLocks noChangeArrowheads="1"/>
          </p:cNvSpPr>
          <p:nvPr>
            <p:custDataLst>
              <p:tags r:id="rId2"/>
            </p:custDataLst>
          </p:nvPr>
        </p:nvSpPr>
        <p:spPr bwMode="auto">
          <a:xfrm>
            <a:off x="1756003" y="2511160"/>
            <a:ext cx="5839689" cy="73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50000"/>
              </a:lnSpc>
            </a:pP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Click here to modify the text , you may post text </a:t>
            </a:r>
          </a:p>
          <a:p>
            <a:pPr algn="ctr" eaLnBrk="1" hangingPunct="1">
              <a:lnSpc>
                <a:spcPct val="150000"/>
              </a:lnSpc>
            </a:pP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here . Click here to modify the text . Click here to modify the text </a:t>
            </a:r>
            <a:endParaRPr lang="zh-CN" altLang="en-US" sz="10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Tree>
    <p:extLst>
      <p:ext uri="{BB962C8B-B14F-4D97-AF65-F5344CB8AC3E}">
        <p14:creationId xmlns:p14="http://schemas.microsoft.com/office/powerpoint/2010/main" val="90873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88332" y="3988340"/>
            <a:ext cx="4060792" cy="30008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37114251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PA_淘宝店chenying0907 12"/>
          <p:cNvSpPr txBox="1"/>
          <p:nvPr>
            <p:custDataLst>
              <p:tags r:id="rId1"/>
            </p:custDataLst>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ONE</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PA_淘宝店chenying0907 111"/>
          <p:cNvSpPr txBox="1">
            <a:spLocks noChangeArrowheads="1"/>
          </p:cNvSpPr>
          <p:nvPr>
            <p:custDataLst>
              <p:tags r:id="rId2"/>
            </p:custDataLst>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PA_图片 1"/>
          <p:cNvPicPr>
            <a:picLocks noChangeAspect="1"/>
          </p:cNvPicPr>
          <p:nvPr>
            <p:custDataLst>
              <p:tags r:id="rId3"/>
            </p:custDataLst>
          </p:nvPr>
        </p:nvPicPr>
        <p:blipFill>
          <a:blip r:embed="rId6" cstate="screen">
            <a:extLst>
              <a:ext uri="{28A0092B-C50C-407E-A947-70E740481C1C}">
                <a14:useLocalDpi xmlns:a14="http://schemas.microsoft.com/office/drawing/2010/main"/>
              </a:ext>
            </a:extLst>
          </a:blip>
          <a:stretch>
            <a:fillRect/>
          </a:stretch>
        </p:blipFill>
        <p:spPr>
          <a:xfrm>
            <a:off x="2874072" y="1946122"/>
            <a:ext cx="335258" cy="445772"/>
          </a:xfrm>
          <a:prstGeom prst="rect">
            <a:avLst/>
          </a:prstGeom>
        </p:spPr>
      </p:pic>
    </p:spTree>
    <p:extLst>
      <p:ext uri="{BB962C8B-B14F-4D97-AF65-F5344CB8AC3E}">
        <p14:creationId xmlns:p14="http://schemas.microsoft.com/office/powerpoint/2010/main" val="31412158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淘宝店chenying0907 3"/>
          <p:cNvSpPr/>
          <p:nvPr>
            <p:custDataLst>
              <p:tags r:id="rId1"/>
            </p:custDataLst>
          </p:nvPr>
        </p:nvSpPr>
        <p:spPr>
          <a:xfrm>
            <a:off x="665020" y="1863438"/>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7" name="PA_淘宝店chenying0907 6"/>
          <p:cNvSpPr txBox="1"/>
          <p:nvPr>
            <p:custDataLst>
              <p:tags r:id="rId2"/>
            </p:custDataLst>
          </p:nvPr>
        </p:nvSpPr>
        <p:spPr>
          <a:xfrm>
            <a:off x="665020" y="1905002"/>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10" name="PA_淘宝店chenying0907 9"/>
          <p:cNvSpPr txBox="1"/>
          <p:nvPr>
            <p:custDataLst>
              <p:tags r:id="rId3"/>
            </p:custDataLst>
          </p:nvPr>
        </p:nvSpPr>
        <p:spPr>
          <a:xfrm>
            <a:off x="1052947" y="2016718"/>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VIDEO ANIMATION</a:t>
            </a:r>
            <a:endParaRPr lang="zh-CN" altLang="en-US" sz="1200" b="1" dirty="0">
              <a:latin typeface="微软雅黑 Light" panose="020B0502040204020203" pitchFamily="34" charset="-122"/>
            </a:endParaRPr>
          </a:p>
        </p:txBody>
      </p:sp>
      <p:sp>
        <p:nvSpPr>
          <p:cNvPr id="11" name="PA_淘宝店chenying0907 10"/>
          <p:cNvSpPr txBox="1"/>
          <p:nvPr>
            <p:custDataLst>
              <p:tags r:id="rId4"/>
            </p:custDataLst>
          </p:nvPr>
        </p:nvSpPr>
        <p:spPr>
          <a:xfrm>
            <a:off x="588819" y="2334491"/>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17" name="PA_淘宝店chenying0907 16"/>
          <p:cNvSpPr/>
          <p:nvPr>
            <p:custDataLst>
              <p:tags r:id="rId5"/>
            </p:custDataLst>
          </p:nvPr>
        </p:nvSpPr>
        <p:spPr>
          <a:xfrm>
            <a:off x="3522520" y="1863438"/>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8" name="PA_淘宝店chenying0907 17"/>
          <p:cNvSpPr txBox="1"/>
          <p:nvPr>
            <p:custDataLst>
              <p:tags r:id="rId6"/>
            </p:custDataLst>
          </p:nvPr>
        </p:nvSpPr>
        <p:spPr>
          <a:xfrm>
            <a:off x="3522520" y="1905002"/>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15" name="PA_淘宝店chenying0907 14"/>
          <p:cNvSpPr txBox="1"/>
          <p:nvPr>
            <p:custDataLst>
              <p:tags r:id="rId7"/>
            </p:custDataLst>
          </p:nvPr>
        </p:nvSpPr>
        <p:spPr>
          <a:xfrm>
            <a:off x="3910447" y="2016718"/>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PHOTOGRAPHY</a:t>
            </a:r>
            <a:endParaRPr lang="zh-CN" altLang="en-US" sz="1200" b="1" dirty="0">
              <a:latin typeface="微软雅黑 Light" panose="020B0502040204020203" pitchFamily="34" charset="-122"/>
            </a:endParaRPr>
          </a:p>
        </p:txBody>
      </p:sp>
      <p:sp>
        <p:nvSpPr>
          <p:cNvPr id="16" name="PA_淘宝店chenying0907 15"/>
          <p:cNvSpPr txBox="1"/>
          <p:nvPr>
            <p:custDataLst>
              <p:tags r:id="rId8"/>
            </p:custDataLst>
          </p:nvPr>
        </p:nvSpPr>
        <p:spPr>
          <a:xfrm>
            <a:off x="3446319" y="2334491"/>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23" name="PA_淘宝店chenying0907 22"/>
          <p:cNvSpPr/>
          <p:nvPr>
            <p:custDataLst>
              <p:tags r:id="rId9"/>
            </p:custDataLst>
          </p:nvPr>
        </p:nvSpPr>
        <p:spPr>
          <a:xfrm>
            <a:off x="6380019" y="1863438"/>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4" name="PA_淘宝店chenying0907 23"/>
          <p:cNvSpPr txBox="1"/>
          <p:nvPr>
            <p:custDataLst>
              <p:tags r:id="rId10"/>
            </p:custDataLst>
          </p:nvPr>
        </p:nvSpPr>
        <p:spPr>
          <a:xfrm>
            <a:off x="6380019" y="1905002"/>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21" name="PA_淘宝店chenying0907 20"/>
          <p:cNvSpPr txBox="1"/>
          <p:nvPr>
            <p:custDataLst>
              <p:tags r:id="rId11"/>
            </p:custDataLst>
          </p:nvPr>
        </p:nvSpPr>
        <p:spPr>
          <a:xfrm>
            <a:off x="6767946" y="2016718"/>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SEO OPITIMZED</a:t>
            </a:r>
            <a:endParaRPr lang="zh-CN" altLang="en-US" sz="1200" b="1" dirty="0">
              <a:latin typeface="微软雅黑 Light" panose="020B0502040204020203" pitchFamily="34" charset="-122"/>
            </a:endParaRPr>
          </a:p>
        </p:txBody>
      </p:sp>
      <p:sp>
        <p:nvSpPr>
          <p:cNvPr id="22" name="PA_淘宝店chenying0907 21"/>
          <p:cNvSpPr txBox="1"/>
          <p:nvPr>
            <p:custDataLst>
              <p:tags r:id="rId12"/>
            </p:custDataLst>
          </p:nvPr>
        </p:nvSpPr>
        <p:spPr>
          <a:xfrm>
            <a:off x="6303818" y="2334491"/>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29" name="PA_淘宝店chenying0907 28"/>
          <p:cNvSpPr/>
          <p:nvPr>
            <p:custDataLst>
              <p:tags r:id="rId13"/>
            </p:custDataLst>
          </p:nvPr>
        </p:nvSpPr>
        <p:spPr>
          <a:xfrm>
            <a:off x="665020" y="3356451"/>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0" name="PA_淘宝店chenying0907 29"/>
          <p:cNvSpPr txBox="1"/>
          <p:nvPr>
            <p:custDataLst>
              <p:tags r:id="rId14"/>
            </p:custDataLst>
          </p:nvPr>
        </p:nvSpPr>
        <p:spPr>
          <a:xfrm>
            <a:off x="665020" y="3398015"/>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27" name="PA_淘宝店chenying0907 26"/>
          <p:cNvSpPr txBox="1"/>
          <p:nvPr>
            <p:custDataLst>
              <p:tags r:id="rId15"/>
            </p:custDataLst>
          </p:nvPr>
        </p:nvSpPr>
        <p:spPr>
          <a:xfrm>
            <a:off x="1052947" y="3509731"/>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VIDEO ANIMATION</a:t>
            </a:r>
            <a:endParaRPr lang="zh-CN" altLang="en-US" sz="1200" b="1" dirty="0">
              <a:latin typeface="微软雅黑 Light" panose="020B0502040204020203" pitchFamily="34" charset="-122"/>
            </a:endParaRPr>
          </a:p>
        </p:txBody>
      </p:sp>
      <p:sp>
        <p:nvSpPr>
          <p:cNvPr id="28" name="PA_淘宝店chenying0907 27"/>
          <p:cNvSpPr txBox="1"/>
          <p:nvPr>
            <p:custDataLst>
              <p:tags r:id="rId16"/>
            </p:custDataLst>
          </p:nvPr>
        </p:nvSpPr>
        <p:spPr>
          <a:xfrm>
            <a:off x="588819" y="3827504"/>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35" name="PA_淘宝店chenying0907 34"/>
          <p:cNvSpPr/>
          <p:nvPr>
            <p:custDataLst>
              <p:tags r:id="rId17"/>
            </p:custDataLst>
          </p:nvPr>
        </p:nvSpPr>
        <p:spPr>
          <a:xfrm>
            <a:off x="3522520" y="3356451"/>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6" name="PA_淘宝店chenying0907 35"/>
          <p:cNvSpPr txBox="1"/>
          <p:nvPr>
            <p:custDataLst>
              <p:tags r:id="rId18"/>
            </p:custDataLst>
          </p:nvPr>
        </p:nvSpPr>
        <p:spPr>
          <a:xfrm>
            <a:off x="3522520" y="3398015"/>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33" name="PA_淘宝店chenying0907 32"/>
          <p:cNvSpPr txBox="1"/>
          <p:nvPr>
            <p:custDataLst>
              <p:tags r:id="rId19"/>
            </p:custDataLst>
          </p:nvPr>
        </p:nvSpPr>
        <p:spPr>
          <a:xfrm>
            <a:off x="3910447" y="3509731"/>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PHOTOGRAPHY</a:t>
            </a:r>
            <a:endParaRPr lang="zh-CN" altLang="en-US" sz="1200" b="1" dirty="0">
              <a:latin typeface="微软雅黑 Light" panose="020B0502040204020203" pitchFamily="34" charset="-122"/>
            </a:endParaRPr>
          </a:p>
        </p:txBody>
      </p:sp>
      <p:sp>
        <p:nvSpPr>
          <p:cNvPr id="34" name="PA_淘宝店chenying0907 33"/>
          <p:cNvSpPr txBox="1"/>
          <p:nvPr>
            <p:custDataLst>
              <p:tags r:id="rId20"/>
            </p:custDataLst>
          </p:nvPr>
        </p:nvSpPr>
        <p:spPr>
          <a:xfrm>
            <a:off x="3446319" y="3827504"/>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41" name="PA_淘宝店chenying0907 40"/>
          <p:cNvSpPr/>
          <p:nvPr>
            <p:custDataLst>
              <p:tags r:id="rId21"/>
            </p:custDataLst>
          </p:nvPr>
        </p:nvSpPr>
        <p:spPr>
          <a:xfrm>
            <a:off x="6380019" y="3356451"/>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42" name="PA_淘宝店chenying0907 41"/>
          <p:cNvSpPr txBox="1"/>
          <p:nvPr>
            <p:custDataLst>
              <p:tags r:id="rId22"/>
            </p:custDataLst>
          </p:nvPr>
        </p:nvSpPr>
        <p:spPr>
          <a:xfrm>
            <a:off x="6380019" y="3398015"/>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39" name="PA_淘宝店chenying0907 38"/>
          <p:cNvSpPr txBox="1"/>
          <p:nvPr>
            <p:custDataLst>
              <p:tags r:id="rId23"/>
            </p:custDataLst>
          </p:nvPr>
        </p:nvSpPr>
        <p:spPr>
          <a:xfrm>
            <a:off x="6767946" y="3509731"/>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SEO OPITIMZED</a:t>
            </a:r>
            <a:endParaRPr lang="zh-CN" altLang="en-US" sz="1200" b="1" dirty="0">
              <a:latin typeface="微软雅黑 Light" panose="020B0502040204020203" pitchFamily="34" charset="-122"/>
            </a:endParaRPr>
          </a:p>
        </p:txBody>
      </p:sp>
      <p:sp>
        <p:nvSpPr>
          <p:cNvPr id="40" name="PA_淘宝店chenying0907 39"/>
          <p:cNvSpPr txBox="1"/>
          <p:nvPr>
            <p:custDataLst>
              <p:tags r:id="rId24"/>
            </p:custDataLst>
          </p:nvPr>
        </p:nvSpPr>
        <p:spPr>
          <a:xfrm>
            <a:off x="6303818" y="3827504"/>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38" name="PA_淘宝店chenying0907 37"/>
          <p:cNvSpPr txBox="1"/>
          <p:nvPr>
            <p:custDataLst>
              <p:tags r:id="rId25"/>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43" name="PA_内容占位符 2"/>
          <p:cNvSpPr txBox="1">
            <a:spLocks/>
          </p:cNvSpPr>
          <p:nvPr>
            <p:custDataLst>
              <p:tags r:id="rId26"/>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1039520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1"/>
          <p:cNvGrpSpPr/>
          <p:nvPr>
            <p:custDataLst>
              <p:tags r:id="rId1"/>
            </p:custDataLst>
          </p:nvPr>
        </p:nvGrpSpPr>
        <p:grpSpPr>
          <a:xfrm>
            <a:off x="3987654" y="1679757"/>
            <a:ext cx="1404808" cy="2843752"/>
            <a:chOff x="3987654" y="1679757"/>
            <a:chExt cx="1404808" cy="2843752"/>
          </a:xfrm>
        </p:grpSpPr>
        <p:pic>
          <p:nvPicPr>
            <p:cNvPr id="4" name="Picture 3"/>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淘宝店chenying0907 4"/>
            <p:cNvSpPr/>
            <p:nvPr/>
          </p:nvSpPr>
          <p:spPr>
            <a:xfrm>
              <a:off x="4107874" y="2092036"/>
              <a:ext cx="1163782" cy="2022764"/>
            </a:xfrm>
            <a:prstGeom prst="rect">
              <a:avLst/>
            </a:prstGeom>
            <a:blipFill>
              <a:blip r:embed="rId19"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PA_淘宝店chenying0907 53"/>
          <p:cNvSpPr>
            <a:spLocks noChangeAspect="1"/>
          </p:cNvSpPr>
          <p:nvPr>
            <p:custDataLst>
              <p:tags r:id="rId2"/>
            </p:custDataLst>
          </p:nvPr>
        </p:nvSpPr>
        <p:spPr>
          <a:xfrm>
            <a:off x="5725395" y="2024745"/>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grpSp>
        <p:nvGrpSpPr>
          <p:cNvPr id="3" name="PA_淘宝店chenying0907 2"/>
          <p:cNvGrpSpPr/>
          <p:nvPr>
            <p:custDataLst>
              <p:tags r:id="rId3"/>
            </p:custDataLst>
          </p:nvPr>
        </p:nvGrpSpPr>
        <p:grpSpPr>
          <a:xfrm>
            <a:off x="6258927" y="1945076"/>
            <a:ext cx="2254822" cy="697238"/>
            <a:chOff x="6258927" y="1945076"/>
            <a:chExt cx="2254822" cy="697238"/>
          </a:xfrm>
        </p:grpSpPr>
        <p:sp>
          <p:nvSpPr>
            <p:cNvPr id="7" name="Rectangle 23"/>
            <p:cNvSpPr/>
            <p:nvPr/>
          </p:nvSpPr>
          <p:spPr>
            <a:xfrm>
              <a:off x="6258927" y="2180649"/>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8" name="淘宝店chenying0907 7"/>
            <p:cNvSpPr txBox="1"/>
            <p:nvPr/>
          </p:nvSpPr>
          <p:spPr>
            <a:xfrm>
              <a:off x="6261928" y="1945076"/>
              <a:ext cx="1460739" cy="253916"/>
            </a:xfrm>
            <a:prstGeom prst="rect">
              <a:avLst/>
            </a:prstGeom>
            <a:noFill/>
          </p:spPr>
          <p:txBody>
            <a:bodyPr wrap="square" rtlCol="0">
              <a:spAutoFit/>
            </a:bodyPr>
            <a:lstStyle/>
            <a:p>
              <a:r>
                <a:rPr lang="en-US" altLang="zh-CN" sz="1050" dirty="0">
                  <a:solidFill>
                    <a:schemeClr val="tx1">
                      <a:lumMod val="95000"/>
                      <a:lumOff val="5000"/>
                    </a:schemeClr>
                  </a:solidFill>
                  <a:latin typeface="+mn-ea"/>
                  <a:cs typeface="Open Sans" panose="020B0606030504020204" pitchFamily="34" charset="0"/>
                </a:rPr>
                <a:t>HAPPY COSTUMER</a:t>
              </a:r>
            </a:p>
          </p:txBody>
        </p:sp>
      </p:grpSp>
      <p:sp>
        <p:nvSpPr>
          <p:cNvPr id="12" name="PA_淘宝店chenying0907 53"/>
          <p:cNvSpPr>
            <a:spLocks noChangeAspect="1"/>
          </p:cNvSpPr>
          <p:nvPr>
            <p:custDataLst>
              <p:tags r:id="rId4"/>
            </p:custDataLst>
          </p:nvPr>
        </p:nvSpPr>
        <p:spPr>
          <a:xfrm>
            <a:off x="5725395" y="2877887"/>
            <a:ext cx="469073" cy="469073"/>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bg1"/>
                </a:solidFill>
                <a:latin typeface="FontAwesome" pitchFamily="2" charset="0"/>
              </a:rPr>
              <a:t></a:t>
            </a:r>
          </a:p>
        </p:txBody>
      </p:sp>
      <p:grpSp>
        <p:nvGrpSpPr>
          <p:cNvPr id="9" name="PA_淘宝店chenying0907 8"/>
          <p:cNvGrpSpPr/>
          <p:nvPr>
            <p:custDataLst>
              <p:tags r:id="rId5"/>
            </p:custDataLst>
          </p:nvPr>
        </p:nvGrpSpPr>
        <p:grpSpPr>
          <a:xfrm>
            <a:off x="6258927" y="2798218"/>
            <a:ext cx="2254822" cy="697238"/>
            <a:chOff x="6258927" y="2798218"/>
            <a:chExt cx="2254822" cy="697238"/>
          </a:xfrm>
        </p:grpSpPr>
        <p:sp>
          <p:nvSpPr>
            <p:cNvPr id="13" name="Rectangle 23"/>
            <p:cNvSpPr/>
            <p:nvPr/>
          </p:nvSpPr>
          <p:spPr>
            <a:xfrm>
              <a:off x="6258927" y="3033791"/>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4" name="淘宝店chenying0907 13"/>
            <p:cNvSpPr txBox="1"/>
            <p:nvPr/>
          </p:nvSpPr>
          <p:spPr>
            <a:xfrm>
              <a:off x="6261928" y="2798218"/>
              <a:ext cx="1460739" cy="261610"/>
            </a:xfrm>
            <a:prstGeom prst="rect">
              <a:avLst/>
            </a:prstGeom>
            <a:noFill/>
          </p:spPr>
          <p:txBody>
            <a:bodyPr wrap="square" rtlCol="0">
              <a:spAutoFit/>
            </a:bodyPr>
            <a:lstStyle/>
            <a:p>
              <a:pPr algn="ctr"/>
              <a:r>
                <a:rPr lang="en-US" altLang="zh-CN" sz="1100" dirty="0">
                  <a:solidFill>
                    <a:schemeClr val="tx1">
                      <a:lumMod val="85000"/>
                      <a:lumOff val="15000"/>
                    </a:schemeClr>
                  </a:solidFill>
                  <a:latin typeface="+mn-ea"/>
                  <a:cs typeface="Open Sans" panose="020B0606030504020204" pitchFamily="34" charset="0"/>
                </a:rPr>
                <a:t>UNLIMITED HOUSE</a:t>
              </a:r>
            </a:p>
          </p:txBody>
        </p:sp>
      </p:grpSp>
      <p:sp>
        <p:nvSpPr>
          <p:cNvPr id="15" name="PA_淘宝店chenying0907 53"/>
          <p:cNvSpPr>
            <a:spLocks noChangeAspect="1"/>
          </p:cNvSpPr>
          <p:nvPr>
            <p:custDataLst>
              <p:tags r:id="rId6"/>
            </p:custDataLst>
          </p:nvPr>
        </p:nvSpPr>
        <p:spPr>
          <a:xfrm>
            <a:off x="5725395" y="3740707"/>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grpSp>
        <p:nvGrpSpPr>
          <p:cNvPr id="10" name="PA_淘宝店chenying0907 9"/>
          <p:cNvGrpSpPr/>
          <p:nvPr>
            <p:custDataLst>
              <p:tags r:id="rId7"/>
            </p:custDataLst>
          </p:nvPr>
        </p:nvGrpSpPr>
        <p:grpSpPr>
          <a:xfrm>
            <a:off x="6258927" y="3661038"/>
            <a:ext cx="2254822" cy="697238"/>
            <a:chOff x="6258927" y="3661038"/>
            <a:chExt cx="2254822" cy="697238"/>
          </a:xfrm>
        </p:grpSpPr>
        <p:sp>
          <p:nvSpPr>
            <p:cNvPr id="16" name="Rectangle 23"/>
            <p:cNvSpPr/>
            <p:nvPr/>
          </p:nvSpPr>
          <p:spPr>
            <a:xfrm>
              <a:off x="6258927" y="3896611"/>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7" name="淘宝店chenying0907 16"/>
            <p:cNvSpPr txBox="1"/>
            <p:nvPr/>
          </p:nvSpPr>
          <p:spPr>
            <a:xfrm>
              <a:off x="6261928" y="3661038"/>
              <a:ext cx="1460739" cy="261610"/>
            </a:xfrm>
            <a:prstGeom prst="rect">
              <a:avLst/>
            </a:prstGeom>
            <a:noFill/>
          </p:spPr>
          <p:txBody>
            <a:bodyPr wrap="square" rtlCol="0">
              <a:spAutoFit/>
            </a:bodyPr>
            <a:lstStyle/>
            <a:p>
              <a:r>
                <a:rPr lang="en-US" altLang="zh-CN" sz="1100" dirty="0">
                  <a:solidFill>
                    <a:schemeClr val="tx1">
                      <a:lumMod val="85000"/>
                      <a:lumOff val="15000"/>
                    </a:schemeClr>
                  </a:solidFill>
                  <a:latin typeface="+mn-ea"/>
                  <a:cs typeface="Open Sans" panose="020B0606030504020204" pitchFamily="34" charset="0"/>
                </a:rPr>
                <a:t>HOBBY</a:t>
              </a:r>
            </a:p>
          </p:txBody>
        </p:sp>
      </p:grpSp>
      <p:sp>
        <p:nvSpPr>
          <p:cNvPr id="18" name="PA_淘宝店chenying0907 53"/>
          <p:cNvSpPr>
            <a:spLocks noChangeAspect="1"/>
          </p:cNvSpPr>
          <p:nvPr>
            <p:custDataLst>
              <p:tags r:id="rId8"/>
            </p:custDataLst>
          </p:nvPr>
        </p:nvSpPr>
        <p:spPr>
          <a:xfrm>
            <a:off x="3167775" y="2025226"/>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grpSp>
        <p:nvGrpSpPr>
          <p:cNvPr id="11" name="PA_淘宝店chenying0907 10"/>
          <p:cNvGrpSpPr/>
          <p:nvPr>
            <p:custDataLst>
              <p:tags r:id="rId9"/>
            </p:custDataLst>
          </p:nvPr>
        </p:nvGrpSpPr>
        <p:grpSpPr>
          <a:xfrm>
            <a:off x="916775" y="1938149"/>
            <a:ext cx="2405215" cy="650187"/>
            <a:chOff x="916775" y="1938149"/>
            <a:chExt cx="2405215" cy="650187"/>
          </a:xfrm>
        </p:grpSpPr>
        <p:sp>
          <p:nvSpPr>
            <p:cNvPr id="19" name="Rectangle 23"/>
            <p:cNvSpPr/>
            <p:nvPr/>
          </p:nvSpPr>
          <p:spPr>
            <a:xfrm>
              <a:off x="916775" y="2126671"/>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20" name="淘宝店chenying0907 19"/>
            <p:cNvSpPr txBox="1"/>
            <p:nvPr/>
          </p:nvSpPr>
          <p:spPr>
            <a:xfrm>
              <a:off x="1861251" y="1938149"/>
              <a:ext cx="1460739" cy="261610"/>
            </a:xfrm>
            <a:prstGeom prst="rect">
              <a:avLst/>
            </a:prstGeom>
            <a:noFill/>
          </p:spPr>
          <p:txBody>
            <a:bodyPr wrap="square" rtlCol="0">
              <a:spAutoFit/>
            </a:bodyPr>
            <a:lstStyle/>
            <a:p>
              <a:pPr algn="ctr"/>
              <a:r>
                <a:rPr lang="en-US" altLang="zh-CN" sz="1100" dirty="0">
                  <a:solidFill>
                    <a:schemeClr val="tx1">
                      <a:lumMod val="85000"/>
                      <a:lumOff val="15000"/>
                    </a:schemeClr>
                  </a:solidFill>
                  <a:latin typeface="+mn-ea"/>
                  <a:cs typeface="Open Sans" panose="020B0606030504020204" pitchFamily="34" charset="0"/>
                </a:rPr>
                <a:t>Photograph</a:t>
              </a:r>
            </a:p>
          </p:txBody>
        </p:sp>
      </p:grpSp>
      <p:grpSp>
        <p:nvGrpSpPr>
          <p:cNvPr id="27" name="PA_淘宝店chenying0907 26"/>
          <p:cNvGrpSpPr/>
          <p:nvPr>
            <p:custDataLst>
              <p:tags r:id="rId10"/>
            </p:custDataLst>
          </p:nvPr>
        </p:nvGrpSpPr>
        <p:grpSpPr>
          <a:xfrm>
            <a:off x="914823" y="2779911"/>
            <a:ext cx="2405215" cy="650187"/>
            <a:chOff x="914823" y="2779911"/>
            <a:chExt cx="2405215" cy="650187"/>
          </a:xfrm>
        </p:grpSpPr>
        <p:sp>
          <p:nvSpPr>
            <p:cNvPr id="21" name="Rectangle 23"/>
            <p:cNvSpPr/>
            <p:nvPr/>
          </p:nvSpPr>
          <p:spPr>
            <a:xfrm>
              <a:off x="914823" y="2968433"/>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22" name="淘宝店chenying0907 21"/>
            <p:cNvSpPr txBox="1"/>
            <p:nvPr/>
          </p:nvSpPr>
          <p:spPr>
            <a:xfrm>
              <a:off x="1859299" y="2779911"/>
              <a:ext cx="1460739" cy="261610"/>
            </a:xfrm>
            <a:prstGeom prst="rect">
              <a:avLst/>
            </a:prstGeom>
            <a:noFill/>
          </p:spPr>
          <p:txBody>
            <a:bodyPr wrap="square" rtlCol="0">
              <a:spAutoFit/>
            </a:bodyPr>
            <a:lstStyle/>
            <a:p>
              <a:pPr algn="ctr"/>
              <a:r>
                <a:rPr lang="en-US" altLang="zh-CN" sz="1100" dirty="0">
                  <a:solidFill>
                    <a:schemeClr val="tx1">
                      <a:lumMod val="85000"/>
                      <a:lumOff val="15000"/>
                    </a:schemeClr>
                  </a:solidFill>
                  <a:latin typeface="+mn-ea"/>
                  <a:cs typeface="Open Sans" panose="020B0606030504020204" pitchFamily="34" charset="0"/>
                </a:rPr>
                <a:t>TIME CLOCK</a:t>
              </a:r>
            </a:p>
          </p:txBody>
        </p:sp>
      </p:grpSp>
      <p:grpSp>
        <p:nvGrpSpPr>
          <p:cNvPr id="28" name="PA_淘宝店chenying0907 27"/>
          <p:cNvGrpSpPr/>
          <p:nvPr>
            <p:custDataLst>
              <p:tags r:id="rId11"/>
            </p:custDataLst>
          </p:nvPr>
        </p:nvGrpSpPr>
        <p:grpSpPr>
          <a:xfrm>
            <a:off x="865453" y="3661038"/>
            <a:ext cx="2405215" cy="650187"/>
            <a:chOff x="865453" y="3661038"/>
            <a:chExt cx="2405215" cy="650187"/>
          </a:xfrm>
        </p:grpSpPr>
        <p:sp>
          <p:nvSpPr>
            <p:cNvPr id="23" name="Rectangle 23"/>
            <p:cNvSpPr/>
            <p:nvPr/>
          </p:nvSpPr>
          <p:spPr>
            <a:xfrm>
              <a:off x="865453" y="3849560"/>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24" name="淘宝店chenying0907 23"/>
            <p:cNvSpPr txBox="1"/>
            <p:nvPr/>
          </p:nvSpPr>
          <p:spPr>
            <a:xfrm>
              <a:off x="1809929" y="3661038"/>
              <a:ext cx="1460739" cy="261610"/>
            </a:xfrm>
            <a:prstGeom prst="rect">
              <a:avLst/>
            </a:prstGeom>
            <a:noFill/>
          </p:spPr>
          <p:txBody>
            <a:bodyPr wrap="square" rtlCol="0">
              <a:spAutoFit/>
            </a:bodyPr>
            <a:lstStyle/>
            <a:p>
              <a:r>
                <a:rPr lang="en-US" altLang="zh-CN" sz="1100" dirty="0">
                  <a:solidFill>
                    <a:schemeClr val="tx1">
                      <a:lumMod val="85000"/>
                      <a:lumOff val="15000"/>
                    </a:schemeClr>
                  </a:solidFill>
                  <a:latin typeface="+mn-ea"/>
                  <a:cs typeface="Open Sans" panose="020B0606030504020204" pitchFamily="34" charset="0"/>
                </a:rPr>
                <a:t>PERFORMANCE</a:t>
              </a:r>
            </a:p>
          </p:txBody>
        </p:sp>
      </p:grpSp>
      <p:sp>
        <p:nvSpPr>
          <p:cNvPr id="25" name="PA_淘宝店chenying0907 53"/>
          <p:cNvSpPr>
            <a:spLocks noChangeAspect="1"/>
          </p:cNvSpPr>
          <p:nvPr>
            <p:custDataLst>
              <p:tags r:id="rId12"/>
            </p:custDataLst>
          </p:nvPr>
        </p:nvSpPr>
        <p:spPr>
          <a:xfrm>
            <a:off x="3152306" y="2910716"/>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sp>
        <p:nvSpPr>
          <p:cNvPr id="26" name="PA_淘宝店chenying0907 53"/>
          <p:cNvSpPr>
            <a:spLocks noChangeAspect="1"/>
          </p:cNvSpPr>
          <p:nvPr>
            <p:custDataLst>
              <p:tags r:id="rId13"/>
            </p:custDataLst>
          </p:nvPr>
        </p:nvSpPr>
        <p:spPr>
          <a:xfrm>
            <a:off x="3152305" y="3725319"/>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sp>
        <p:nvSpPr>
          <p:cNvPr id="32" name="PA_淘宝店chenying0907 31"/>
          <p:cNvSpPr txBox="1"/>
          <p:nvPr>
            <p:custDataLst>
              <p:tags r:id="rId14"/>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33" name="PA_内容占位符 2"/>
          <p:cNvSpPr txBox="1">
            <a:spLocks/>
          </p:cNvSpPr>
          <p:nvPr>
            <p:custDataLst>
              <p:tags r:id="rId15"/>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18856620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淘宝店chenying0907 10"/>
          <p:cNvSpPr/>
          <p:nvPr>
            <p:custDataLst>
              <p:tags r:id="rId1"/>
            </p:custDataLst>
          </p:nvPr>
        </p:nvSpPr>
        <p:spPr>
          <a:xfrm>
            <a:off x="1025236" y="1581153"/>
            <a:ext cx="3681593" cy="2714414"/>
          </a:xfrm>
          <a:prstGeom prst="rect">
            <a:avLst/>
          </a:prstGeom>
          <a:blipFill>
            <a:blip r:embed="rId9"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endParaRPr>
          </a:p>
        </p:txBody>
      </p:sp>
      <p:grpSp>
        <p:nvGrpSpPr>
          <p:cNvPr id="2" name="PA_淘宝店chenying0907 1"/>
          <p:cNvGrpSpPr/>
          <p:nvPr>
            <p:custDataLst>
              <p:tags r:id="rId2"/>
            </p:custDataLst>
          </p:nvPr>
        </p:nvGrpSpPr>
        <p:grpSpPr>
          <a:xfrm>
            <a:off x="3875568" y="2126675"/>
            <a:ext cx="4354033" cy="929223"/>
            <a:chOff x="3875568" y="2403764"/>
            <a:chExt cx="4354033" cy="929223"/>
          </a:xfrm>
        </p:grpSpPr>
        <p:sp>
          <p:nvSpPr>
            <p:cNvPr id="10" name="Rectangle 22"/>
            <p:cNvSpPr/>
            <p:nvPr/>
          </p:nvSpPr>
          <p:spPr>
            <a:xfrm>
              <a:off x="3875568" y="2403764"/>
              <a:ext cx="4354033" cy="92922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latin typeface="+mn-ea"/>
              </a:endParaRPr>
            </a:p>
          </p:txBody>
        </p:sp>
        <p:grpSp>
          <p:nvGrpSpPr>
            <p:cNvPr id="11" name="Group 25"/>
            <p:cNvGrpSpPr/>
            <p:nvPr/>
          </p:nvGrpSpPr>
          <p:grpSpPr>
            <a:xfrm>
              <a:off x="4201879" y="2470706"/>
              <a:ext cx="3701408" cy="669414"/>
              <a:chOff x="5559125" y="2766137"/>
              <a:chExt cx="4935210" cy="892553"/>
            </a:xfrm>
          </p:grpSpPr>
          <p:sp>
            <p:nvSpPr>
              <p:cNvPr id="12" name="TextBox 23"/>
              <p:cNvSpPr txBox="1"/>
              <p:nvPr/>
            </p:nvSpPr>
            <p:spPr>
              <a:xfrm>
                <a:off x="5559125" y="2766137"/>
                <a:ext cx="2195473" cy="451406"/>
              </a:xfrm>
              <a:prstGeom prst="rect">
                <a:avLst/>
              </a:prstGeom>
              <a:noFill/>
            </p:spPr>
            <p:txBody>
              <a:bodyPr wrap="none" rtlCol="0">
                <a:spAutoFit/>
              </a:bodyPr>
              <a:lstStyle/>
              <a:p>
                <a:r>
                  <a:rPr lang="en-US" altLang="zh-CN" sz="1600" dirty="0">
                    <a:solidFill>
                      <a:schemeClr val="bg1"/>
                    </a:solidFill>
                  </a:rPr>
                  <a:t>Get in Touch</a:t>
                </a:r>
                <a:r>
                  <a:rPr lang="zh-CN" altLang="en-US" sz="1600" dirty="0">
                    <a:solidFill>
                      <a:schemeClr val="bg1"/>
                    </a:solidFill>
                  </a:rPr>
                  <a:t>：</a:t>
                </a:r>
                <a:endParaRPr lang="en-US" sz="1500" b="1" dirty="0">
                  <a:solidFill>
                    <a:schemeClr val="bg1">
                      <a:lumMod val="95000"/>
                    </a:schemeClr>
                  </a:solidFill>
                  <a:latin typeface="+mn-ea"/>
                  <a:cs typeface="Open Sans" panose="020B0606030504020204" pitchFamily="34" charset="0"/>
                </a:endParaRPr>
              </a:p>
            </p:txBody>
          </p:sp>
          <p:sp>
            <p:nvSpPr>
              <p:cNvPr id="13" name="TextBox 24"/>
              <p:cNvSpPr txBox="1"/>
              <p:nvPr/>
            </p:nvSpPr>
            <p:spPr>
              <a:xfrm>
                <a:off x="5559125" y="3166247"/>
                <a:ext cx="4935210" cy="492443"/>
              </a:xfrm>
              <a:prstGeom prst="rect">
                <a:avLst/>
              </a:prstGeom>
              <a:noFill/>
            </p:spPr>
            <p:txBody>
              <a:bodyPr wrap="square" rtlCol="0">
                <a:spAutoFit/>
              </a:bodyPr>
              <a:lstStyle/>
              <a:p>
                <a:pPr algn="just"/>
                <a:r>
                  <a:rPr lang="en-US" altLang="zh-CN" sz="900" dirty="0">
                    <a:solidFill>
                      <a:schemeClr val="bg1"/>
                    </a:solidFill>
                    <a:latin typeface="微软雅黑 Light" panose="020B0502040204020203" pitchFamily="34" charset="-122"/>
                  </a:rPr>
                  <a:t>There are many variations of passages of Lorem available, but the majority have suffered alteration</a:t>
                </a:r>
                <a:endParaRPr lang="en-US" sz="800" dirty="0">
                  <a:solidFill>
                    <a:schemeClr val="bg1"/>
                  </a:solidFill>
                  <a:latin typeface="+mn-ea"/>
                  <a:cs typeface="Open Sans" panose="020B0606030504020204" pitchFamily="34" charset="0"/>
                </a:endParaRPr>
              </a:p>
            </p:txBody>
          </p:sp>
        </p:grpSp>
      </p:grpSp>
      <p:sp>
        <p:nvSpPr>
          <p:cNvPr id="14" name="PA_淘宝店chenying0907 26"/>
          <p:cNvSpPr txBox="1"/>
          <p:nvPr>
            <p:custDataLst>
              <p:tags r:id="rId3"/>
            </p:custDataLst>
          </p:nvPr>
        </p:nvSpPr>
        <p:spPr>
          <a:xfrm>
            <a:off x="4856540" y="3122840"/>
            <a:ext cx="3435405" cy="757130"/>
          </a:xfrm>
          <a:prstGeom prst="rect">
            <a:avLst/>
          </a:prstGeom>
          <a:noFill/>
        </p:spPr>
        <p:txBody>
          <a:bodyPr wrap="square" rtlCol="0">
            <a:spAutoFit/>
          </a:bodyPr>
          <a:lstStyle/>
          <a:p>
            <a:pPr defTabSz="1088232">
              <a:lnSpc>
                <a:spcPct val="12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 injected humor, or randomized words which don't look even slightly believable. If you are going</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5" name="PA_淘宝店chenying0907 27"/>
          <p:cNvSpPr/>
          <p:nvPr>
            <p:custDataLst>
              <p:tags r:id="rId4"/>
            </p:custDataLst>
          </p:nvPr>
        </p:nvSpPr>
        <p:spPr>
          <a:xfrm>
            <a:off x="4944576" y="4059441"/>
            <a:ext cx="1120820" cy="215444"/>
          </a:xfrm>
          <a:prstGeom prst="rect">
            <a:avLst/>
          </a:prstGeom>
          <a:ln>
            <a:solidFill>
              <a:schemeClr val="bg1">
                <a:lumMod val="50000"/>
              </a:schemeClr>
            </a:solidFill>
          </a:ln>
        </p:spPr>
        <p:txBody>
          <a:bodyPr wrap="none">
            <a:spAutoFit/>
          </a:bodyPr>
          <a:lstStyle/>
          <a:p>
            <a:r>
              <a:rPr lang="en-US" altLang="zh-CN" sz="800" dirty="0">
                <a:solidFill>
                  <a:schemeClr val="tx1">
                    <a:lumMod val="85000"/>
                    <a:lumOff val="15000"/>
                  </a:schemeClr>
                </a:solidFill>
              </a:rPr>
              <a:t>The Bullpen Project</a:t>
            </a:r>
          </a:p>
        </p:txBody>
      </p:sp>
      <p:sp>
        <p:nvSpPr>
          <p:cNvPr id="18" name="PA_淘宝店chenying0907 17"/>
          <p:cNvSpPr txBox="1"/>
          <p:nvPr>
            <p:custDataLst>
              <p:tags r:id="rId5"/>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9" name="PA_内容占位符 2"/>
          <p:cNvSpPr txBox="1">
            <a:spLocks/>
          </p:cNvSpPr>
          <p:nvPr>
            <p:custDataLst>
              <p:tags r:id="rId6"/>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34058081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_淘宝店chenying0907 12"/>
          <p:cNvSpPr txBox="1"/>
          <p:nvPr>
            <p:custDataLst>
              <p:tags r:id="rId1"/>
            </p:custDataLst>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TWO</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PA_淘宝店chenying0907 111"/>
          <p:cNvSpPr txBox="1">
            <a:spLocks noChangeArrowheads="1"/>
          </p:cNvSpPr>
          <p:nvPr>
            <p:custDataLst>
              <p:tags r:id="rId2"/>
            </p:custDataLst>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PA_图片 1"/>
          <p:cNvPicPr>
            <a:picLocks noChangeAspect="1"/>
          </p:cNvPicPr>
          <p:nvPr>
            <p:custDataLst>
              <p:tags r:id="rId3"/>
            </p:custDataLst>
          </p:nvPr>
        </p:nvPicPr>
        <p:blipFill>
          <a:blip r:embed="rId6" cstate="screen">
            <a:extLst>
              <a:ext uri="{28A0092B-C50C-407E-A947-70E740481C1C}">
                <a14:useLocalDpi xmlns:a14="http://schemas.microsoft.com/office/drawing/2010/main"/>
              </a:ext>
            </a:extLst>
          </a:blip>
          <a:stretch>
            <a:fillRect/>
          </a:stretch>
        </p:blipFill>
        <p:spPr>
          <a:xfrm>
            <a:off x="2874072" y="1946122"/>
            <a:ext cx="335258" cy="445772"/>
          </a:xfrm>
          <a:prstGeom prst="rect">
            <a:avLst/>
          </a:prstGeom>
        </p:spPr>
      </p:pic>
    </p:spTree>
    <p:extLst>
      <p:ext uri="{BB962C8B-B14F-4D97-AF65-F5344CB8AC3E}">
        <p14:creationId xmlns:p14="http://schemas.microsoft.com/office/powerpoint/2010/main" val="28481823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PA_淘宝店chenying0907 25"/>
          <p:cNvGrpSpPr/>
          <p:nvPr>
            <p:custDataLst>
              <p:tags r:id="rId1"/>
            </p:custDataLst>
          </p:nvPr>
        </p:nvGrpSpPr>
        <p:grpSpPr>
          <a:xfrm>
            <a:off x="916933" y="1867578"/>
            <a:ext cx="1159002" cy="1159002"/>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2" name="TextBox 24"/>
            <p:cNvSpPr txBox="1"/>
            <p:nvPr/>
          </p:nvSpPr>
          <p:spPr>
            <a:xfrm>
              <a:off x="1244833" y="1972316"/>
              <a:ext cx="636713" cy="369332"/>
            </a:xfrm>
            <a:prstGeom prst="rect">
              <a:avLst/>
            </a:prstGeom>
            <a:noFill/>
          </p:spPr>
          <p:txBody>
            <a:bodyPr wrap="none" rtlCol="0">
              <a:spAutoFit/>
            </a:bodyPr>
            <a:lstStyle/>
            <a:p>
              <a:r>
                <a:rPr lang="en-US" sz="1800" dirty="0">
                  <a:solidFill>
                    <a:schemeClr val="tx1">
                      <a:lumMod val="85000"/>
                      <a:lumOff val="15000"/>
                    </a:schemeClr>
                  </a:solidFill>
                  <a:latin typeface="微软雅黑 Light" panose="020B0502040204020203" pitchFamily="34" charset="-122"/>
                </a:rPr>
                <a:t>80%</a:t>
              </a:r>
            </a:p>
          </p:txBody>
        </p:sp>
        <p:sp>
          <p:nvSpPr>
            <p:cNvPr id="21" name="Arc 37"/>
            <p:cNvSpPr/>
            <p:nvPr/>
          </p:nvSpPr>
          <p:spPr>
            <a:xfrm>
              <a:off x="980815" y="1632677"/>
              <a:ext cx="1028700" cy="1028700"/>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grpSp>
        <p:nvGrpSpPr>
          <p:cNvPr id="27" name="PA_淘宝店chenying0907 26"/>
          <p:cNvGrpSpPr/>
          <p:nvPr>
            <p:custDataLst>
              <p:tags r:id="rId2"/>
            </p:custDataLst>
          </p:nvPr>
        </p:nvGrpSpPr>
        <p:grpSpPr>
          <a:xfrm>
            <a:off x="2960153" y="1866885"/>
            <a:ext cx="1159002" cy="1159002"/>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3" name="TextBox 27"/>
            <p:cNvSpPr txBox="1"/>
            <p:nvPr/>
          </p:nvSpPr>
          <p:spPr>
            <a:xfrm>
              <a:off x="3285521" y="1972316"/>
              <a:ext cx="633507" cy="369332"/>
            </a:xfrm>
            <a:prstGeom prst="rect">
              <a:avLst/>
            </a:prstGeom>
            <a:noFill/>
          </p:spPr>
          <p:txBody>
            <a:bodyPr wrap="none" rtlCol="0">
              <a:spAutoFit/>
            </a:bodyPr>
            <a:lstStyle/>
            <a:p>
              <a:r>
                <a:rPr lang="en-US" sz="1800" dirty="0">
                  <a:solidFill>
                    <a:schemeClr val="tx1">
                      <a:lumMod val="85000"/>
                      <a:lumOff val="15000"/>
                    </a:schemeClr>
                  </a:solidFill>
                  <a:latin typeface="微软雅黑 Light" panose="020B0502040204020203" pitchFamily="34" charset="-122"/>
                </a:rPr>
                <a:t>70%</a:t>
              </a:r>
            </a:p>
          </p:txBody>
        </p:sp>
        <p:sp>
          <p:nvSpPr>
            <p:cNvPr id="22" name="Arc 38"/>
            <p:cNvSpPr/>
            <p:nvPr/>
          </p:nvSpPr>
          <p:spPr>
            <a:xfrm>
              <a:off x="3022770" y="1622996"/>
              <a:ext cx="1028700" cy="1028700"/>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grpSp>
        <p:nvGrpSpPr>
          <p:cNvPr id="28" name="PA_淘宝店chenying0907 27"/>
          <p:cNvGrpSpPr/>
          <p:nvPr>
            <p:custDataLst>
              <p:tags r:id="rId3"/>
            </p:custDataLst>
          </p:nvPr>
        </p:nvGrpSpPr>
        <p:grpSpPr>
          <a:xfrm>
            <a:off x="4995775" y="1864078"/>
            <a:ext cx="1159002" cy="1159002"/>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4" name="TextBox 28"/>
            <p:cNvSpPr txBox="1"/>
            <p:nvPr/>
          </p:nvSpPr>
          <p:spPr>
            <a:xfrm>
              <a:off x="5324942" y="1973731"/>
              <a:ext cx="639919" cy="369332"/>
            </a:xfrm>
            <a:prstGeom prst="rect">
              <a:avLst/>
            </a:prstGeom>
            <a:noFill/>
          </p:spPr>
          <p:txBody>
            <a:bodyPr wrap="none" rtlCol="0">
              <a:spAutoFit/>
            </a:bodyPr>
            <a:lstStyle/>
            <a:p>
              <a:r>
                <a:rPr lang="en-US" sz="1800" dirty="0">
                  <a:solidFill>
                    <a:schemeClr val="tx1">
                      <a:lumMod val="85000"/>
                      <a:lumOff val="15000"/>
                    </a:schemeClr>
                  </a:solidFill>
                  <a:latin typeface="微软雅黑 Light" panose="020B0502040204020203" pitchFamily="34" charset="-122"/>
                </a:rPr>
                <a:t>76%</a:t>
              </a:r>
            </a:p>
          </p:txBody>
        </p:sp>
        <p:sp>
          <p:nvSpPr>
            <p:cNvPr id="23" name="Arc 39"/>
            <p:cNvSpPr/>
            <p:nvPr/>
          </p:nvSpPr>
          <p:spPr>
            <a:xfrm>
              <a:off x="5055736" y="1622996"/>
              <a:ext cx="1028700" cy="1028700"/>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grpSp>
        <p:nvGrpSpPr>
          <p:cNvPr id="29" name="PA_淘宝店chenying0907 28"/>
          <p:cNvGrpSpPr/>
          <p:nvPr>
            <p:custDataLst>
              <p:tags r:id="rId4"/>
            </p:custDataLst>
          </p:nvPr>
        </p:nvGrpSpPr>
        <p:grpSpPr>
          <a:xfrm>
            <a:off x="7042794" y="1864078"/>
            <a:ext cx="1159002" cy="1159002"/>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5" name="TextBox 29"/>
            <p:cNvSpPr txBox="1"/>
            <p:nvPr/>
          </p:nvSpPr>
          <p:spPr>
            <a:xfrm>
              <a:off x="7370694" y="1972316"/>
              <a:ext cx="636713" cy="369332"/>
            </a:xfrm>
            <a:prstGeom prst="rect">
              <a:avLst/>
            </a:prstGeom>
            <a:noFill/>
          </p:spPr>
          <p:txBody>
            <a:bodyPr wrap="none" rtlCol="0">
              <a:spAutoFit/>
            </a:bodyPr>
            <a:lstStyle/>
            <a:p>
              <a:r>
                <a:rPr lang="en-US" sz="1800" dirty="0">
                  <a:solidFill>
                    <a:schemeClr val="tx1">
                      <a:lumMod val="85000"/>
                      <a:lumOff val="15000"/>
                    </a:schemeClr>
                  </a:solidFill>
                  <a:latin typeface="微软雅黑 Light" panose="020B0502040204020203" pitchFamily="34" charset="-122"/>
                </a:rPr>
                <a:t>92%</a:t>
              </a:r>
            </a:p>
          </p:txBody>
        </p:sp>
        <p:sp>
          <p:nvSpPr>
            <p:cNvPr id="24" name="Arc 40"/>
            <p:cNvSpPr/>
            <p:nvPr/>
          </p:nvSpPr>
          <p:spPr>
            <a:xfrm>
              <a:off x="7114347" y="1622996"/>
              <a:ext cx="1028700" cy="1028700"/>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sp>
        <p:nvSpPr>
          <p:cNvPr id="30" name="PA_淘宝店chenying0907 29"/>
          <p:cNvSpPr txBox="1"/>
          <p:nvPr>
            <p:custDataLst>
              <p:tags r:id="rId5"/>
            </p:custDataLst>
          </p:nvPr>
        </p:nvSpPr>
        <p:spPr>
          <a:xfrm>
            <a:off x="643677" y="3219561"/>
            <a:ext cx="1622056"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 Adobe Photoshop</a:t>
            </a:r>
            <a:endParaRPr lang="zh-CN" altLang="en-US" sz="1200" dirty="0">
              <a:solidFill>
                <a:schemeClr val="tx1">
                  <a:lumMod val="95000"/>
                  <a:lumOff val="5000"/>
                </a:schemeClr>
              </a:solidFill>
              <a:latin typeface="+mn-ea"/>
            </a:endParaRPr>
          </a:p>
        </p:txBody>
      </p:sp>
      <p:sp>
        <p:nvSpPr>
          <p:cNvPr id="31" name="PA_淘宝店chenying0907 30"/>
          <p:cNvSpPr txBox="1"/>
          <p:nvPr>
            <p:custDataLst>
              <p:tags r:id="rId6"/>
            </p:custDataLst>
          </p:nvPr>
        </p:nvSpPr>
        <p:spPr>
          <a:xfrm>
            <a:off x="2712810" y="3233900"/>
            <a:ext cx="1712250"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Adobe Illustrator</a:t>
            </a:r>
            <a:endParaRPr lang="zh-CN" altLang="en-US" sz="1200" dirty="0">
              <a:solidFill>
                <a:schemeClr val="tx1">
                  <a:lumMod val="95000"/>
                  <a:lumOff val="5000"/>
                </a:schemeClr>
              </a:solidFill>
              <a:latin typeface="+mn-ea"/>
            </a:endParaRPr>
          </a:p>
        </p:txBody>
      </p:sp>
      <p:sp>
        <p:nvSpPr>
          <p:cNvPr id="32" name="PA_淘宝店chenying0907 31"/>
          <p:cNvSpPr txBox="1"/>
          <p:nvPr>
            <p:custDataLst>
              <p:tags r:id="rId7"/>
            </p:custDataLst>
          </p:nvPr>
        </p:nvSpPr>
        <p:spPr>
          <a:xfrm>
            <a:off x="4830487" y="3219561"/>
            <a:ext cx="1369393"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Adobe Flash</a:t>
            </a:r>
            <a:endParaRPr lang="zh-CN" altLang="en-US" sz="1200" dirty="0">
              <a:solidFill>
                <a:schemeClr val="tx1">
                  <a:lumMod val="95000"/>
                  <a:lumOff val="5000"/>
                </a:schemeClr>
              </a:solidFill>
              <a:latin typeface="+mn-ea"/>
            </a:endParaRPr>
          </a:p>
        </p:txBody>
      </p:sp>
      <p:sp>
        <p:nvSpPr>
          <p:cNvPr id="33" name="PA_淘宝店chenying0907 32"/>
          <p:cNvSpPr txBox="1"/>
          <p:nvPr>
            <p:custDataLst>
              <p:tags r:id="rId8"/>
            </p:custDataLst>
          </p:nvPr>
        </p:nvSpPr>
        <p:spPr>
          <a:xfrm>
            <a:off x="6723491" y="3219561"/>
            <a:ext cx="1854717"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 Adobe After Effects </a:t>
            </a:r>
            <a:endParaRPr lang="zh-CN" altLang="en-US" sz="700" dirty="0">
              <a:solidFill>
                <a:schemeClr val="tx1">
                  <a:lumMod val="95000"/>
                  <a:lumOff val="5000"/>
                </a:schemeClr>
              </a:solidFill>
              <a:latin typeface="+mn-ea"/>
              <a:cs typeface="Arial" panose="020B0604020202020204" pitchFamily="34" charset="0"/>
            </a:endParaRPr>
          </a:p>
        </p:txBody>
      </p:sp>
      <p:sp>
        <p:nvSpPr>
          <p:cNvPr id="34" name="PA_内容占位符 2"/>
          <p:cNvSpPr txBox="1">
            <a:spLocks/>
          </p:cNvSpPr>
          <p:nvPr>
            <p:custDataLst>
              <p:tags r:id="rId9"/>
            </p:custDataLst>
          </p:nvPr>
        </p:nvSpPr>
        <p:spPr>
          <a:xfrm>
            <a:off x="691179" y="3850973"/>
            <a:ext cx="7761643" cy="8424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lnSpc>
                <a:spcPct val="150000"/>
              </a:lnSpc>
              <a:spcBef>
                <a:spcPts val="0"/>
              </a:spcBef>
              <a:buNone/>
            </a:pPr>
            <a:r>
              <a:rPr lang="en-US" altLang="zh-CN" sz="11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 or randomized words which don't look even slightly believable. </a:t>
            </a:r>
            <a:endParaRPr lang="en-US" altLang="zh-CN" sz="1100" dirty="0">
              <a:solidFill>
                <a:schemeClr val="tx1">
                  <a:lumMod val="85000"/>
                  <a:lumOff val="15000"/>
                </a:schemeClr>
              </a:solidFill>
              <a:latin typeface="微软雅黑 Light" panose="020B0502040204020203" pitchFamily="34" charset="-122"/>
              <a:cs typeface="Arial" pitchFamily="34" charset="0"/>
            </a:endParaRPr>
          </a:p>
        </p:txBody>
      </p:sp>
      <p:sp>
        <p:nvSpPr>
          <p:cNvPr id="35" name="PA_淘宝店chenying0907 34"/>
          <p:cNvSpPr txBox="1"/>
          <p:nvPr>
            <p:custDataLst>
              <p:tags r:id="rId10"/>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36" name="PA_内容占位符 2"/>
          <p:cNvSpPr txBox="1">
            <a:spLocks/>
          </p:cNvSpPr>
          <p:nvPr>
            <p:custDataLst>
              <p:tags r:id="rId11"/>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395364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PA_淘宝店chenying0907 19"/>
          <p:cNvGrpSpPr/>
          <p:nvPr>
            <p:custDataLst>
              <p:tags r:id="rId1"/>
            </p:custDataLst>
          </p:nvPr>
        </p:nvGrpSpPr>
        <p:grpSpPr>
          <a:xfrm>
            <a:off x="4391892" y="1477898"/>
            <a:ext cx="5943914" cy="3665602"/>
            <a:chOff x="1485595" y="500062"/>
            <a:chExt cx="7529513" cy="4643438"/>
          </a:xfrm>
        </p:grpSpPr>
        <p:pic>
          <p:nvPicPr>
            <p:cNvPr id="21" name="Picture 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1485595" y="500062"/>
              <a:ext cx="7529513" cy="4643438"/>
            </a:xfrm>
            <a:prstGeom prst="rect">
              <a:avLst/>
            </a:prstGeom>
          </p:spPr>
        </p:pic>
        <p:sp>
          <p:nvSpPr>
            <p:cNvPr id="22" name="Rectangle 4"/>
            <p:cNvSpPr/>
            <p:nvPr/>
          </p:nvSpPr>
          <p:spPr>
            <a:xfrm>
              <a:off x="3297434" y="1062344"/>
              <a:ext cx="1569028" cy="2798754"/>
            </a:xfrm>
            <a:prstGeom prst="rect">
              <a:avLst/>
            </a:prstGeom>
            <a:blipFill>
              <a:blip r:embed="rId11"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grpSp>
      <p:sp>
        <p:nvSpPr>
          <p:cNvPr id="24" name="PA_淘宝店chenying0907 23"/>
          <p:cNvSpPr/>
          <p:nvPr>
            <p:custDataLst>
              <p:tags r:id="rId2"/>
            </p:custDataLst>
          </p:nvPr>
        </p:nvSpPr>
        <p:spPr>
          <a:xfrm>
            <a:off x="1115292" y="1773383"/>
            <a:ext cx="90055" cy="3671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_淘宝店chenying0907 24"/>
          <p:cNvSpPr txBox="1"/>
          <p:nvPr>
            <p:custDataLst>
              <p:tags r:id="rId3"/>
            </p:custDataLst>
          </p:nvPr>
        </p:nvSpPr>
        <p:spPr>
          <a:xfrm>
            <a:off x="1205347" y="1773383"/>
            <a:ext cx="2306782" cy="369332"/>
          </a:xfrm>
          <a:prstGeom prst="rect">
            <a:avLst/>
          </a:prstGeom>
          <a:noFill/>
        </p:spPr>
        <p:txBody>
          <a:bodyPr wrap="square" rtlCol="0">
            <a:spAutoFit/>
          </a:bodyPr>
          <a:lstStyle/>
          <a:p>
            <a:r>
              <a:rPr lang="en-US" altLang="zh-CN" sz="1800" dirty="0"/>
              <a:t>LANDING PAGES</a:t>
            </a:r>
            <a:endParaRPr lang="zh-CN" altLang="en-US" sz="1800" dirty="0"/>
          </a:p>
        </p:txBody>
      </p:sp>
      <p:sp>
        <p:nvSpPr>
          <p:cNvPr id="26" name="PA_内容占位符 2"/>
          <p:cNvSpPr txBox="1">
            <a:spLocks/>
          </p:cNvSpPr>
          <p:nvPr>
            <p:custDataLst>
              <p:tags r:id="rId4"/>
            </p:custDataLst>
          </p:nvPr>
        </p:nvSpPr>
        <p:spPr>
          <a:xfrm>
            <a:off x="1024059" y="2239333"/>
            <a:ext cx="3636711" cy="11566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lnSpc>
                <a:spcPct val="120000"/>
              </a:lnSpc>
              <a:spcBef>
                <a:spcPts val="0"/>
              </a:spcBef>
              <a:buNone/>
            </a:pPr>
            <a:r>
              <a:rPr lang="en-US" altLang="zh-CN" sz="105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 are</a:t>
            </a:r>
            <a:endParaRPr lang="en-US" altLang="zh-CN" sz="1050" dirty="0">
              <a:solidFill>
                <a:schemeClr val="tx1">
                  <a:lumMod val="85000"/>
                  <a:lumOff val="15000"/>
                </a:schemeClr>
              </a:solidFill>
              <a:latin typeface="微软雅黑 Light" panose="020B0502040204020203" pitchFamily="34" charset="-122"/>
              <a:cs typeface="Arial" pitchFamily="34" charset="0"/>
            </a:endParaRPr>
          </a:p>
        </p:txBody>
      </p:sp>
      <p:sp>
        <p:nvSpPr>
          <p:cNvPr id="31" name="PA_淘宝店chenying0907 27"/>
          <p:cNvSpPr/>
          <p:nvPr>
            <p:custDataLst>
              <p:tags r:id="rId5"/>
            </p:custDataLst>
          </p:nvPr>
        </p:nvSpPr>
        <p:spPr>
          <a:xfrm>
            <a:off x="1115292" y="3693511"/>
            <a:ext cx="1406236" cy="367308"/>
          </a:xfrm>
          <a:prstGeom prst="roundRect">
            <a:avLst>
              <a:gd name="adj" fmla="val 27969"/>
            </a:avLst>
          </a:prstGeom>
          <a:solidFill>
            <a:schemeClr val="accent1"/>
          </a:solidFill>
          <a:ln w="12700">
            <a:noFill/>
          </a:ln>
        </p:spPr>
        <p:txBody>
          <a:bodyPr wrap="square">
            <a:spAutoFit/>
          </a:bodyPr>
          <a:lstStyle/>
          <a:p>
            <a:pPr algn="ctr"/>
            <a:r>
              <a:rPr lang="en-US" altLang="zh-CN" sz="1400" dirty="0">
                <a:solidFill>
                  <a:schemeClr val="bg1"/>
                </a:solidFill>
              </a:rPr>
              <a:t>More Details</a:t>
            </a:r>
          </a:p>
        </p:txBody>
      </p:sp>
      <p:sp>
        <p:nvSpPr>
          <p:cNvPr id="9" name="PA_淘宝店chenying0907 8"/>
          <p:cNvSpPr txBox="1"/>
          <p:nvPr>
            <p:custDataLst>
              <p:tags r:id="rId6"/>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0" name="PA_内容占位符 2"/>
          <p:cNvSpPr txBox="1">
            <a:spLocks/>
          </p:cNvSpPr>
          <p:nvPr>
            <p:custDataLst>
              <p:tags r:id="rId7"/>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20806520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00.xml><?xml version="1.0" encoding="utf-8"?>
<p:tagLst xmlns:a="http://schemas.openxmlformats.org/drawingml/2006/main" xmlns:r="http://schemas.openxmlformats.org/officeDocument/2006/relationships" xmlns:p="http://schemas.openxmlformats.org/presentationml/2006/main">
  <p:tag name="PA" val="v3.0.0"/>
</p:tagLst>
</file>

<file path=ppt/tags/tag101.xml><?xml version="1.0" encoding="utf-8"?>
<p:tagLst xmlns:a="http://schemas.openxmlformats.org/drawingml/2006/main" xmlns:r="http://schemas.openxmlformats.org/officeDocument/2006/relationships" xmlns:p="http://schemas.openxmlformats.org/presentationml/2006/main">
  <p:tag name="PA" val="v3.0.0"/>
</p:tagLst>
</file>

<file path=ppt/tags/tag102.xml><?xml version="1.0" encoding="utf-8"?>
<p:tagLst xmlns:a="http://schemas.openxmlformats.org/drawingml/2006/main" xmlns:r="http://schemas.openxmlformats.org/officeDocument/2006/relationships" xmlns:p="http://schemas.openxmlformats.org/presentationml/2006/main">
  <p:tag name="PA" val="v3.0.0"/>
</p:tagLst>
</file>

<file path=ppt/tags/tag103.xml><?xml version="1.0" encoding="utf-8"?>
<p:tagLst xmlns:a="http://schemas.openxmlformats.org/drawingml/2006/main" xmlns:r="http://schemas.openxmlformats.org/officeDocument/2006/relationships" xmlns:p="http://schemas.openxmlformats.org/presentationml/2006/main">
  <p:tag name="PA" val="v3.0.0"/>
</p:tagLst>
</file>

<file path=ppt/tags/tag104.xml><?xml version="1.0" encoding="utf-8"?>
<p:tagLst xmlns:a="http://schemas.openxmlformats.org/drawingml/2006/main" xmlns:r="http://schemas.openxmlformats.org/officeDocument/2006/relationships" xmlns:p="http://schemas.openxmlformats.org/presentationml/2006/main">
  <p:tag name="PA" val="v3.0.0"/>
</p:tagLst>
</file>

<file path=ppt/tags/tag105.xml><?xml version="1.0" encoding="utf-8"?>
<p:tagLst xmlns:a="http://schemas.openxmlformats.org/drawingml/2006/main" xmlns:r="http://schemas.openxmlformats.org/officeDocument/2006/relationships" xmlns:p="http://schemas.openxmlformats.org/presentationml/2006/main">
  <p:tag name="PA" val="v3.0.0"/>
</p:tagLst>
</file>

<file path=ppt/tags/tag106.xml><?xml version="1.0" encoding="utf-8"?>
<p:tagLst xmlns:a="http://schemas.openxmlformats.org/drawingml/2006/main" xmlns:r="http://schemas.openxmlformats.org/officeDocument/2006/relationships" xmlns:p="http://schemas.openxmlformats.org/presentationml/2006/main">
  <p:tag name="PA" val="v3.0.0"/>
</p:tagLst>
</file>

<file path=ppt/tags/tag107.xml><?xml version="1.0" encoding="utf-8"?>
<p:tagLst xmlns:a="http://schemas.openxmlformats.org/drawingml/2006/main" xmlns:r="http://schemas.openxmlformats.org/officeDocument/2006/relationships" xmlns:p="http://schemas.openxmlformats.org/presentationml/2006/main">
  <p:tag name="PA" val="v3.0.0"/>
</p:tagLst>
</file>

<file path=ppt/tags/tag108.xml><?xml version="1.0" encoding="utf-8"?>
<p:tagLst xmlns:a="http://schemas.openxmlformats.org/drawingml/2006/main" xmlns:r="http://schemas.openxmlformats.org/officeDocument/2006/relationships" xmlns:p="http://schemas.openxmlformats.org/presentationml/2006/main">
  <p:tag name="PA" val="v3.0.0"/>
</p:tagLst>
</file>

<file path=ppt/tags/tag109.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10.xml><?xml version="1.0" encoding="utf-8"?>
<p:tagLst xmlns:a="http://schemas.openxmlformats.org/drawingml/2006/main" xmlns:r="http://schemas.openxmlformats.org/officeDocument/2006/relationships" xmlns:p="http://schemas.openxmlformats.org/presentationml/2006/main">
  <p:tag name="PA" val="v3.0.0"/>
</p:tagLst>
</file>

<file path=ppt/tags/tag111.xml><?xml version="1.0" encoding="utf-8"?>
<p:tagLst xmlns:a="http://schemas.openxmlformats.org/drawingml/2006/main" xmlns:r="http://schemas.openxmlformats.org/officeDocument/2006/relationships" xmlns:p="http://schemas.openxmlformats.org/presentationml/2006/main">
  <p:tag name="PA" val="v3.0.0"/>
</p:tagLst>
</file>

<file path=ppt/tags/tag112.xml><?xml version="1.0" encoding="utf-8"?>
<p:tagLst xmlns:a="http://schemas.openxmlformats.org/drawingml/2006/main" xmlns:r="http://schemas.openxmlformats.org/officeDocument/2006/relationships" xmlns:p="http://schemas.openxmlformats.org/presentationml/2006/main">
  <p:tag name="PA" val="v3.0.0"/>
</p:tagLst>
</file>

<file path=ppt/tags/tag113.xml><?xml version="1.0" encoding="utf-8"?>
<p:tagLst xmlns:a="http://schemas.openxmlformats.org/drawingml/2006/main" xmlns:r="http://schemas.openxmlformats.org/officeDocument/2006/relationships" xmlns:p="http://schemas.openxmlformats.org/presentationml/2006/main">
  <p:tag name="PA" val="v3.0.0"/>
</p:tagLst>
</file>

<file path=ppt/tags/tag114.xml><?xml version="1.0" encoding="utf-8"?>
<p:tagLst xmlns:a="http://schemas.openxmlformats.org/drawingml/2006/main" xmlns:r="http://schemas.openxmlformats.org/officeDocument/2006/relationships" xmlns:p="http://schemas.openxmlformats.org/presentationml/2006/main">
  <p:tag name="PA" val="v3.0.0"/>
</p:tagLst>
</file>

<file path=ppt/tags/tag115.xml><?xml version="1.0" encoding="utf-8"?>
<p:tagLst xmlns:a="http://schemas.openxmlformats.org/drawingml/2006/main" xmlns:r="http://schemas.openxmlformats.org/officeDocument/2006/relationships" xmlns:p="http://schemas.openxmlformats.org/presentationml/2006/main">
  <p:tag name="PA" val="v3.0.0"/>
</p:tagLst>
</file>

<file path=ppt/tags/tag116.xml><?xml version="1.0" encoding="utf-8"?>
<p:tagLst xmlns:a="http://schemas.openxmlformats.org/drawingml/2006/main" xmlns:r="http://schemas.openxmlformats.org/officeDocument/2006/relationships" xmlns:p="http://schemas.openxmlformats.org/presentationml/2006/main">
  <p:tag name="PA" val="v3.0.0"/>
</p:tagLst>
</file>

<file path=ppt/tags/tag117.xml><?xml version="1.0" encoding="utf-8"?>
<p:tagLst xmlns:a="http://schemas.openxmlformats.org/drawingml/2006/main" xmlns:r="http://schemas.openxmlformats.org/officeDocument/2006/relationships" xmlns:p="http://schemas.openxmlformats.org/presentationml/2006/main">
  <p:tag name="PA" val="v3.0.0"/>
</p:tagLst>
</file>

<file path=ppt/tags/tag118.xml><?xml version="1.0" encoding="utf-8"?>
<p:tagLst xmlns:a="http://schemas.openxmlformats.org/drawingml/2006/main" xmlns:r="http://schemas.openxmlformats.org/officeDocument/2006/relationships" xmlns:p="http://schemas.openxmlformats.org/presentationml/2006/main">
  <p:tag name="PA" val="v3.0.0"/>
</p:tagLst>
</file>

<file path=ppt/tags/tag119.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20.xml><?xml version="1.0" encoding="utf-8"?>
<p:tagLst xmlns:a="http://schemas.openxmlformats.org/drawingml/2006/main" xmlns:r="http://schemas.openxmlformats.org/officeDocument/2006/relationships" xmlns:p="http://schemas.openxmlformats.org/presentationml/2006/main">
  <p:tag name="PA" val="v3.0.0"/>
</p:tagLst>
</file>

<file path=ppt/tags/tag121.xml><?xml version="1.0" encoding="utf-8"?>
<p:tagLst xmlns:a="http://schemas.openxmlformats.org/drawingml/2006/main" xmlns:r="http://schemas.openxmlformats.org/officeDocument/2006/relationships" xmlns:p="http://schemas.openxmlformats.org/presentationml/2006/main">
  <p:tag name="PA" val="v3.0.0"/>
</p:tagLst>
</file>

<file path=ppt/tags/tag122.xml><?xml version="1.0" encoding="utf-8"?>
<p:tagLst xmlns:a="http://schemas.openxmlformats.org/drawingml/2006/main" xmlns:r="http://schemas.openxmlformats.org/officeDocument/2006/relationships" xmlns:p="http://schemas.openxmlformats.org/presentationml/2006/main">
  <p:tag name="PA" val="v3.0.0"/>
</p:tagLst>
</file>

<file path=ppt/tags/tag123.xml><?xml version="1.0" encoding="utf-8"?>
<p:tagLst xmlns:a="http://schemas.openxmlformats.org/drawingml/2006/main" xmlns:r="http://schemas.openxmlformats.org/officeDocument/2006/relationships" xmlns:p="http://schemas.openxmlformats.org/presentationml/2006/main">
  <p:tag name="PA" val="v3.0.0"/>
</p:tagLst>
</file>

<file path=ppt/tags/tag124.xml><?xml version="1.0" encoding="utf-8"?>
<p:tagLst xmlns:a="http://schemas.openxmlformats.org/drawingml/2006/main" xmlns:r="http://schemas.openxmlformats.org/officeDocument/2006/relationships" xmlns:p="http://schemas.openxmlformats.org/presentationml/2006/main">
  <p:tag name="PA" val="v3.0.0"/>
</p:tagLst>
</file>

<file path=ppt/tags/tag125.xml><?xml version="1.0" encoding="utf-8"?>
<p:tagLst xmlns:a="http://schemas.openxmlformats.org/drawingml/2006/main" xmlns:r="http://schemas.openxmlformats.org/officeDocument/2006/relationships" xmlns:p="http://schemas.openxmlformats.org/presentationml/2006/main">
  <p:tag name="PA" val="v3.0.0"/>
</p:tagLst>
</file>

<file path=ppt/tags/tag126.xml><?xml version="1.0" encoding="utf-8"?>
<p:tagLst xmlns:a="http://schemas.openxmlformats.org/drawingml/2006/main" xmlns:r="http://schemas.openxmlformats.org/officeDocument/2006/relationships" xmlns:p="http://schemas.openxmlformats.org/presentationml/2006/main">
  <p:tag name="PA" val="v3.0.0"/>
</p:tagLst>
</file>

<file path=ppt/tags/tag127.xml><?xml version="1.0" encoding="utf-8"?>
<p:tagLst xmlns:a="http://schemas.openxmlformats.org/drawingml/2006/main" xmlns:r="http://schemas.openxmlformats.org/officeDocument/2006/relationships" xmlns:p="http://schemas.openxmlformats.org/presentationml/2006/main">
  <p:tag name="PA" val="v3.0.0"/>
</p:tagLst>
</file>

<file path=ppt/tags/tag128.xml><?xml version="1.0" encoding="utf-8"?>
<p:tagLst xmlns:a="http://schemas.openxmlformats.org/drawingml/2006/main" xmlns:r="http://schemas.openxmlformats.org/officeDocument/2006/relationships" xmlns:p="http://schemas.openxmlformats.org/presentationml/2006/main">
  <p:tag name="PA" val="v3.0.0"/>
</p:tagLst>
</file>

<file path=ppt/tags/tag129.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30.xml><?xml version="1.0" encoding="utf-8"?>
<p:tagLst xmlns:a="http://schemas.openxmlformats.org/drawingml/2006/main" xmlns:r="http://schemas.openxmlformats.org/officeDocument/2006/relationships" xmlns:p="http://schemas.openxmlformats.org/presentationml/2006/main">
  <p:tag name="PA" val="v3.0.0"/>
</p:tagLst>
</file>

<file path=ppt/tags/tag131.xml><?xml version="1.0" encoding="utf-8"?>
<p:tagLst xmlns:a="http://schemas.openxmlformats.org/drawingml/2006/main" xmlns:r="http://schemas.openxmlformats.org/officeDocument/2006/relationships" xmlns:p="http://schemas.openxmlformats.org/presentationml/2006/main">
  <p:tag name="PA" val="v3.0.0"/>
</p:tagLst>
</file>

<file path=ppt/tags/tag132.xml><?xml version="1.0" encoding="utf-8"?>
<p:tagLst xmlns:a="http://schemas.openxmlformats.org/drawingml/2006/main" xmlns:r="http://schemas.openxmlformats.org/officeDocument/2006/relationships" xmlns:p="http://schemas.openxmlformats.org/presentationml/2006/main">
  <p:tag name="PA" val="v3.0.0"/>
</p:tagLst>
</file>

<file path=ppt/tags/tag133.xml><?xml version="1.0" encoding="utf-8"?>
<p:tagLst xmlns:a="http://schemas.openxmlformats.org/drawingml/2006/main" xmlns:r="http://schemas.openxmlformats.org/officeDocument/2006/relationships" xmlns:p="http://schemas.openxmlformats.org/presentationml/2006/main">
  <p:tag name="PA" val="v3.0.0"/>
</p:tagLst>
</file>

<file path=ppt/tags/tag134.xml><?xml version="1.0" encoding="utf-8"?>
<p:tagLst xmlns:a="http://schemas.openxmlformats.org/drawingml/2006/main" xmlns:r="http://schemas.openxmlformats.org/officeDocument/2006/relationships" xmlns:p="http://schemas.openxmlformats.org/presentationml/2006/main">
  <p:tag name="PA" val="v3.0.0"/>
</p:tagLst>
</file>

<file path=ppt/tags/tag135.xml><?xml version="1.0" encoding="utf-8"?>
<p:tagLst xmlns:a="http://schemas.openxmlformats.org/drawingml/2006/main" xmlns:r="http://schemas.openxmlformats.org/officeDocument/2006/relationships" xmlns:p="http://schemas.openxmlformats.org/presentationml/2006/main">
  <p:tag name="PA" val="v3.0.0"/>
</p:tagLst>
</file>

<file path=ppt/tags/tag136.xml><?xml version="1.0" encoding="utf-8"?>
<p:tagLst xmlns:a="http://schemas.openxmlformats.org/drawingml/2006/main" xmlns:r="http://schemas.openxmlformats.org/officeDocument/2006/relationships" xmlns:p="http://schemas.openxmlformats.org/presentationml/2006/main">
  <p:tag name="PA" val="v3.0.0"/>
</p:tagLst>
</file>

<file path=ppt/tags/tag137.xml><?xml version="1.0" encoding="utf-8"?>
<p:tagLst xmlns:a="http://schemas.openxmlformats.org/drawingml/2006/main" xmlns:r="http://schemas.openxmlformats.org/officeDocument/2006/relationships" xmlns:p="http://schemas.openxmlformats.org/presentationml/2006/main">
  <p:tag name="PA" val="v3.0.0"/>
</p:tagLst>
</file>

<file path=ppt/tags/tag138.xml><?xml version="1.0" encoding="utf-8"?>
<p:tagLst xmlns:a="http://schemas.openxmlformats.org/drawingml/2006/main" xmlns:r="http://schemas.openxmlformats.org/officeDocument/2006/relationships" xmlns:p="http://schemas.openxmlformats.org/presentationml/2006/main">
  <p:tag name="PA" val="v3.0.0"/>
</p:tagLst>
</file>

<file path=ppt/tags/tag139.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40.xml><?xml version="1.0" encoding="utf-8"?>
<p:tagLst xmlns:a="http://schemas.openxmlformats.org/drawingml/2006/main" xmlns:r="http://schemas.openxmlformats.org/officeDocument/2006/relationships" xmlns:p="http://schemas.openxmlformats.org/presentationml/2006/main">
  <p:tag name="PA" val="v3.0.0"/>
</p:tagLst>
</file>

<file path=ppt/tags/tag141.xml><?xml version="1.0" encoding="utf-8"?>
<p:tagLst xmlns:a="http://schemas.openxmlformats.org/drawingml/2006/main" xmlns:r="http://schemas.openxmlformats.org/officeDocument/2006/relationships" xmlns:p="http://schemas.openxmlformats.org/presentationml/2006/main">
  <p:tag name="PA" val="v3.0.0"/>
</p:tagLst>
</file>

<file path=ppt/tags/tag142.xml><?xml version="1.0" encoding="utf-8"?>
<p:tagLst xmlns:a="http://schemas.openxmlformats.org/drawingml/2006/main" xmlns:r="http://schemas.openxmlformats.org/officeDocument/2006/relationships" xmlns:p="http://schemas.openxmlformats.org/presentationml/2006/main">
  <p:tag name="PA" val="v3.0.0"/>
</p:tagLst>
</file>

<file path=ppt/tags/tag143.xml><?xml version="1.0" encoding="utf-8"?>
<p:tagLst xmlns:a="http://schemas.openxmlformats.org/drawingml/2006/main" xmlns:r="http://schemas.openxmlformats.org/officeDocument/2006/relationships" xmlns:p="http://schemas.openxmlformats.org/presentationml/2006/main">
  <p:tag name="PA" val="v3.0.0"/>
</p:tagLst>
</file>

<file path=ppt/tags/tag144.xml><?xml version="1.0" encoding="utf-8"?>
<p:tagLst xmlns:a="http://schemas.openxmlformats.org/drawingml/2006/main" xmlns:r="http://schemas.openxmlformats.org/officeDocument/2006/relationships" xmlns:p="http://schemas.openxmlformats.org/presentationml/2006/main">
  <p:tag name="PA" val="v3.0.0"/>
</p:tagLst>
</file>

<file path=ppt/tags/tag145.xml><?xml version="1.0" encoding="utf-8"?>
<p:tagLst xmlns:a="http://schemas.openxmlformats.org/drawingml/2006/main" xmlns:r="http://schemas.openxmlformats.org/officeDocument/2006/relationships" xmlns:p="http://schemas.openxmlformats.org/presentationml/2006/main">
  <p:tag name="PA" val="v3.0.0"/>
</p:tagLst>
</file>

<file path=ppt/tags/tag146.xml><?xml version="1.0" encoding="utf-8"?>
<p:tagLst xmlns:a="http://schemas.openxmlformats.org/drawingml/2006/main" xmlns:r="http://schemas.openxmlformats.org/officeDocument/2006/relationships" xmlns:p="http://schemas.openxmlformats.org/presentationml/2006/main">
  <p:tag name="PA" val="v3.0.0"/>
</p:tagLst>
</file>

<file path=ppt/tags/tag147.xml><?xml version="1.0" encoding="utf-8"?>
<p:tagLst xmlns:a="http://schemas.openxmlformats.org/drawingml/2006/main" xmlns:r="http://schemas.openxmlformats.org/officeDocument/2006/relationships" xmlns:p="http://schemas.openxmlformats.org/presentationml/2006/main">
  <p:tag name="PA" val="v3.0.0"/>
</p:tagLst>
</file>

<file path=ppt/tags/tag148.xml><?xml version="1.0" encoding="utf-8"?>
<p:tagLst xmlns:a="http://schemas.openxmlformats.org/drawingml/2006/main" xmlns:r="http://schemas.openxmlformats.org/officeDocument/2006/relationships" xmlns:p="http://schemas.openxmlformats.org/presentationml/2006/main">
  <p:tag name="PA" val="v3.0.0"/>
</p:tagLst>
</file>

<file path=ppt/tags/tag149.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50.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59.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0"/>
</p:tagLst>
</file>

<file path=ppt/tags/tag63.xml><?xml version="1.0" encoding="utf-8"?>
<p:tagLst xmlns:a="http://schemas.openxmlformats.org/drawingml/2006/main" xmlns:r="http://schemas.openxmlformats.org/officeDocument/2006/relationships" xmlns:p="http://schemas.openxmlformats.org/presentationml/2006/main">
  <p:tag name="PA" val="v3.0.0"/>
</p:tagLst>
</file>

<file path=ppt/tags/tag64.xml><?xml version="1.0" encoding="utf-8"?>
<p:tagLst xmlns:a="http://schemas.openxmlformats.org/drawingml/2006/main" xmlns:r="http://schemas.openxmlformats.org/officeDocument/2006/relationships" xmlns:p="http://schemas.openxmlformats.org/presentationml/2006/main">
  <p:tag name="PA" val="v3.0.0"/>
</p:tagLst>
</file>

<file path=ppt/tags/tag65.xml><?xml version="1.0" encoding="utf-8"?>
<p:tagLst xmlns:a="http://schemas.openxmlformats.org/drawingml/2006/main" xmlns:r="http://schemas.openxmlformats.org/officeDocument/2006/relationships" xmlns:p="http://schemas.openxmlformats.org/presentationml/2006/main">
  <p:tag name="PA" val="v3.0.0"/>
</p:tagLst>
</file>

<file path=ppt/tags/tag66.xml><?xml version="1.0" encoding="utf-8"?>
<p:tagLst xmlns:a="http://schemas.openxmlformats.org/drawingml/2006/main" xmlns:r="http://schemas.openxmlformats.org/officeDocument/2006/relationships" xmlns:p="http://schemas.openxmlformats.org/presentationml/2006/main">
  <p:tag name="PA" val="v3.0.0"/>
</p:tagLst>
</file>

<file path=ppt/tags/tag67.xml><?xml version="1.0" encoding="utf-8"?>
<p:tagLst xmlns:a="http://schemas.openxmlformats.org/drawingml/2006/main" xmlns:r="http://schemas.openxmlformats.org/officeDocument/2006/relationships" xmlns:p="http://schemas.openxmlformats.org/presentationml/2006/main">
  <p:tag name="PA" val="v3.0.0"/>
</p:tagLst>
</file>

<file path=ppt/tags/tag68.xml><?xml version="1.0" encoding="utf-8"?>
<p:tagLst xmlns:a="http://schemas.openxmlformats.org/drawingml/2006/main" xmlns:r="http://schemas.openxmlformats.org/officeDocument/2006/relationships" xmlns:p="http://schemas.openxmlformats.org/presentationml/2006/main">
  <p:tag name="PA" val="v3.0.0"/>
</p:tagLst>
</file>

<file path=ppt/tags/tag69.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70.xml><?xml version="1.0" encoding="utf-8"?>
<p:tagLst xmlns:a="http://schemas.openxmlformats.org/drawingml/2006/main" xmlns:r="http://schemas.openxmlformats.org/officeDocument/2006/relationships" xmlns:p="http://schemas.openxmlformats.org/presentationml/2006/main">
  <p:tag name="PA" val="v3.0.0"/>
</p:tagLst>
</file>

<file path=ppt/tags/tag71.xml><?xml version="1.0" encoding="utf-8"?>
<p:tagLst xmlns:a="http://schemas.openxmlformats.org/drawingml/2006/main" xmlns:r="http://schemas.openxmlformats.org/officeDocument/2006/relationships" xmlns:p="http://schemas.openxmlformats.org/presentationml/2006/main">
  <p:tag name="PA" val="v3.0.0"/>
</p:tagLst>
</file>

<file path=ppt/tags/tag72.xml><?xml version="1.0" encoding="utf-8"?>
<p:tagLst xmlns:a="http://schemas.openxmlformats.org/drawingml/2006/main" xmlns:r="http://schemas.openxmlformats.org/officeDocument/2006/relationships" xmlns:p="http://schemas.openxmlformats.org/presentationml/2006/main">
  <p:tag name="PA" val="v3.0.0"/>
</p:tagLst>
</file>

<file path=ppt/tags/tag73.xml><?xml version="1.0" encoding="utf-8"?>
<p:tagLst xmlns:a="http://schemas.openxmlformats.org/drawingml/2006/main" xmlns:r="http://schemas.openxmlformats.org/officeDocument/2006/relationships" xmlns:p="http://schemas.openxmlformats.org/presentationml/2006/main">
  <p:tag name="PA" val="v3.0.0"/>
</p:tagLst>
</file>

<file path=ppt/tags/tag74.xml><?xml version="1.0" encoding="utf-8"?>
<p:tagLst xmlns:a="http://schemas.openxmlformats.org/drawingml/2006/main" xmlns:r="http://schemas.openxmlformats.org/officeDocument/2006/relationships" xmlns:p="http://schemas.openxmlformats.org/presentationml/2006/main">
  <p:tag name="PA" val="v3.0.0"/>
</p:tagLst>
</file>

<file path=ppt/tags/tag75.xml><?xml version="1.0" encoding="utf-8"?>
<p:tagLst xmlns:a="http://schemas.openxmlformats.org/drawingml/2006/main" xmlns:r="http://schemas.openxmlformats.org/officeDocument/2006/relationships" xmlns:p="http://schemas.openxmlformats.org/presentationml/2006/main">
  <p:tag name="PA" val="v3.0.0"/>
</p:tagLst>
</file>

<file path=ppt/tags/tag76.xml><?xml version="1.0" encoding="utf-8"?>
<p:tagLst xmlns:a="http://schemas.openxmlformats.org/drawingml/2006/main" xmlns:r="http://schemas.openxmlformats.org/officeDocument/2006/relationships" xmlns:p="http://schemas.openxmlformats.org/presentationml/2006/main">
  <p:tag name="PA" val="v3.0.0"/>
</p:tagLst>
</file>

<file path=ppt/tags/tag77.xml><?xml version="1.0" encoding="utf-8"?>
<p:tagLst xmlns:a="http://schemas.openxmlformats.org/drawingml/2006/main" xmlns:r="http://schemas.openxmlformats.org/officeDocument/2006/relationships" xmlns:p="http://schemas.openxmlformats.org/presentationml/2006/main">
  <p:tag name="PA" val="v3.0.0"/>
</p:tagLst>
</file>

<file path=ppt/tags/tag78.xml><?xml version="1.0" encoding="utf-8"?>
<p:tagLst xmlns:a="http://schemas.openxmlformats.org/drawingml/2006/main" xmlns:r="http://schemas.openxmlformats.org/officeDocument/2006/relationships" xmlns:p="http://schemas.openxmlformats.org/presentationml/2006/main">
  <p:tag name="PA" val="v3.0.0"/>
</p:tagLst>
</file>

<file path=ppt/tags/tag79.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80.xml><?xml version="1.0" encoding="utf-8"?>
<p:tagLst xmlns:a="http://schemas.openxmlformats.org/drawingml/2006/main" xmlns:r="http://schemas.openxmlformats.org/officeDocument/2006/relationships" xmlns:p="http://schemas.openxmlformats.org/presentationml/2006/main">
  <p:tag name="PA" val="v3.0.0"/>
</p:tagLst>
</file>

<file path=ppt/tags/tag81.xml><?xml version="1.0" encoding="utf-8"?>
<p:tagLst xmlns:a="http://schemas.openxmlformats.org/drawingml/2006/main" xmlns:r="http://schemas.openxmlformats.org/officeDocument/2006/relationships" xmlns:p="http://schemas.openxmlformats.org/presentationml/2006/main">
  <p:tag name="PA" val="v3.0.0"/>
</p:tagLst>
</file>

<file path=ppt/tags/tag82.xml><?xml version="1.0" encoding="utf-8"?>
<p:tagLst xmlns:a="http://schemas.openxmlformats.org/drawingml/2006/main" xmlns:r="http://schemas.openxmlformats.org/officeDocument/2006/relationships" xmlns:p="http://schemas.openxmlformats.org/presentationml/2006/main">
  <p:tag name="PA" val="v3.0.0"/>
</p:tagLst>
</file>

<file path=ppt/tags/tag83.xml><?xml version="1.0" encoding="utf-8"?>
<p:tagLst xmlns:a="http://schemas.openxmlformats.org/drawingml/2006/main" xmlns:r="http://schemas.openxmlformats.org/officeDocument/2006/relationships" xmlns:p="http://schemas.openxmlformats.org/presentationml/2006/main">
  <p:tag name="PA" val="v3.0.0"/>
</p:tagLst>
</file>

<file path=ppt/tags/tag84.xml><?xml version="1.0" encoding="utf-8"?>
<p:tagLst xmlns:a="http://schemas.openxmlformats.org/drawingml/2006/main" xmlns:r="http://schemas.openxmlformats.org/officeDocument/2006/relationships" xmlns:p="http://schemas.openxmlformats.org/presentationml/2006/main">
  <p:tag name="PA" val="v3.0.0"/>
</p:tagLst>
</file>

<file path=ppt/tags/tag85.xml><?xml version="1.0" encoding="utf-8"?>
<p:tagLst xmlns:a="http://schemas.openxmlformats.org/drawingml/2006/main" xmlns:r="http://schemas.openxmlformats.org/officeDocument/2006/relationships" xmlns:p="http://schemas.openxmlformats.org/presentationml/2006/main">
  <p:tag name="PA" val="v3.0.0"/>
</p:tagLst>
</file>

<file path=ppt/tags/tag86.xml><?xml version="1.0" encoding="utf-8"?>
<p:tagLst xmlns:a="http://schemas.openxmlformats.org/drawingml/2006/main" xmlns:r="http://schemas.openxmlformats.org/officeDocument/2006/relationships" xmlns:p="http://schemas.openxmlformats.org/presentationml/2006/main">
  <p:tag name="PA" val="v3.0.0"/>
</p:tagLst>
</file>

<file path=ppt/tags/tag87.xml><?xml version="1.0" encoding="utf-8"?>
<p:tagLst xmlns:a="http://schemas.openxmlformats.org/drawingml/2006/main" xmlns:r="http://schemas.openxmlformats.org/officeDocument/2006/relationships" xmlns:p="http://schemas.openxmlformats.org/presentationml/2006/main">
  <p:tag name="PA" val="v3.0.0"/>
</p:tagLst>
</file>

<file path=ppt/tags/tag88.xml><?xml version="1.0" encoding="utf-8"?>
<p:tagLst xmlns:a="http://schemas.openxmlformats.org/drawingml/2006/main" xmlns:r="http://schemas.openxmlformats.org/officeDocument/2006/relationships" xmlns:p="http://schemas.openxmlformats.org/presentationml/2006/main">
  <p:tag name="PA" val="v3.0.0"/>
</p:tagLst>
</file>

<file path=ppt/tags/tag89.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ags/tag90.xml><?xml version="1.0" encoding="utf-8"?>
<p:tagLst xmlns:a="http://schemas.openxmlformats.org/drawingml/2006/main" xmlns:r="http://schemas.openxmlformats.org/officeDocument/2006/relationships" xmlns:p="http://schemas.openxmlformats.org/presentationml/2006/main">
  <p:tag name="PA" val="v3.0.0"/>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ags/tag92.xml><?xml version="1.0" encoding="utf-8"?>
<p:tagLst xmlns:a="http://schemas.openxmlformats.org/drawingml/2006/main" xmlns:r="http://schemas.openxmlformats.org/officeDocument/2006/relationships" xmlns:p="http://schemas.openxmlformats.org/presentationml/2006/main">
  <p:tag name="PA" val="v3.0.0"/>
</p:tagLst>
</file>

<file path=ppt/tags/tag93.xml><?xml version="1.0" encoding="utf-8"?>
<p:tagLst xmlns:a="http://schemas.openxmlformats.org/drawingml/2006/main" xmlns:r="http://schemas.openxmlformats.org/officeDocument/2006/relationships" xmlns:p="http://schemas.openxmlformats.org/presentationml/2006/main">
  <p:tag name="PA" val="v3.0.0"/>
</p:tagLst>
</file>

<file path=ppt/tags/tag94.xml><?xml version="1.0" encoding="utf-8"?>
<p:tagLst xmlns:a="http://schemas.openxmlformats.org/drawingml/2006/main" xmlns:r="http://schemas.openxmlformats.org/officeDocument/2006/relationships" xmlns:p="http://schemas.openxmlformats.org/presentationml/2006/main">
  <p:tag name="PA" val="v3.0.0"/>
</p:tagLst>
</file>

<file path=ppt/tags/tag95.xml><?xml version="1.0" encoding="utf-8"?>
<p:tagLst xmlns:a="http://schemas.openxmlformats.org/drawingml/2006/main" xmlns:r="http://schemas.openxmlformats.org/officeDocument/2006/relationships" xmlns:p="http://schemas.openxmlformats.org/presentationml/2006/main">
  <p:tag name="PA" val="v3.0.0"/>
</p:tagLst>
</file>

<file path=ppt/tags/tag96.xml><?xml version="1.0" encoding="utf-8"?>
<p:tagLst xmlns:a="http://schemas.openxmlformats.org/drawingml/2006/main" xmlns:r="http://schemas.openxmlformats.org/officeDocument/2006/relationships" xmlns:p="http://schemas.openxmlformats.org/presentationml/2006/main">
  <p:tag name="PA" val="v3.0.0"/>
</p:tagLst>
</file>

<file path=ppt/tags/tag97.xml><?xml version="1.0" encoding="utf-8"?>
<p:tagLst xmlns:a="http://schemas.openxmlformats.org/drawingml/2006/main" xmlns:r="http://schemas.openxmlformats.org/officeDocument/2006/relationships" xmlns:p="http://schemas.openxmlformats.org/presentationml/2006/main">
  <p:tag name="PA" val="v3.0.0"/>
</p:tagLst>
</file>

<file path=ppt/tags/tag98.xml><?xml version="1.0" encoding="utf-8"?>
<p:tagLst xmlns:a="http://schemas.openxmlformats.org/drawingml/2006/main" xmlns:r="http://schemas.openxmlformats.org/officeDocument/2006/relationships" xmlns:p="http://schemas.openxmlformats.org/presentationml/2006/main">
  <p:tag name="PA" val="v3.0.0"/>
</p:tagLst>
</file>

<file path=ppt/tags/tag9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第一PPT，www.1ppt.com">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自定义 6">
      <a:majorFont>
        <a:latin typeface="Arial"/>
        <a:ea typeface="微软雅黑 Light"/>
        <a:cs typeface=""/>
      </a:majorFont>
      <a:minorFont>
        <a:latin typeface="Arial"/>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2807</TotalTime>
  <Words>1780</Words>
  <Application>Microsoft Office PowerPoint</Application>
  <PresentationFormat>全屏显示(16:9)</PresentationFormat>
  <Paragraphs>208</Paragraphs>
  <Slides>21</Slides>
  <Notes>19</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FontAwesome</vt:lpstr>
      <vt:lpstr>Open Sans</vt:lpstr>
      <vt:lpstr>宋体</vt:lpstr>
      <vt:lpstr>微软雅黑</vt:lpstr>
      <vt:lpstr>微软雅黑 Light</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绿色藤蔓</dc:title>
  <dc:creator>user</dc:creator>
  <cp:keywords>user</cp:keywords>
  <dc:description>-</dc:description>
  <cp:lastModifiedBy>YANGS</cp:lastModifiedBy>
  <cp:revision>252</cp:revision>
  <dcterms:created xsi:type="dcterms:W3CDTF">2015-04-07T15:42:54Z</dcterms:created>
  <dcterms:modified xsi:type="dcterms:W3CDTF">2018-03-28T13:40:09Z</dcterms:modified>
</cp:coreProperties>
</file>